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62"/>
  </p:notesMasterIdLst>
  <p:sldIdLst>
    <p:sldId id="256" r:id="rId5"/>
    <p:sldId id="435" r:id="rId6"/>
    <p:sldId id="424" r:id="rId7"/>
    <p:sldId id="425" r:id="rId8"/>
    <p:sldId id="426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6" r:id="rId18"/>
    <p:sldId id="437" r:id="rId19"/>
    <p:sldId id="438" r:id="rId20"/>
    <p:sldId id="440" r:id="rId21"/>
    <p:sldId id="439" r:id="rId22"/>
    <p:sldId id="442" r:id="rId23"/>
    <p:sldId id="441" r:id="rId24"/>
    <p:sldId id="461" r:id="rId25"/>
    <p:sldId id="462" r:id="rId26"/>
    <p:sldId id="464" r:id="rId27"/>
    <p:sldId id="465" r:id="rId28"/>
    <p:sldId id="466" r:id="rId29"/>
    <p:sldId id="467" r:id="rId30"/>
    <p:sldId id="468" r:id="rId31"/>
    <p:sldId id="469" r:id="rId32"/>
    <p:sldId id="470" r:id="rId33"/>
    <p:sldId id="471" r:id="rId34"/>
    <p:sldId id="477" r:id="rId35"/>
    <p:sldId id="472" r:id="rId36"/>
    <p:sldId id="478" r:id="rId37"/>
    <p:sldId id="479" r:id="rId38"/>
    <p:sldId id="480" r:id="rId39"/>
    <p:sldId id="483" r:id="rId40"/>
    <p:sldId id="481" r:id="rId41"/>
    <p:sldId id="482" r:id="rId42"/>
    <p:sldId id="484" r:id="rId43"/>
    <p:sldId id="457" r:id="rId44"/>
    <p:sldId id="458" r:id="rId45"/>
    <p:sldId id="443" r:id="rId46"/>
    <p:sldId id="444" r:id="rId47"/>
    <p:sldId id="445" r:id="rId48"/>
    <p:sldId id="446" r:id="rId49"/>
    <p:sldId id="447" r:id="rId50"/>
    <p:sldId id="459" r:id="rId51"/>
    <p:sldId id="448" r:id="rId52"/>
    <p:sldId id="449" r:id="rId53"/>
    <p:sldId id="450" r:id="rId54"/>
    <p:sldId id="451" r:id="rId55"/>
    <p:sldId id="452" r:id="rId56"/>
    <p:sldId id="453" r:id="rId57"/>
    <p:sldId id="460" r:id="rId58"/>
    <p:sldId id="454" r:id="rId59"/>
    <p:sldId id="455" r:id="rId60"/>
    <p:sldId id="456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810D7D-C82B-465E-B2E5-9187E749AC89}">
          <p14:sldIdLst>
            <p14:sldId id="256"/>
          </p14:sldIdLst>
        </p14:section>
        <p14:section name="Untitled Section" id="{F495C602-CF34-4DD7-A34A-568135A74C09}">
          <p14:sldIdLst>
            <p14:sldId id="435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6"/>
            <p14:sldId id="437"/>
            <p14:sldId id="438"/>
            <p14:sldId id="440"/>
            <p14:sldId id="439"/>
            <p14:sldId id="442"/>
            <p14:sldId id="441"/>
            <p14:sldId id="461"/>
            <p14:sldId id="462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7"/>
            <p14:sldId id="472"/>
            <p14:sldId id="478"/>
            <p14:sldId id="479"/>
            <p14:sldId id="480"/>
            <p14:sldId id="483"/>
            <p14:sldId id="481"/>
            <p14:sldId id="482"/>
            <p14:sldId id="484"/>
            <p14:sldId id="457"/>
            <p14:sldId id="458"/>
            <p14:sldId id="443"/>
            <p14:sldId id="444"/>
            <p14:sldId id="445"/>
            <p14:sldId id="446"/>
            <p14:sldId id="447"/>
            <p14:sldId id="459"/>
            <p14:sldId id="448"/>
            <p14:sldId id="449"/>
            <p14:sldId id="450"/>
            <p14:sldId id="451"/>
            <p14:sldId id="452"/>
            <p14:sldId id="453"/>
            <p14:sldId id="460"/>
            <p14:sldId id="454"/>
            <p14:sldId id="455"/>
            <p14:sldId id="456"/>
          </p14:sldIdLst>
        </p14:section>
      </p14:sectionLst>
    </p:ext>
    <p:ext uri="{EFAFB233-063F-42B5-8137-9DF3F51BA10A}">
      <p15:sldGuideLst xmlns:p15="http://schemas.microsoft.com/office/powerpoint/2012/main">
        <p15:guide id="1" pos="576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FC0"/>
    <a:srgbClr val="7B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216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pos="57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commentAuthors" Target="commentAuthors.xml"/><Relationship Id="rId68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7FD71-DE7D-47EA-BD5F-935596C85A92}" type="datetimeFigureOut">
              <a:rPr lang="en-US" smtClean="0"/>
              <a:t>2/4/2023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89DD0-1E8D-4B61-ADE9-B87318B81B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3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89DD0-1E8D-4B61-ADE9-B87318B81BF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3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603504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724" y="3236493"/>
            <a:ext cx="5149596" cy="1448385"/>
          </a:xfrm>
          <a:solidFill>
            <a:schemeClr val="bg1">
              <a:alpha val="80000"/>
            </a:schemeClr>
          </a:solidFill>
        </p:spPr>
        <p:txBody>
          <a:bodyPr lIns="502920" bIns="137160" anchor="b"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84879"/>
            <a:ext cx="5149596" cy="524794"/>
          </a:xfrm>
          <a:solidFill>
            <a:schemeClr val="bg1">
              <a:alpha val="80000"/>
            </a:schemeClr>
          </a:solidFill>
        </p:spPr>
        <p:txBody>
          <a:bodyPr lIns="502920">
            <a:normAutofit/>
          </a:bodyPr>
          <a:lstStyle>
            <a:lvl1pPr marL="0" indent="0" algn="l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4300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AF765-81DF-4CD4-A737-DDE62C84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67C45-8307-4F47-91BB-229B740A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8F83D-D593-4D91-ADFA-C49B8378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776643-6C33-46CD-A918-AB0CEA571F00}"/>
              </a:ext>
            </a:extLst>
          </p:cNvPr>
          <p:cNvSpPr/>
          <p:nvPr userDrawn="1"/>
        </p:nvSpPr>
        <p:spPr>
          <a:xfrm>
            <a:off x="6086475" y="1682496"/>
            <a:ext cx="563880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E62D2-A055-4712-92CC-4B02419D51FB}"/>
              </a:ext>
            </a:extLst>
          </p:cNvPr>
          <p:cNvSpPr/>
          <p:nvPr userDrawn="1"/>
        </p:nvSpPr>
        <p:spPr>
          <a:xfrm>
            <a:off x="457200" y="1681163"/>
            <a:ext cx="563880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89640" y="1844259"/>
            <a:ext cx="36576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9640" y="2668171"/>
            <a:ext cx="36576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0133" y="1808163"/>
            <a:ext cx="4703841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0134" y="2632075"/>
            <a:ext cx="36576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5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C89FBE-3029-4F92-8308-F830BB14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8712" y="1681163"/>
            <a:ext cx="374904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0A4C88-FF32-4096-9EA9-EC22D3682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11097" y="1682496"/>
            <a:ext cx="374904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7559B-132E-4A6E-ADBE-41DB38E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176" y="1681163"/>
            <a:ext cx="3749040" cy="4572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6691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90825"/>
            <a:ext cx="2971800" cy="3248025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10188" y="196691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188" y="2790825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F7BCB16-19B7-48F6-94CD-563F43988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0134" y="1976438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FBB2F8D-6092-468C-BA48-836286C6B7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0134" y="2800350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63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5633F8-C03D-4CEE-BEDD-1B6648554C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2628" y="685800"/>
            <a:ext cx="3200400" cy="5486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4DC27-A467-4265-AAB1-754D3F86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50230"/>
            <a:ext cx="5009147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9CC7B6-D9ED-464B-8206-98055EB53F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490788"/>
            <a:ext cx="4572000" cy="35369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 spc="30" baseline="0"/>
            </a:lvl1pPr>
            <a:lvl2pPr marL="457200" indent="0">
              <a:lnSpc>
                <a:spcPts val="2400"/>
              </a:lnSpc>
              <a:buNone/>
              <a:defRPr sz="1400" spc="30" baseline="0"/>
            </a:lvl2pPr>
            <a:lvl3pPr marL="914400" indent="0">
              <a:lnSpc>
                <a:spcPts val="2400"/>
              </a:lnSpc>
              <a:buNone/>
              <a:defRPr sz="1400" spc="30" baseline="0"/>
            </a:lvl3pPr>
            <a:lvl4pPr marL="1371600" indent="0">
              <a:lnSpc>
                <a:spcPts val="2400"/>
              </a:lnSpc>
              <a:buNone/>
              <a:defRPr sz="1400" spc="30" baseline="0"/>
            </a:lvl4pPr>
            <a:lvl5pPr marL="1828800" indent="0">
              <a:lnSpc>
                <a:spcPts val="2400"/>
              </a:lnSpc>
              <a:buNone/>
              <a:defRPr sz="1400" spc="3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743C040-0A81-4A38-879D-07BBD18423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1800" y="2492375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2022-23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Data Structures and Applications – Dept. of AIML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BDD4A8-3B48-439C-B601-8D04B8714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761136" y="5210984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6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5870448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3490624"/>
            <a:ext cx="4571999" cy="1235382"/>
          </a:xfrm>
          <a:solidFill>
            <a:schemeClr val="bg1">
              <a:alpha val="80000"/>
            </a:schemeClr>
          </a:solidFill>
        </p:spPr>
        <p:txBody>
          <a:bodyPr lIns="457200" bIns="137160" anchor="b">
            <a:normAutofit/>
          </a:bodyPr>
          <a:lstStyle>
            <a:lvl1pPr algn="l">
              <a:defRPr sz="3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726007"/>
            <a:ext cx="4571999" cy="1314432"/>
          </a:xfrm>
          <a:solidFill>
            <a:schemeClr val="bg1">
              <a:alpha val="80000"/>
            </a:schemeClr>
          </a:solidFill>
        </p:spPr>
        <p:txBody>
          <a:bodyPr lIns="502920" rIns="2103120">
            <a:normAutofit/>
          </a:bodyPr>
          <a:lstStyle>
            <a:lvl1pPr marL="0" indent="0" algn="l">
              <a:buNone/>
              <a:defRPr sz="1400" spc="40" baseline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B6E25-C828-48BC-8628-82D1E81A507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0386C-9F0A-4DAC-822E-DEC8EA1DDE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A59EB-A4AA-43EC-A853-BDDFB7AB3D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77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01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56C8C1-E81C-436D-A310-A71CAAE33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00" y="946404"/>
            <a:ext cx="5486400" cy="49651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103120"/>
            <a:ext cx="3848101" cy="1325563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7421" y="1600200"/>
            <a:ext cx="2743199" cy="36576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F7B6DF9-E76A-44ED-B84C-1391CD5D55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2614" y="1893262"/>
            <a:ext cx="2743200" cy="3071477"/>
          </a:xfrm>
        </p:spPr>
        <p:txBody>
          <a:bodyPr anchor="ctr" anchorCtr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ECB9306-A7FD-4B22-8E8A-E0B8D7862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624728" y="3747150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8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583" y="2102720"/>
            <a:ext cx="5422217" cy="1325563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1143000"/>
            <a:ext cx="5486400" cy="4572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C2C3F7-8611-4C35-8251-0FD61D72D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0" y="3500407"/>
            <a:ext cx="4572000" cy="188837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5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" y="-2"/>
            <a:ext cx="12188952" cy="4572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667250"/>
            <a:ext cx="9144000" cy="1212182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71507"/>
            <a:ext cx="9144000" cy="524794"/>
          </a:xfrm>
        </p:spPr>
        <p:txBody>
          <a:bodyPr>
            <a:normAutofit/>
          </a:bodyPr>
          <a:lstStyle>
            <a:lvl1pPr marL="0" indent="0" algn="ctr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6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42BA18D-167B-42CD-8DD5-844A20873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9A9BF1-35FD-4BDE-9C59-E08CB7A70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02A2A47-BED9-43DF-8914-AD1EB274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0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FBA353-19B1-4A04-A7EE-345F93C189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2491" y="946404"/>
            <a:ext cx="5486400" cy="4965192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4857A-B6DC-4F0A-AD6B-243F6C08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109" y="2386584"/>
            <a:ext cx="4315968" cy="2084832"/>
          </a:xfrm>
        </p:spPr>
        <p:txBody>
          <a:bodyPr anchor="t">
            <a:normAutofit/>
          </a:bodyPr>
          <a:lstStyle>
            <a:lvl1pPr>
              <a:defRPr sz="3400" spc="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8717D35-8E1B-4C94-BA72-91D4DCA65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471416"/>
            <a:ext cx="3584448" cy="63767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spc="10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2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3pPr>
            <a:lvl4pPr marL="13716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4pPr>
            <a:lvl5pPr marL="18288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F15B60AE-D6AB-472C-8342-2A3EB53493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93208" y="1600200"/>
            <a:ext cx="2286000" cy="36576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B5B262-532A-4EE4-98E7-0EB6A8C56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1727251" y="114592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1000"/>
            <a:ext cx="11277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2808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376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376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1175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1174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9176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9175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74985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74984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4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56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40776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977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976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31719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1718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720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719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43497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43496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3896D737-6139-4405-A7F2-E08C421815D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7304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721A36A5-FCF3-4EE8-B5F2-41805C3F6A6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49048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1630D673-CB21-40A3-A7BE-C996B20D681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497048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6">
            <a:extLst>
              <a:ext uri="{FF2B5EF4-FFF2-40B4-BE49-F238E27FC236}">
                <a16:creationId xmlns:a16="http://schemas.microsoft.com/office/drawing/2014/main" id="{0C83EF20-1DF8-43B4-B982-A382FF884E2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60824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1FD09C98-5809-41AD-B215-493A3D741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025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9E3214F0-FC83-402F-BAC5-ED48275327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0024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39B0FB7F-A1FC-40D1-ACFC-C3C966F9BC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51767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15EB3CBA-DD9B-449B-9B72-1917801771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51766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BA47B66D-8891-4AE7-98BE-3CFE9CDB571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9768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929AE99A-6054-4B2F-B99D-FE4F682613D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9767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D1F32591-7BBD-4006-AEA0-29F43CDADC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63545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7BC780CD-8E77-4D0E-A436-DCB2AA0C15C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63544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2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spc="3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Data Structures and Applications – Dept. of AIML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8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62B82C-34E9-4F3B-9B0F-A3207161C41E}"/>
              </a:ext>
            </a:extLst>
          </p:cNvPr>
          <p:cNvSpPr/>
          <p:nvPr userDrawn="1"/>
        </p:nvSpPr>
        <p:spPr>
          <a:xfrm>
            <a:off x="10820400" y="813816"/>
            <a:ext cx="1371600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11277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70" r:id="rId4"/>
    <p:sldLayoutId id="2147483672" r:id="rId5"/>
    <p:sldLayoutId id="2147483654" r:id="rId6"/>
    <p:sldLayoutId id="2147483658" r:id="rId7"/>
    <p:sldLayoutId id="2147483660" r:id="rId8"/>
    <p:sldLayoutId id="2147483671" r:id="rId9"/>
    <p:sldLayoutId id="2147483650" r:id="rId10"/>
    <p:sldLayoutId id="2147483667" r:id="rId11"/>
    <p:sldLayoutId id="2147483668" r:id="rId12"/>
    <p:sldLayoutId id="2147483662" r:id="rId13"/>
    <p:sldLayoutId id="2147483669" r:id="rId14"/>
    <p:sldLayoutId id="214748367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30" baseline="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39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 up of frosty pine leaves&#10;">
            <a:extLst>
              <a:ext uri="{FF2B5EF4-FFF2-40B4-BE49-F238E27FC236}">
                <a16:creationId xmlns:a16="http://schemas.microsoft.com/office/drawing/2014/main" id="{E700099C-08E5-415B-A866-CD9A073DCD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11480"/>
            <a:ext cx="11274552" cy="60350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1885580"/>
            <a:ext cx="7087296" cy="167534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Algerian" panose="04020705040A02060702" pitchFamily="82" charset="0"/>
              </a:rPr>
              <a:t>DATA STRUCTURES AND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2249" y="3646653"/>
            <a:ext cx="7087296" cy="524794"/>
          </a:xfrm>
        </p:spPr>
        <p:txBody>
          <a:bodyPr>
            <a:no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- Integrated Professional Core Course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EAE9A7-FC46-FB88-D9C6-DD521D34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C5DAC-9CA3-4A39-774D-4AB40704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881F3-948A-97DD-A34E-7A13C218A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1B7214-02E9-8485-FF8B-DEAE52E96B64}"/>
              </a:ext>
            </a:extLst>
          </p:cNvPr>
          <p:cNvSpPr/>
          <p:nvPr/>
        </p:nvSpPr>
        <p:spPr>
          <a:xfrm>
            <a:off x="577049" y="136525"/>
            <a:ext cx="8558073" cy="10175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Problem-3: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8B488E-8294-C5E2-D3B2-4F9B97D1ECA5}"/>
              </a:ext>
            </a:extLst>
          </p:cNvPr>
          <p:cNvSpPr/>
          <p:nvPr/>
        </p:nvSpPr>
        <p:spPr>
          <a:xfrm>
            <a:off x="1864311" y="1216241"/>
            <a:ext cx="9197266" cy="221275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>
                <a:latin typeface="Book Antiqua" panose="02040602050305030304" pitchFamily="18" charset="0"/>
              </a:rPr>
              <a:t>Discuss how an employee file containing 3 records with fields (EMPID, Name, Designation, Rank) can be stored using linked lists and without linked lists. Compare and contrast both approaches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0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58BB6F-ED23-05B0-172F-952955EBF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19FB50-3566-8353-EF07-101480D57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8C164-ED8F-AC36-BE66-99DA1BD6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5A8F7-F1EA-995E-68F3-3D889E88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62" y="136525"/>
            <a:ext cx="10074103" cy="6170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991C9F-5440-44E5-76F2-F334609C5538}"/>
              </a:ext>
            </a:extLst>
          </p:cNvPr>
          <p:cNvSpPr txBox="1"/>
          <p:nvPr/>
        </p:nvSpPr>
        <p:spPr>
          <a:xfrm>
            <a:off x="6664171" y="2621554"/>
            <a:ext cx="3488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LETS CODE LINKED LISTS</a:t>
            </a:r>
            <a:endParaRPr lang="en-IN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A1A7EB-2BBD-D56A-968E-179F46CD1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64712-9162-F4ED-728B-0908369C4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8F91B-72CD-0F03-199B-4C6A7EEE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8D0E12-6122-D1EA-8DA1-8B8E62600875}"/>
              </a:ext>
            </a:extLst>
          </p:cNvPr>
          <p:cNvSpPr/>
          <p:nvPr/>
        </p:nvSpPr>
        <p:spPr>
          <a:xfrm>
            <a:off x="577049" y="136525"/>
            <a:ext cx="8558073" cy="10175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Insertion into Linked List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30742-9EBE-85BB-B0A5-4E93655635D8}"/>
              </a:ext>
            </a:extLst>
          </p:cNvPr>
          <p:cNvSpPr/>
          <p:nvPr/>
        </p:nvSpPr>
        <p:spPr>
          <a:xfrm>
            <a:off x="2357390" y="1425834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  <a:endParaRPr lang="en-IN" sz="2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049C4F-B44C-7B49-326B-4DE4CB11866A}"/>
              </a:ext>
            </a:extLst>
          </p:cNvPr>
          <p:cNvSpPr/>
          <p:nvPr/>
        </p:nvSpPr>
        <p:spPr>
          <a:xfrm>
            <a:off x="3368705" y="1425834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6B4905-B393-200E-0A39-3616BB15B76F}"/>
              </a:ext>
            </a:extLst>
          </p:cNvPr>
          <p:cNvSpPr/>
          <p:nvPr/>
        </p:nvSpPr>
        <p:spPr>
          <a:xfrm>
            <a:off x="4380020" y="1425834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  <a:endParaRPr lang="en-IN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BFCA0A-88F2-189A-FE9C-EC52F1E82D23}"/>
              </a:ext>
            </a:extLst>
          </p:cNvPr>
          <p:cNvSpPr/>
          <p:nvPr/>
        </p:nvSpPr>
        <p:spPr>
          <a:xfrm>
            <a:off x="6472190" y="1434711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  <a:endParaRPr lang="en-IN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A7D22-EC4C-C880-D1F5-A27806970EE7}"/>
              </a:ext>
            </a:extLst>
          </p:cNvPr>
          <p:cNvSpPr/>
          <p:nvPr/>
        </p:nvSpPr>
        <p:spPr>
          <a:xfrm>
            <a:off x="8494820" y="1434711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  <a:endParaRPr lang="en-IN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BF62F-FA5C-9A89-A8FA-EF3B8976263A}"/>
              </a:ext>
            </a:extLst>
          </p:cNvPr>
          <p:cNvCxnSpPr/>
          <p:nvPr/>
        </p:nvCxnSpPr>
        <p:spPr>
          <a:xfrm>
            <a:off x="3591387" y="1733046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332D39-87AC-D67C-083E-783577D55E8B}"/>
              </a:ext>
            </a:extLst>
          </p:cNvPr>
          <p:cNvCxnSpPr/>
          <p:nvPr/>
        </p:nvCxnSpPr>
        <p:spPr>
          <a:xfrm>
            <a:off x="5666172" y="1739897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119AA1-672E-AF95-4BB6-C8A8DB5C5419}"/>
              </a:ext>
            </a:extLst>
          </p:cNvPr>
          <p:cNvCxnSpPr/>
          <p:nvPr/>
        </p:nvCxnSpPr>
        <p:spPr>
          <a:xfrm>
            <a:off x="7729861" y="1733046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BBEBF80-3B9C-67A9-F43A-36ACA0CCE4A8}"/>
              </a:ext>
            </a:extLst>
          </p:cNvPr>
          <p:cNvSpPr/>
          <p:nvPr/>
        </p:nvSpPr>
        <p:spPr>
          <a:xfrm>
            <a:off x="5397437" y="1434711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7527A9-A0D6-9433-4C2C-6FD6F0EDD6F9}"/>
              </a:ext>
            </a:extLst>
          </p:cNvPr>
          <p:cNvSpPr/>
          <p:nvPr/>
        </p:nvSpPr>
        <p:spPr>
          <a:xfrm>
            <a:off x="7475367" y="1425833"/>
            <a:ext cx="356217" cy="541535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CFA123-F292-7895-B435-462BBD94BE1D}"/>
              </a:ext>
            </a:extLst>
          </p:cNvPr>
          <p:cNvSpPr/>
          <p:nvPr/>
        </p:nvSpPr>
        <p:spPr>
          <a:xfrm>
            <a:off x="9497997" y="1434711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/</a:t>
            </a:r>
            <a:endParaRPr lang="en-IN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3EDF25-406F-528C-FD25-8B55826AFD57}"/>
              </a:ext>
            </a:extLst>
          </p:cNvPr>
          <p:cNvSpPr/>
          <p:nvPr/>
        </p:nvSpPr>
        <p:spPr>
          <a:xfrm>
            <a:off x="168677" y="1186804"/>
            <a:ext cx="1899820" cy="8877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START</a:t>
            </a:r>
            <a:endParaRPr lang="en-IN" sz="32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554DB9-7A0B-E863-3D73-E0B805608A43}"/>
              </a:ext>
            </a:extLst>
          </p:cNvPr>
          <p:cNvSpPr/>
          <p:nvPr/>
        </p:nvSpPr>
        <p:spPr>
          <a:xfrm>
            <a:off x="514905" y="2522861"/>
            <a:ext cx="1673441" cy="8877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AVAIL</a:t>
            </a:r>
            <a:endParaRPr lang="en-IN" sz="32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5C9EF6-6363-C0E8-66E4-916C81964F96}"/>
              </a:ext>
            </a:extLst>
          </p:cNvPr>
          <p:cNvSpPr/>
          <p:nvPr/>
        </p:nvSpPr>
        <p:spPr>
          <a:xfrm>
            <a:off x="2463922" y="2483988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44270C-FE37-DB64-A73E-534127049FB0}"/>
              </a:ext>
            </a:extLst>
          </p:cNvPr>
          <p:cNvSpPr/>
          <p:nvPr/>
        </p:nvSpPr>
        <p:spPr>
          <a:xfrm>
            <a:off x="3475237" y="2483988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D3D9F1-25C7-78BD-6711-5EBA35BF3ACB}"/>
              </a:ext>
            </a:extLst>
          </p:cNvPr>
          <p:cNvSpPr/>
          <p:nvPr/>
        </p:nvSpPr>
        <p:spPr>
          <a:xfrm>
            <a:off x="4486552" y="2483988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0BC1EB-8381-3A5B-A1A1-BE708390720C}"/>
              </a:ext>
            </a:extLst>
          </p:cNvPr>
          <p:cNvSpPr/>
          <p:nvPr/>
        </p:nvSpPr>
        <p:spPr>
          <a:xfrm>
            <a:off x="6578722" y="2492865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41CF97-F140-DCE9-F12F-838D69FE26A4}"/>
              </a:ext>
            </a:extLst>
          </p:cNvPr>
          <p:cNvSpPr/>
          <p:nvPr/>
        </p:nvSpPr>
        <p:spPr>
          <a:xfrm>
            <a:off x="8601352" y="2483987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D5EC43-DCBF-B551-9C4B-E1F209F21653}"/>
              </a:ext>
            </a:extLst>
          </p:cNvPr>
          <p:cNvCxnSpPr/>
          <p:nvPr/>
        </p:nvCxnSpPr>
        <p:spPr>
          <a:xfrm>
            <a:off x="3697919" y="2791200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2C2EFA-5EC2-49E5-BD28-69E0CB0C284D}"/>
              </a:ext>
            </a:extLst>
          </p:cNvPr>
          <p:cNvCxnSpPr/>
          <p:nvPr/>
        </p:nvCxnSpPr>
        <p:spPr>
          <a:xfrm>
            <a:off x="5772704" y="2798051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3B5756B-B846-9D75-EC73-7C751FB6A2B1}"/>
              </a:ext>
            </a:extLst>
          </p:cNvPr>
          <p:cNvCxnSpPr/>
          <p:nvPr/>
        </p:nvCxnSpPr>
        <p:spPr>
          <a:xfrm>
            <a:off x="7836393" y="2791200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AB83FBA-B089-88AD-DCCE-E2D24A544BAF}"/>
              </a:ext>
            </a:extLst>
          </p:cNvPr>
          <p:cNvSpPr/>
          <p:nvPr/>
        </p:nvSpPr>
        <p:spPr>
          <a:xfrm>
            <a:off x="5503969" y="2492865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DA058C-6F8C-A3C1-51E4-8E2E3305B618}"/>
              </a:ext>
            </a:extLst>
          </p:cNvPr>
          <p:cNvSpPr/>
          <p:nvPr/>
        </p:nvSpPr>
        <p:spPr>
          <a:xfrm>
            <a:off x="7581899" y="2483987"/>
            <a:ext cx="356217" cy="541535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CBD6B4-35D2-81F9-22F6-2DA04D76F2A2}"/>
              </a:ext>
            </a:extLst>
          </p:cNvPr>
          <p:cNvSpPr/>
          <p:nvPr/>
        </p:nvSpPr>
        <p:spPr>
          <a:xfrm>
            <a:off x="9604529" y="2492865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/</a:t>
            </a:r>
            <a:endParaRPr lang="en-IN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9D5502-BF87-F531-13DF-62C1251A7F2E}"/>
              </a:ext>
            </a:extLst>
          </p:cNvPr>
          <p:cNvSpPr txBox="1"/>
          <p:nvPr/>
        </p:nvSpPr>
        <p:spPr>
          <a:xfrm>
            <a:off x="2552871" y="3260733"/>
            <a:ext cx="6582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</a:rPr>
              <a:t>Insert  a node value P between B and C</a:t>
            </a:r>
            <a:endParaRPr lang="en-IN" sz="2800" b="1" i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511C9A-AD73-0446-0F12-C9ADADCDAEC6}"/>
              </a:ext>
            </a:extLst>
          </p:cNvPr>
          <p:cNvSpPr/>
          <p:nvPr/>
        </p:nvSpPr>
        <p:spPr>
          <a:xfrm>
            <a:off x="2646284" y="3894965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  <a:endParaRPr lang="en-IN" sz="28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083559-440C-1197-5D37-CE3E7DB0DDE2}"/>
              </a:ext>
            </a:extLst>
          </p:cNvPr>
          <p:cNvSpPr/>
          <p:nvPr/>
        </p:nvSpPr>
        <p:spPr>
          <a:xfrm>
            <a:off x="3657599" y="3894965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C59258-58D7-2AAA-F0BE-173F9B02374F}"/>
              </a:ext>
            </a:extLst>
          </p:cNvPr>
          <p:cNvSpPr/>
          <p:nvPr/>
        </p:nvSpPr>
        <p:spPr>
          <a:xfrm>
            <a:off x="4668914" y="3894965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  <a:endParaRPr lang="en-IN" b="1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59D709-0D2A-3CEF-D5AE-F94482BF222F}"/>
              </a:ext>
            </a:extLst>
          </p:cNvPr>
          <p:cNvSpPr/>
          <p:nvPr/>
        </p:nvSpPr>
        <p:spPr>
          <a:xfrm>
            <a:off x="6761084" y="3903842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  <a:endParaRPr lang="en-IN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E56B21-5DB6-6DC3-2D50-D6E8722AFA00}"/>
              </a:ext>
            </a:extLst>
          </p:cNvPr>
          <p:cNvSpPr/>
          <p:nvPr/>
        </p:nvSpPr>
        <p:spPr>
          <a:xfrm>
            <a:off x="8783714" y="3903842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  <a:endParaRPr lang="en-IN" b="1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5DEB313-339A-267E-BC72-A5B9FBA1A4E7}"/>
              </a:ext>
            </a:extLst>
          </p:cNvPr>
          <p:cNvCxnSpPr/>
          <p:nvPr/>
        </p:nvCxnSpPr>
        <p:spPr>
          <a:xfrm>
            <a:off x="3880281" y="4202177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B87F629-6A02-4642-DD36-4B74515A32C3}"/>
              </a:ext>
            </a:extLst>
          </p:cNvPr>
          <p:cNvCxnSpPr/>
          <p:nvPr/>
        </p:nvCxnSpPr>
        <p:spPr>
          <a:xfrm>
            <a:off x="8018755" y="4202177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E31A6E1-72C4-1628-A577-BDFC3B486646}"/>
              </a:ext>
            </a:extLst>
          </p:cNvPr>
          <p:cNvSpPr/>
          <p:nvPr/>
        </p:nvSpPr>
        <p:spPr>
          <a:xfrm>
            <a:off x="5686331" y="3903842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F7A803-082C-E3B8-060C-4EDD6C7099DE}"/>
              </a:ext>
            </a:extLst>
          </p:cNvPr>
          <p:cNvSpPr/>
          <p:nvPr/>
        </p:nvSpPr>
        <p:spPr>
          <a:xfrm>
            <a:off x="7764261" y="3894964"/>
            <a:ext cx="356217" cy="541535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F379C0-0384-2554-D01D-64FD3D0E6B1C}"/>
              </a:ext>
            </a:extLst>
          </p:cNvPr>
          <p:cNvSpPr/>
          <p:nvPr/>
        </p:nvSpPr>
        <p:spPr>
          <a:xfrm>
            <a:off x="9786891" y="3903842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/</a:t>
            </a:r>
            <a:endParaRPr lang="en-IN" b="1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F8E2974-FC48-75EE-6C9D-68958ABF6340}"/>
              </a:ext>
            </a:extLst>
          </p:cNvPr>
          <p:cNvSpPr/>
          <p:nvPr/>
        </p:nvSpPr>
        <p:spPr>
          <a:xfrm>
            <a:off x="363985" y="3655935"/>
            <a:ext cx="1993406" cy="8877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START</a:t>
            </a:r>
            <a:endParaRPr lang="en-IN" sz="3200" b="1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4C85EA2-178B-311C-0CEB-CC54C80ABABD}"/>
              </a:ext>
            </a:extLst>
          </p:cNvPr>
          <p:cNvSpPr/>
          <p:nvPr/>
        </p:nvSpPr>
        <p:spPr>
          <a:xfrm>
            <a:off x="790481" y="5148534"/>
            <a:ext cx="1673441" cy="8877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AVAIL</a:t>
            </a:r>
            <a:endParaRPr lang="en-IN" sz="3200" b="1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2445CA-2481-9461-6F34-247DEDE9EDD7}"/>
              </a:ext>
            </a:extLst>
          </p:cNvPr>
          <p:cNvSpPr/>
          <p:nvPr/>
        </p:nvSpPr>
        <p:spPr>
          <a:xfrm>
            <a:off x="2739498" y="4964816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3728E29-2747-86B4-415A-36EDBBADA0F4}"/>
              </a:ext>
            </a:extLst>
          </p:cNvPr>
          <p:cNvSpPr/>
          <p:nvPr/>
        </p:nvSpPr>
        <p:spPr>
          <a:xfrm>
            <a:off x="3750813" y="4964816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BC27830-91DB-0B80-FE39-AEDB260B8596}"/>
              </a:ext>
            </a:extLst>
          </p:cNvPr>
          <p:cNvSpPr/>
          <p:nvPr/>
        </p:nvSpPr>
        <p:spPr>
          <a:xfrm>
            <a:off x="4762128" y="4964816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2D91C8-BBF9-06B3-E49F-879340E5531F}"/>
              </a:ext>
            </a:extLst>
          </p:cNvPr>
          <p:cNvSpPr/>
          <p:nvPr/>
        </p:nvSpPr>
        <p:spPr>
          <a:xfrm>
            <a:off x="6854298" y="4973693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24783FD-0490-E7C3-2129-D2BE2CC3E0CE}"/>
              </a:ext>
            </a:extLst>
          </p:cNvPr>
          <p:cNvSpPr/>
          <p:nvPr/>
        </p:nvSpPr>
        <p:spPr>
          <a:xfrm>
            <a:off x="8876928" y="4964815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A9883F5-A422-A41E-7DEB-FB80304EF038}"/>
              </a:ext>
            </a:extLst>
          </p:cNvPr>
          <p:cNvCxnSpPr/>
          <p:nvPr/>
        </p:nvCxnSpPr>
        <p:spPr>
          <a:xfrm>
            <a:off x="6048280" y="5278879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1DA2BF8-E77C-3F9F-96FA-A02ADA6AB108}"/>
              </a:ext>
            </a:extLst>
          </p:cNvPr>
          <p:cNvCxnSpPr/>
          <p:nvPr/>
        </p:nvCxnSpPr>
        <p:spPr>
          <a:xfrm>
            <a:off x="8111969" y="5272028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4C807AF6-FC5F-5725-29B0-967FCA91701F}"/>
              </a:ext>
            </a:extLst>
          </p:cNvPr>
          <p:cNvSpPr/>
          <p:nvPr/>
        </p:nvSpPr>
        <p:spPr>
          <a:xfrm>
            <a:off x="5779545" y="4973693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D0D9927-4661-93D5-B228-94ED1D52E5D8}"/>
              </a:ext>
            </a:extLst>
          </p:cNvPr>
          <p:cNvSpPr/>
          <p:nvPr/>
        </p:nvSpPr>
        <p:spPr>
          <a:xfrm>
            <a:off x="7857475" y="4964815"/>
            <a:ext cx="356217" cy="541535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0508340-8994-C8E3-76C4-ECB088102A8E}"/>
              </a:ext>
            </a:extLst>
          </p:cNvPr>
          <p:cNvSpPr/>
          <p:nvPr/>
        </p:nvSpPr>
        <p:spPr>
          <a:xfrm>
            <a:off x="9880105" y="4973693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/</a:t>
            </a:r>
            <a:endParaRPr lang="en-IN" b="1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95AFA41-5A0D-40DA-5E56-C226F555F728}"/>
              </a:ext>
            </a:extLst>
          </p:cNvPr>
          <p:cNvCxnSpPr>
            <a:stCxn id="17" idx="6"/>
            <a:endCxn id="6" idx="1"/>
          </p:cNvCxnSpPr>
          <p:nvPr/>
        </p:nvCxnSpPr>
        <p:spPr>
          <a:xfrm>
            <a:off x="2068497" y="1630688"/>
            <a:ext cx="288893" cy="61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604F3AA-DC10-1083-C141-E93AC63D3AD0}"/>
              </a:ext>
            </a:extLst>
          </p:cNvPr>
          <p:cNvCxnSpPr>
            <a:stCxn id="18" idx="6"/>
            <a:endCxn id="19" idx="1"/>
          </p:cNvCxnSpPr>
          <p:nvPr/>
        </p:nvCxnSpPr>
        <p:spPr>
          <a:xfrm flipV="1">
            <a:off x="2188346" y="2750318"/>
            <a:ext cx="275576" cy="2164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23CE54D-1A51-5B81-4E60-C1F4250BC433}"/>
              </a:ext>
            </a:extLst>
          </p:cNvPr>
          <p:cNvCxnSpPr/>
          <p:nvPr/>
        </p:nvCxnSpPr>
        <p:spPr>
          <a:xfrm>
            <a:off x="2360352" y="4099819"/>
            <a:ext cx="288893" cy="61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53A94220-4157-9EB2-D46E-7A7565B79C58}"/>
              </a:ext>
            </a:extLst>
          </p:cNvPr>
          <p:cNvCxnSpPr>
            <a:cxnSpLocks/>
            <a:stCxn id="39" idx="3"/>
            <a:endCxn id="44" idx="1"/>
          </p:cNvCxnSpPr>
          <p:nvPr/>
        </p:nvCxnSpPr>
        <p:spPr>
          <a:xfrm flipH="1">
            <a:off x="2739498" y="4170172"/>
            <a:ext cx="3303050" cy="1060974"/>
          </a:xfrm>
          <a:prstGeom prst="curvedConnector5">
            <a:avLst>
              <a:gd name="adj1" fmla="val 32051"/>
              <a:gd name="adj2" fmla="val 50000"/>
              <a:gd name="adj3" fmla="val 106921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8B39E20D-5188-7FA6-6EB8-99B2B2172E4B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3994396" y="4170172"/>
            <a:ext cx="2766688" cy="1101856"/>
          </a:xfrm>
          <a:prstGeom prst="curvedConnector3">
            <a:avLst>
              <a:gd name="adj1" fmla="val 50321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91D4475-7FD8-58AB-4B95-4FFADD2FF326}"/>
              </a:ext>
            </a:extLst>
          </p:cNvPr>
          <p:cNvCxnSpPr>
            <a:cxnSpLocks/>
          </p:cNvCxnSpPr>
          <p:nvPr/>
        </p:nvCxnSpPr>
        <p:spPr>
          <a:xfrm flipV="1">
            <a:off x="2377641" y="5497475"/>
            <a:ext cx="2424807" cy="949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1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2" grpId="0" animBg="1"/>
      <p:bldP spid="53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A8356A-C2F0-C48C-970C-6A6F7F71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3A1050-5BC6-346C-CC05-C21526391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D04E-49ED-A588-EC37-4DA27D5B4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01F2C6-4018-B65F-6268-DB358555F5EC}"/>
              </a:ext>
            </a:extLst>
          </p:cNvPr>
          <p:cNvSpPr/>
          <p:nvPr/>
        </p:nvSpPr>
        <p:spPr>
          <a:xfrm>
            <a:off x="577049" y="136525"/>
            <a:ext cx="3461551" cy="10175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Special Cases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C08A8E-890C-54D4-EE15-91326390C4F3}"/>
              </a:ext>
            </a:extLst>
          </p:cNvPr>
          <p:cNvSpPr/>
          <p:nvPr/>
        </p:nvSpPr>
        <p:spPr>
          <a:xfrm>
            <a:off x="1713391" y="1539644"/>
            <a:ext cx="5672830" cy="145707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dirty="0">
                <a:latin typeface="Book Antiqua" panose="02040602050305030304" pitchFamily="18" charset="0"/>
              </a:rPr>
              <a:t>Insertion at the beginning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dirty="0">
                <a:latin typeface="Book Antiqua" panose="02040602050305030304" pitchFamily="18" charset="0"/>
              </a:rPr>
              <a:t>Insertion at the end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8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DD85A7-CFDB-EBA5-0274-FB5A144E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38387-8333-3ADC-03C6-56EB91D5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29521-AEDD-455B-4A82-CEF31703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406C03-B24C-9CDD-B152-A4303F4C93CA}"/>
              </a:ext>
            </a:extLst>
          </p:cNvPr>
          <p:cNvSpPr/>
          <p:nvPr/>
        </p:nvSpPr>
        <p:spPr>
          <a:xfrm>
            <a:off x="3647242" y="607041"/>
            <a:ext cx="4190261" cy="1757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Book Antiqua" panose="02040602050305030304" pitchFamily="18" charset="0"/>
              </a:rPr>
              <a:t>INSERTION ALGORITHMS</a:t>
            </a:r>
            <a:endParaRPr lang="en-IN" sz="3200" i="1" dirty="0">
              <a:latin typeface="Book Antiqua" panose="0204060205030503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7FDFB7-EF60-77AD-63FC-BECE9CE7A0F2}"/>
              </a:ext>
            </a:extLst>
          </p:cNvPr>
          <p:cNvSpPr/>
          <p:nvPr/>
        </p:nvSpPr>
        <p:spPr>
          <a:xfrm>
            <a:off x="745723" y="3179686"/>
            <a:ext cx="3292877" cy="1757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Book Antiqua" panose="02040602050305030304" pitchFamily="18" charset="0"/>
              </a:rPr>
              <a:t>AT THE BEGINING</a:t>
            </a:r>
            <a:endParaRPr lang="en-IN" sz="3200" i="1" dirty="0">
              <a:latin typeface="Book Antiqua" panose="0204060205030503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F136C3-39AB-C640-8521-13606E21EB95}"/>
              </a:ext>
            </a:extLst>
          </p:cNvPr>
          <p:cNvSpPr/>
          <p:nvPr/>
        </p:nvSpPr>
        <p:spPr>
          <a:xfrm>
            <a:off x="4354496" y="3245498"/>
            <a:ext cx="3483007" cy="1757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Book Antiqua" panose="02040602050305030304" pitchFamily="18" charset="0"/>
              </a:rPr>
              <a:t>AFTER A GIVEN NODE</a:t>
            </a:r>
            <a:endParaRPr lang="en-IN" sz="3200" i="1" dirty="0">
              <a:latin typeface="Book Antiqua" panose="0204060205030503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68C66F-DA0C-A8F3-C88B-DA4D5E95C600}"/>
              </a:ext>
            </a:extLst>
          </p:cNvPr>
          <p:cNvSpPr/>
          <p:nvPr/>
        </p:nvSpPr>
        <p:spPr>
          <a:xfrm>
            <a:off x="8304319" y="3245498"/>
            <a:ext cx="2954785" cy="1757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Book Antiqua" panose="02040602050305030304" pitchFamily="18" charset="0"/>
              </a:rPr>
              <a:t>SORTED LIST</a:t>
            </a:r>
            <a:endParaRPr lang="en-IN" sz="3200" i="1" dirty="0"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A715C2-16EB-E9EE-0150-3330E0567048}"/>
              </a:ext>
            </a:extLst>
          </p:cNvPr>
          <p:cNvCxnSpPr/>
          <p:nvPr/>
        </p:nvCxnSpPr>
        <p:spPr>
          <a:xfrm flipH="1">
            <a:off x="3200400" y="2361460"/>
            <a:ext cx="2401410" cy="9587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2B2C75-86FF-0F89-752C-3A39983CC61F}"/>
              </a:ext>
            </a:extLst>
          </p:cNvPr>
          <p:cNvCxnSpPr>
            <a:cxnSpLocks/>
          </p:cNvCxnSpPr>
          <p:nvPr/>
        </p:nvCxnSpPr>
        <p:spPr>
          <a:xfrm>
            <a:off x="5601810" y="2361460"/>
            <a:ext cx="140562" cy="8840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F19751-99CA-C1CE-CCCB-99A12895F88A}"/>
              </a:ext>
            </a:extLst>
          </p:cNvPr>
          <p:cNvCxnSpPr>
            <a:cxnSpLocks/>
          </p:cNvCxnSpPr>
          <p:nvPr/>
        </p:nvCxnSpPr>
        <p:spPr>
          <a:xfrm>
            <a:off x="5601810" y="2361460"/>
            <a:ext cx="3275860" cy="10741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26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DD85A7-CFDB-EBA5-0274-FB5A144E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38387-8333-3ADC-03C6-56EB91D5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29521-AEDD-455B-4A82-CEF31703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406C03-B24C-9CDD-B152-A4303F4C93CA}"/>
              </a:ext>
            </a:extLst>
          </p:cNvPr>
          <p:cNvSpPr/>
          <p:nvPr/>
        </p:nvSpPr>
        <p:spPr>
          <a:xfrm>
            <a:off x="3647242" y="607041"/>
            <a:ext cx="4190261" cy="1757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Book Antiqua" panose="02040602050305030304" pitchFamily="18" charset="0"/>
              </a:rPr>
              <a:t>DELETION ALGORITHMS</a:t>
            </a:r>
            <a:endParaRPr lang="en-IN" sz="3200" i="1" dirty="0">
              <a:latin typeface="Book Antiqua" panose="0204060205030503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F136C3-39AB-C640-8521-13606E21EB95}"/>
              </a:ext>
            </a:extLst>
          </p:cNvPr>
          <p:cNvSpPr/>
          <p:nvPr/>
        </p:nvSpPr>
        <p:spPr>
          <a:xfrm>
            <a:off x="1043126" y="3334644"/>
            <a:ext cx="3999391" cy="1757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Book Antiqua" panose="02040602050305030304" pitchFamily="18" charset="0"/>
              </a:rPr>
              <a:t>FOLLOWING A GIVEN NODE</a:t>
            </a:r>
            <a:endParaRPr lang="en-IN" sz="3200" i="1" dirty="0">
              <a:latin typeface="Book Antiqua" panose="0204060205030503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68C66F-DA0C-A8F3-C88B-DA4D5E95C600}"/>
              </a:ext>
            </a:extLst>
          </p:cNvPr>
          <p:cNvSpPr/>
          <p:nvPr/>
        </p:nvSpPr>
        <p:spPr>
          <a:xfrm>
            <a:off x="7556379" y="3245498"/>
            <a:ext cx="3702726" cy="1757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latin typeface="Book Antiqua" panose="02040602050305030304" pitchFamily="18" charset="0"/>
              </a:rPr>
              <a:t>MATCHING ITEM</a:t>
            </a:r>
            <a:endParaRPr lang="en-IN" sz="3200" i="1" dirty="0"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A715C2-16EB-E9EE-0150-3330E0567048}"/>
              </a:ext>
            </a:extLst>
          </p:cNvPr>
          <p:cNvCxnSpPr/>
          <p:nvPr/>
        </p:nvCxnSpPr>
        <p:spPr>
          <a:xfrm flipH="1">
            <a:off x="3200400" y="2361460"/>
            <a:ext cx="2401410" cy="9587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F19751-99CA-C1CE-CCCB-99A12895F88A}"/>
              </a:ext>
            </a:extLst>
          </p:cNvPr>
          <p:cNvCxnSpPr>
            <a:cxnSpLocks/>
          </p:cNvCxnSpPr>
          <p:nvPr/>
        </p:nvCxnSpPr>
        <p:spPr>
          <a:xfrm>
            <a:off x="5601810" y="2361460"/>
            <a:ext cx="3275860" cy="10741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75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1EE5CE-398E-A891-D40A-EBC97747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AAA2B-AB29-F9D2-F694-0AE3F1F4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E5919-67E1-F24F-06DC-A6E94EC3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911E0-2A50-5847-670D-D5506AE70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9" y="136525"/>
            <a:ext cx="10835828" cy="610192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E36E0F2-4653-5BD3-BFA6-26F65E8F2337}"/>
              </a:ext>
            </a:extLst>
          </p:cNvPr>
          <p:cNvSpPr/>
          <p:nvPr/>
        </p:nvSpPr>
        <p:spPr>
          <a:xfrm>
            <a:off x="3200400" y="2388093"/>
            <a:ext cx="4017146" cy="11629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LINKED LISTS</a:t>
            </a:r>
            <a:endParaRPr lang="en-IN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71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595B2-0DC1-EA87-E1D1-09C2C45F9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90F620-F78B-9961-4CE3-7582015B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B5C2C-0388-A008-AF51-6131E5E0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3BA102-CE7A-CEFB-0E76-A57FCA6D8D02}"/>
              </a:ext>
            </a:extLst>
          </p:cNvPr>
          <p:cNvSpPr/>
          <p:nvPr/>
        </p:nvSpPr>
        <p:spPr>
          <a:xfrm>
            <a:off x="577049" y="136525"/>
            <a:ext cx="2432481" cy="68022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Algorithm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33E6C-222B-CABD-1803-E376A1607C5D}"/>
              </a:ext>
            </a:extLst>
          </p:cNvPr>
          <p:cNvSpPr txBox="1"/>
          <p:nvPr/>
        </p:nvSpPr>
        <p:spPr>
          <a:xfrm>
            <a:off x="889986" y="966706"/>
            <a:ext cx="101360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STEP 1: REFER LIST BY A POINTER T</a:t>
            </a:r>
            <a:endParaRPr lang="en-IN" sz="3200" b="1" dirty="0">
              <a:latin typeface="Book Antiqua" panose="02040602050305030304" pitchFamily="18" charset="0"/>
            </a:endParaRPr>
          </a:p>
          <a:p>
            <a:r>
              <a:rPr lang="en-US" sz="3200" b="1" dirty="0">
                <a:latin typeface="Book Antiqua" panose="02040602050305030304" pitchFamily="18" charset="0"/>
              </a:rPr>
              <a:t>STEP 2: LET S=T-&gt;NEXT</a:t>
            </a:r>
            <a:endParaRPr lang="en-IN" sz="3200" b="1" dirty="0">
              <a:latin typeface="Book Antiqua" panose="02040602050305030304" pitchFamily="18" charset="0"/>
            </a:endParaRPr>
          </a:p>
          <a:p>
            <a:r>
              <a:rPr lang="en-US" sz="3200" b="1" dirty="0">
                <a:latin typeface="Book Antiqua" panose="02040602050305030304" pitchFamily="18" charset="0"/>
              </a:rPr>
              <a:t>STEP 3: IF S-&gt;DATA &lt; T-&gt;DATA, SWAP S-&gt;DATA AND T-&gt;DATA</a:t>
            </a:r>
            <a:endParaRPr lang="en-IN" sz="3200" b="1" dirty="0">
              <a:latin typeface="Book Antiqua" panose="02040602050305030304" pitchFamily="18" charset="0"/>
            </a:endParaRPr>
          </a:p>
          <a:p>
            <a:r>
              <a:rPr lang="en-US" sz="3200" b="1" dirty="0">
                <a:latin typeface="Book Antiqua" panose="02040602050305030304" pitchFamily="18" charset="0"/>
              </a:rPr>
              <a:t>STEP 4 MOVE S to S-&gt;NEXT</a:t>
            </a:r>
            <a:endParaRPr lang="en-IN" sz="3200" b="1" dirty="0">
              <a:latin typeface="Book Antiqua" panose="02040602050305030304" pitchFamily="18" charset="0"/>
            </a:endParaRPr>
          </a:p>
          <a:p>
            <a:r>
              <a:rPr lang="en-US" sz="3200" b="1" dirty="0">
                <a:latin typeface="Book Antiqua" panose="02040602050305030304" pitchFamily="18" charset="0"/>
              </a:rPr>
              <a:t>STEP 5: IF S-&gt;NEXT==NULL, </a:t>
            </a:r>
            <a:endParaRPr lang="en-IN" sz="3200" b="1" dirty="0">
              <a:latin typeface="Book Antiqua" panose="02040602050305030304" pitchFamily="18" charset="0"/>
            </a:endParaRPr>
          </a:p>
          <a:p>
            <a:r>
              <a:rPr lang="en-US" sz="3200" b="1" dirty="0">
                <a:latin typeface="Book Antiqua" panose="02040602050305030304" pitchFamily="18" charset="0"/>
              </a:rPr>
              <a:t>                  MOVE T to T-&gt;NEXT AND GOTO STEP 2</a:t>
            </a:r>
            <a:endParaRPr lang="en-IN" sz="3200" b="1" dirty="0">
              <a:latin typeface="Book Antiqua" panose="02040602050305030304" pitchFamily="18" charset="0"/>
            </a:endParaRPr>
          </a:p>
          <a:p>
            <a:r>
              <a:rPr lang="en-IN" sz="3200" b="1" dirty="0">
                <a:latin typeface="Book Antiqua" panose="02040602050305030304" pitchFamily="18" charset="0"/>
              </a:rPr>
              <a:t>STEP 6: </a:t>
            </a:r>
            <a:r>
              <a:rPr lang="en-US" sz="3200" b="1" dirty="0">
                <a:latin typeface="Book Antiqua" panose="02040602050305030304" pitchFamily="18" charset="0"/>
              </a:rPr>
              <a:t>ELSE GOTO STEP 3</a:t>
            </a:r>
            <a:endParaRPr lang="en-IN" sz="3200" b="1" dirty="0">
              <a:latin typeface="Book Antiqua" panose="02040602050305030304" pitchFamily="18" charset="0"/>
            </a:endParaRPr>
          </a:p>
          <a:p>
            <a:r>
              <a:rPr lang="en-US" sz="3200" b="1" dirty="0">
                <a:latin typeface="Book Antiqua" panose="02040602050305030304" pitchFamily="18" charset="0"/>
              </a:rPr>
              <a:t>STEP 7: EXIT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7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DC8ED-A191-0077-AC44-CFBB607FD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73A28B-F06B-7067-7B06-3C5FB94ED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23E79-3BEF-EA7D-B323-D3D491CB7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  <p:pic>
        <p:nvPicPr>
          <p:cNvPr id="1026" name="Picture 2" descr="Android Essentials: &lt;merge&gt; tag – PatrickJackson.dev">
            <a:extLst>
              <a:ext uri="{FF2B5EF4-FFF2-40B4-BE49-F238E27FC236}">
                <a16:creationId xmlns:a16="http://schemas.microsoft.com/office/drawing/2014/main" id="{C2694D97-3D7F-CB02-A335-2B6CE93D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13" y="685800"/>
            <a:ext cx="4995909" cy="49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97EA0C-FAFF-F2F1-4989-4597B8ED5162}"/>
              </a:ext>
            </a:extLst>
          </p:cNvPr>
          <p:cNvSpPr/>
          <p:nvPr/>
        </p:nvSpPr>
        <p:spPr>
          <a:xfrm>
            <a:off x="6258757" y="742425"/>
            <a:ext cx="3116063" cy="10564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Book Antiqua" panose="02040602050305030304" pitchFamily="18" charset="0"/>
              </a:rPr>
              <a:t>Merging 2 linked lists</a:t>
            </a:r>
            <a:endParaRPr lang="en-IN" sz="3200" b="1" dirty="0">
              <a:solidFill>
                <a:schemeClr val="accent5">
                  <a:lumMod val="1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43223B-1AF8-BE96-9897-26715871F25A}"/>
              </a:ext>
            </a:extLst>
          </p:cNvPr>
          <p:cNvCxnSpPr>
            <a:cxnSpLocks/>
          </p:cNvCxnSpPr>
          <p:nvPr/>
        </p:nvCxnSpPr>
        <p:spPr>
          <a:xfrm flipH="1">
            <a:off x="6924583" y="1798868"/>
            <a:ext cx="665825" cy="10597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4DFB67-C6CD-2C5F-1BA6-938019AD001F}"/>
              </a:ext>
            </a:extLst>
          </p:cNvPr>
          <p:cNvCxnSpPr>
            <a:cxnSpLocks/>
          </p:cNvCxnSpPr>
          <p:nvPr/>
        </p:nvCxnSpPr>
        <p:spPr>
          <a:xfrm>
            <a:off x="7590408" y="1798868"/>
            <a:ext cx="1020192" cy="11396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740D58B-00C6-64D6-1199-39D9DA8EEC34}"/>
              </a:ext>
            </a:extLst>
          </p:cNvPr>
          <p:cNvSpPr/>
          <p:nvPr/>
        </p:nvSpPr>
        <p:spPr>
          <a:xfrm>
            <a:off x="5788241" y="2846371"/>
            <a:ext cx="1944210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SIMPLE MERGE</a:t>
            </a:r>
            <a:endParaRPr lang="en-IN" sz="28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B8C071-857F-458E-C910-944038356FF4}"/>
              </a:ext>
            </a:extLst>
          </p:cNvPr>
          <p:cNvSpPr/>
          <p:nvPr/>
        </p:nvSpPr>
        <p:spPr>
          <a:xfrm>
            <a:off x="8037989" y="2858610"/>
            <a:ext cx="2374777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SORTED MERGE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8697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9DD76F-1660-B7C7-62FF-26658581C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D77B1-076E-52F1-4327-7532F0C43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1875E-B960-AF98-479D-C19B5CAA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0EC874-C1A8-A04F-7CB8-EB0E33D89E52}"/>
              </a:ext>
            </a:extLst>
          </p:cNvPr>
          <p:cNvSpPr/>
          <p:nvPr/>
        </p:nvSpPr>
        <p:spPr>
          <a:xfrm>
            <a:off x="99873" y="55666"/>
            <a:ext cx="6114496" cy="97492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Algorithm-SIMPLE MERGE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B560E-093D-0FFC-78D6-FF333BAD19C3}"/>
              </a:ext>
            </a:extLst>
          </p:cNvPr>
          <p:cNvSpPr txBox="1"/>
          <p:nvPr/>
        </p:nvSpPr>
        <p:spPr>
          <a:xfrm>
            <a:off x="1147808" y="1277425"/>
            <a:ext cx="989638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REFER LIST1 BY A POINTER TEMP1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REFER LIST2 BY A POINTER TEMP2</a:t>
            </a:r>
          </a:p>
          <a:p>
            <a:pPr algn="just"/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3: IF TEMP1!=NULL </a:t>
            </a:r>
          </a:p>
          <a:p>
            <a:pPr algn="just"/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3.1 ADD TEMP1 to END OF MERGEDLIST</a:t>
            </a:r>
          </a:p>
          <a:p>
            <a:pPr algn="just"/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3.2 MOVE TEMP1=TEMP1-&gt;NEXT</a:t>
            </a:r>
          </a:p>
          <a:p>
            <a:pPr algn="just"/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3.3 GOTO STEP3</a:t>
            </a:r>
          </a:p>
          <a:p>
            <a:pPr algn="just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4: IF TEMP2!=NULL </a:t>
            </a:r>
          </a:p>
          <a:p>
            <a:pPr algn="just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4.1 ADD TEMP2 to END OF MERGEDLIST</a:t>
            </a:r>
          </a:p>
          <a:p>
            <a:pPr algn="just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4.2 MOVE TEMP2=TEMP2-&gt;NEXT</a:t>
            </a:r>
          </a:p>
          <a:p>
            <a:pPr algn="just"/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4.3 GOTO STEP4</a:t>
            </a:r>
          </a:p>
          <a:p>
            <a:pPr algn="just"/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 EXIT</a:t>
            </a:r>
          </a:p>
        </p:txBody>
      </p:sp>
    </p:spTree>
    <p:extLst>
      <p:ext uri="{BB962C8B-B14F-4D97-AF65-F5344CB8AC3E}">
        <p14:creationId xmlns:p14="http://schemas.microsoft.com/office/powerpoint/2010/main" val="105277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7F7225-2A06-F690-8CD7-F1B5CD69D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917F4-F286-649B-6580-393EA237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2D2C8-EF83-46E8-D632-8B287AAB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Linked List Reversal in Pockets - II">
            <a:extLst>
              <a:ext uri="{FF2B5EF4-FFF2-40B4-BE49-F238E27FC236}">
                <a16:creationId xmlns:a16="http://schemas.microsoft.com/office/drawing/2014/main" id="{E0E98598-F0EB-128B-D860-F1C52E085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38" y="1186316"/>
            <a:ext cx="5060124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B65599-2DA0-8A22-A051-AEFA97EC753C}"/>
              </a:ext>
            </a:extLst>
          </p:cNvPr>
          <p:cNvSpPr txBox="1"/>
          <p:nvPr/>
        </p:nvSpPr>
        <p:spPr>
          <a:xfrm>
            <a:off x="4962618" y="435007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LINKED LIST</a:t>
            </a:r>
            <a:endParaRPr lang="en-IN" sz="32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7D9CC-FBDF-847A-928C-59D1A96C3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159" y="1270740"/>
            <a:ext cx="6726266" cy="34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2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BCE39-B13D-C7CC-48D3-E0488D5C3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B26FD5-D058-086C-C08F-169DD7C1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122AE-DA48-50D3-94DE-81F718BE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4CDBED-6FDE-362C-86B2-CAD151C2A24D}"/>
              </a:ext>
            </a:extLst>
          </p:cNvPr>
          <p:cNvSpPr/>
          <p:nvPr/>
        </p:nvSpPr>
        <p:spPr>
          <a:xfrm>
            <a:off x="99873" y="55666"/>
            <a:ext cx="7206449" cy="68022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Algorithm-SORTED MERGE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5B0415-0A00-EFD4-6F0F-479BD0CDD721}"/>
              </a:ext>
            </a:extLst>
          </p:cNvPr>
          <p:cNvSpPr txBox="1"/>
          <p:nvPr/>
        </p:nvSpPr>
        <p:spPr>
          <a:xfrm>
            <a:off x="1085295" y="735887"/>
            <a:ext cx="989638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REFER LIST1 BY A POINTER TEMP1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REFER LIST2 BY A POINTER TEMP2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3: IF TEMP1!=NULL AND TEMP2!=NULL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3.1: IF TEMP1-&gt;DATA&lt;TEMP2-&gt;DATA</a:t>
            </a:r>
          </a:p>
          <a:p>
            <a:pPr algn="just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3.1.1: ADD TEMP1 to MERGEDLIST,  </a:t>
            </a:r>
          </a:p>
          <a:p>
            <a:pPr algn="just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TEMP1=TEMP1-&gt;NEXT, GOTO STEP 3</a:t>
            </a:r>
          </a:p>
          <a:p>
            <a:pPr algn="just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3.1.2: ELSE ADD TEMP2 to MERGEDLIST. </a:t>
            </a:r>
          </a:p>
          <a:p>
            <a:pPr algn="just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TEMP2=TEMP2-&gt;NEXT, GOTO STEP 3</a:t>
            </a:r>
          </a:p>
          <a:p>
            <a:pPr algn="just"/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4: IF TEMP1!=NULL, COPY RESIDUAL NODES TO MERGEDLIST and EXIT</a:t>
            </a:r>
          </a:p>
          <a:p>
            <a:pPr algn="just"/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5 IF TEMP2!=NULL, COPY RESIDUAL NODES TO MERGEDLIST and EXIT</a:t>
            </a:r>
          </a:p>
        </p:txBody>
      </p:sp>
    </p:spTree>
    <p:extLst>
      <p:ext uri="{BB962C8B-B14F-4D97-AF65-F5344CB8AC3E}">
        <p14:creationId xmlns:p14="http://schemas.microsoft.com/office/powerpoint/2010/main" val="222002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EDA656-A0B8-DD3D-4592-3280AB47C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9232F-4B94-281B-714A-EB38B02D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6155-0934-67F9-FFE5-9F1B3BDF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B6A3F-6621-C3F2-9448-A1907BD3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92" y="433387"/>
            <a:ext cx="10263947" cy="56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99636-FE6C-9F48-36E9-96A50E126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D4756-AE1C-D712-8136-231186DD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05DF4-ED7D-7402-631F-91B05833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1CF05C-8FF6-D057-C417-0C06B8FA9A9E}"/>
              </a:ext>
            </a:extLst>
          </p:cNvPr>
          <p:cNvSpPr/>
          <p:nvPr/>
        </p:nvSpPr>
        <p:spPr>
          <a:xfrm>
            <a:off x="2716567" y="200887"/>
            <a:ext cx="4802819" cy="10564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Book Antiqua" panose="02040602050305030304" pitchFamily="18" charset="0"/>
              </a:rPr>
              <a:t>Operations of Circular linked lists</a:t>
            </a:r>
            <a:endParaRPr lang="en-IN" sz="3200" b="1" dirty="0">
              <a:solidFill>
                <a:schemeClr val="accent5">
                  <a:lumMod val="1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7C9D8F-E75A-48C4-DA82-064621A8A951}"/>
              </a:ext>
            </a:extLst>
          </p:cNvPr>
          <p:cNvCxnSpPr>
            <a:cxnSpLocks/>
          </p:cNvCxnSpPr>
          <p:nvPr/>
        </p:nvCxnSpPr>
        <p:spPr>
          <a:xfrm flipH="1">
            <a:off x="2201662" y="1257330"/>
            <a:ext cx="2383654" cy="11396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990347-8CB0-B52E-14F8-79CEC8650A19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4316398" y="1257330"/>
            <a:ext cx="268918" cy="11396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AC4E638-E88C-E347-755F-D2E062B52403}"/>
              </a:ext>
            </a:extLst>
          </p:cNvPr>
          <p:cNvSpPr/>
          <p:nvPr/>
        </p:nvSpPr>
        <p:spPr>
          <a:xfrm>
            <a:off x="909960" y="2345924"/>
            <a:ext cx="1944210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FRONT (START)</a:t>
            </a:r>
            <a:endParaRPr lang="en-IN" sz="28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8FFAD4A-1FB4-5AF3-C70B-0C3DB9885417}"/>
              </a:ext>
            </a:extLst>
          </p:cNvPr>
          <p:cNvSpPr/>
          <p:nvPr/>
        </p:nvSpPr>
        <p:spPr>
          <a:xfrm>
            <a:off x="3280299" y="2396972"/>
            <a:ext cx="2072197" cy="15824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REAR (END)</a:t>
            </a:r>
            <a:endParaRPr lang="en-IN" sz="2800" b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F04D42-DD44-6A23-2648-5B04624CAF34}"/>
              </a:ext>
            </a:extLst>
          </p:cNvPr>
          <p:cNvCxnSpPr>
            <a:cxnSpLocks/>
          </p:cNvCxnSpPr>
          <p:nvPr/>
        </p:nvCxnSpPr>
        <p:spPr>
          <a:xfrm>
            <a:off x="4603072" y="1257330"/>
            <a:ext cx="1895382" cy="145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0E12992-88C6-4018-76F9-48A7B6A655DF}"/>
              </a:ext>
            </a:extLst>
          </p:cNvPr>
          <p:cNvSpPr/>
          <p:nvPr/>
        </p:nvSpPr>
        <p:spPr>
          <a:xfrm>
            <a:off x="8717134" y="2652542"/>
            <a:ext cx="2374777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REAR (END)</a:t>
            </a:r>
            <a:endParaRPr lang="en-IN" sz="2800" b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4C3142-C19C-BB43-3AAB-4DD70D45ED1F}"/>
              </a:ext>
            </a:extLst>
          </p:cNvPr>
          <p:cNvCxnSpPr>
            <a:cxnSpLocks/>
          </p:cNvCxnSpPr>
          <p:nvPr/>
        </p:nvCxnSpPr>
        <p:spPr>
          <a:xfrm>
            <a:off x="4603072" y="1257330"/>
            <a:ext cx="4944122" cy="145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9C8A179-95B3-54FC-010D-BF43F55AB0DE}"/>
              </a:ext>
            </a:extLst>
          </p:cNvPr>
          <p:cNvSpPr/>
          <p:nvPr/>
        </p:nvSpPr>
        <p:spPr>
          <a:xfrm>
            <a:off x="5913270" y="2652542"/>
            <a:ext cx="2374777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FRONT (START)</a:t>
            </a:r>
            <a:endParaRPr lang="en-IN" sz="28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FC0738-66A1-16AB-3DA2-C7FE75578435}"/>
              </a:ext>
            </a:extLst>
          </p:cNvPr>
          <p:cNvSpPr/>
          <p:nvPr/>
        </p:nvSpPr>
        <p:spPr>
          <a:xfrm>
            <a:off x="1118586" y="4396667"/>
            <a:ext cx="2166152" cy="154687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INSERT ANY</a:t>
            </a:r>
            <a:endParaRPr lang="en-IN" sz="3200" b="1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39688C6-736F-763E-FB1C-60B77F6F8635}"/>
              </a:ext>
            </a:extLst>
          </p:cNvPr>
          <p:cNvSpPr/>
          <p:nvPr/>
        </p:nvSpPr>
        <p:spPr>
          <a:xfrm>
            <a:off x="5283693" y="4396667"/>
            <a:ext cx="2235693" cy="154687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DELETE ANY</a:t>
            </a:r>
            <a:endParaRPr lang="en-IN" sz="3200" b="1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F6F5DBB-6403-6274-3907-0578448BB263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2201662" y="1272357"/>
            <a:ext cx="2400671" cy="31243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768BF86-73EB-4345-CB1A-FB970E3E1FE5}"/>
              </a:ext>
            </a:extLst>
          </p:cNvPr>
          <p:cNvCxnSpPr>
            <a:cxnSpLocks/>
          </p:cNvCxnSpPr>
          <p:nvPr/>
        </p:nvCxnSpPr>
        <p:spPr>
          <a:xfrm>
            <a:off x="4620089" y="1257330"/>
            <a:ext cx="1582075" cy="32125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9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C12805-4B69-0906-E19E-DC779B17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B4D406-8757-9927-4D02-A5B23B5C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9C829-C937-6F83-5649-A0707B8A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3A2012-B23E-D7DC-F094-A29CCA3F5F85}"/>
              </a:ext>
            </a:extLst>
          </p:cNvPr>
          <p:cNvSpPr/>
          <p:nvPr/>
        </p:nvSpPr>
        <p:spPr>
          <a:xfrm>
            <a:off x="652506" y="1795509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FRONT (START)</a:t>
            </a:r>
            <a:endParaRPr lang="en-IN" sz="28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A17CEC-E463-7554-0075-0C6BFA228D39}"/>
              </a:ext>
            </a:extLst>
          </p:cNvPr>
          <p:cNvCxnSpPr>
            <a:cxnSpLocks/>
          </p:cNvCxnSpPr>
          <p:nvPr/>
        </p:nvCxnSpPr>
        <p:spPr>
          <a:xfrm>
            <a:off x="2956264" y="2175029"/>
            <a:ext cx="16334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05443FC-21F1-DB3A-F427-86CFE14BFF7D}"/>
              </a:ext>
            </a:extLst>
          </p:cNvPr>
          <p:cNvSpPr txBox="1"/>
          <p:nvPr/>
        </p:nvSpPr>
        <p:spPr>
          <a:xfrm>
            <a:off x="2956264" y="1654029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Nothing</a:t>
            </a:r>
            <a:endParaRPr lang="en-IN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70073-16D9-D0BB-BCA3-ACEE9333D882}"/>
              </a:ext>
            </a:extLst>
          </p:cNvPr>
          <p:cNvSpPr txBox="1"/>
          <p:nvPr/>
        </p:nvSpPr>
        <p:spPr>
          <a:xfrm>
            <a:off x="4715372" y="1544209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START=NULL</a:t>
            </a:r>
            <a:endParaRPr lang="en-IN" sz="24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CBD6FF-CB01-4758-6573-3E8B73FB8364}"/>
              </a:ext>
            </a:extLst>
          </p:cNvPr>
          <p:cNvGrpSpPr/>
          <p:nvPr/>
        </p:nvGrpSpPr>
        <p:grpSpPr>
          <a:xfrm>
            <a:off x="4569261" y="2807570"/>
            <a:ext cx="1645328" cy="621430"/>
            <a:chOff x="4853126" y="1899024"/>
            <a:chExt cx="1645328" cy="6214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97BA30-2F54-0B64-0205-928BFA608E32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20</a:t>
              </a:r>
              <a:endParaRPr lang="en-I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842D71-771E-51B1-F108-633C6CBC2219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6A4E3EF-D835-58D0-F8AB-D3DD4E64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53" y="2051072"/>
            <a:ext cx="1121325" cy="8409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D016DB-CDA5-8D9A-4147-6E2E081C930A}"/>
              </a:ext>
            </a:extLst>
          </p:cNvPr>
          <p:cNvSpPr txBox="1"/>
          <p:nvPr/>
        </p:nvSpPr>
        <p:spPr>
          <a:xfrm>
            <a:off x="4763628" y="369220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newnode</a:t>
            </a:r>
            <a:endParaRPr lang="en-IN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2443B-8247-9ECE-6A50-3C31275F8256}"/>
              </a:ext>
            </a:extLst>
          </p:cNvPr>
          <p:cNvSpPr txBox="1"/>
          <p:nvPr/>
        </p:nvSpPr>
        <p:spPr>
          <a:xfrm>
            <a:off x="2620079" y="-26712"/>
            <a:ext cx="4048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START=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;</a:t>
            </a:r>
          </a:p>
          <a:p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-&gt;next=START</a:t>
            </a:r>
            <a:endParaRPr lang="en-US" sz="2800" b="1" i="1" dirty="0">
              <a:latin typeface="Book Antiqua" panose="02040602050305030304" pitchFamily="18" charset="0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4E27FE91-0364-B0E8-A2F9-376DA3CD8150}"/>
              </a:ext>
            </a:extLst>
          </p:cNvPr>
          <p:cNvCxnSpPr>
            <a:cxnSpLocks/>
            <a:stCxn id="13" idx="2"/>
          </p:cNvCxnSpPr>
          <p:nvPr/>
        </p:nvCxnSpPr>
        <p:spPr>
          <a:xfrm rot="5400000" flipH="1">
            <a:off x="5460590" y="2868926"/>
            <a:ext cx="159759" cy="960391"/>
          </a:xfrm>
          <a:prstGeom prst="bentConnector4">
            <a:avLst>
              <a:gd name="adj1" fmla="val -143091"/>
              <a:gd name="adj2" fmla="val 19135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7224071-2034-5E61-DAF9-B95B58AE1EE2}"/>
              </a:ext>
            </a:extLst>
          </p:cNvPr>
          <p:cNvSpPr txBox="1"/>
          <p:nvPr/>
        </p:nvSpPr>
        <p:spPr>
          <a:xfrm>
            <a:off x="5968009" y="2212696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1AB7FF0-16F3-1859-3CFE-6C85EF19561C}"/>
              </a:ext>
            </a:extLst>
          </p:cNvPr>
          <p:cNvCxnSpPr>
            <a:cxnSpLocks/>
          </p:cNvCxnSpPr>
          <p:nvPr/>
        </p:nvCxnSpPr>
        <p:spPr>
          <a:xfrm>
            <a:off x="2088507" y="3388841"/>
            <a:ext cx="1790283" cy="14580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F2A9EE4-9A2D-C870-BC04-DCFDBBD211BF}"/>
              </a:ext>
            </a:extLst>
          </p:cNvPr>
          <p:cNvSpPr txBox="1"/>
          <p:nvPr/>
        </p:nvSpPr>
        <p:spPr>
          <a:xfrm rot="2849096">
            <a:off x="2391761" y="3688389"/>
            <a:ext cx="1858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Something</a:t>
            </a:r>
            <a:endParaRPr lang="en-IN" sz="2800" b="1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E962BFA-3280-0E18-DC48-341A6DEA0B62}"/>
              </a:ext>
            </a:extLst>
          </p:cNvPr>
          <p:cNvGrpSpPr/>
          <p:nvPr/>
        </p:nvGrpSpPr>
        <p:grpSpPr>
          <a:xfrm>
            <a:off x="4143229" y="4587515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A48E86A-78E8-7726-B82F-898BAC6968E5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DE66044-9306-2D36-B94F-BD2172BDEA4B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BA86693-30AD-9EBC-F4A1-020289A6B673}"/>
              </a:ext>
            </a:extLst>
          </p:cNvPr>
          <p:cNvGrpSpPr/>
          <p:nvPr/>
        </p:nvGrpSpPr>
        <p:grpSpPr>
          <a:xfrm>
            <a:off x="6511157" y="4580758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3A91829-2D5B-06D9-5997-6654A010F129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E559B14-9CE0-1BBC-CEE4-5B05804B4FE7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6F8CCD3-D5C1-3B6D-2C56-3F8DD0F1FFAE}"/>
              </a:ext>
            </a:extLst>
          </p:cNvPr>
          <p:cNvGrpSpPr/>
          <p:nvPr/>
        </p:nvGrpSpPr>
        <p:grpSpPr>
          <a:xfrm>
            <a:off x="8761097" y="4536147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E57EDB1-9666-7544-68A5-A216375FC9C0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33E0651-6EED-E24C-680F-EC809A3AEA21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4AF30AF-82C6-6A57-6314-6AA966CBE72A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5628443" y="4882718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9C67397-B90A-28DF-E7CD-419CAA91B8AE}"/>
              </a:ext>
            </a:extLst>
          </p:cNvPr>
          <p:cNvCxnSpPr>
            <a:cxnSpLocks/>
          </p:cNvCxnSpPr>
          <p:nvPr/>
        </p:nvCxnSpPr>
        <p:spPr>
          <a:xfrm>
            <a:off x="7917286" y="4803030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1E5C3A76-C9C3-5E58-8D10-F1E1B7272E49}"/>
              </a:ext>
            </a:extLst>
          </p:cNvPr>
          <p:cNvCxnSpPr>
            <a:cxnSpLocks/>
            <a:stCxn id="59" idx="2"/>
            <a:endCxn id="46" idx="1"/>
          </p:cNvCxnSpPr>
          <p:nvPr/>
        </p:nvCxnSpPr>
        <p:spPr>
          <a:xfrm rot="5400000" flipH="1">
            <a:off x="7048191" y="1993268"/>
            <a:ext cx="259347" cy="6069272"/>
          </a:xfrm>
          <a:prstGeom prst="bentConnector4">
            <a:avLst>
              <a:gd name="adj1" fmla="val -107951"/>
              <a:gd name="adj2" fmla="val 10376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664C20F-16DB-099C-2B5F-CEC56C3233D6}"/>
              </a:ext>
            </a:extLst>
          </p:cNvPr>
          <p:cNvGrpSpPr/>
          <p:nvPr/>
        </p:nvGrpSpPr>
        <p:grpSpPr>
          <a:xfrm>
            <a:off x="1789306" y="5101319"/>
            <a:ext cx="1645328" cy="621430"/>
            <a:chOff x="4853126" y="1899024"/>
            <a:chExt cx="1645328" cy="62143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7A7791B-9241-3690-0778-F706907D094E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12</a:t>
              </a:r>
              <a:endParaRPr lang="en-IN" sz="2800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71CFBAC-9B09-6FB3-ECCB-FEFE0BB8CA13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DB231F46-A3B8-33B5-D157-4518D8837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178" y="4274962"/>
            <a:ext cx="1121325" cy="84099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9C193301-0C01-E068-A92C-DA24933A8B7F}"/>
              </a:ext>
            </a:extLst>
          </p:cNvPr>
          <p:cNvSpPr txBox="1"/>
          <p:nvPr/>
        </p:nvSpPr>
        <p:spPr>
          <a:xfrm>
            <a:off x="4509504" y="4160535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4A1B9FD-C164-6CEA-2E00-179F3181132A}"/>
              </a:ext>
            </a:extLst>
          </p:cNvPr>
          <p:cNvSpPr txBox="1"/>
          <p:nvPr/>
        </p:nvSpPr>
        <p:spPr>
          <a:xfrm>
            <a:off x="1846967" y="573515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newnode</a:t>
            </a:r>
            <a:endParaRPr lang="en-IN" b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236070D-0754-1297-76D2-5635645B545C}"/>
              </a:ext>
            </a:extLst>
          </p:cNvPr>
          <p:cNvSpPr txBox="1"/>
          <p:nvPr/>
        </p:nvSpPr>
        <p:spPr>
          <a:xfrm>
            <a:off x="9104502" y="4160671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</a:t>
            </a:r>
            <a:endParaRPr lang="en-IN" sz="2400" dirty="0"/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E2763596-D4F0-D25B-42DE-93112B1AD008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34635" y="5112968"/>
            <a:ext cx="6935635" cy="447874"/>
          </a:xfrm>
          <a:prstGeom prst="bentConnector3">
            <a:avLst>
              <a:gd name="adj1" fmla="val -5552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21793E6B-A94C-C68A-5A29-E02539A9CD0F}"/>
              </a:ext>
            </a:extLst>
          </p:cNvPr>
          <p:cNvCxnSpPr>
            <a:cxnSpLocks/>
            <a:stCxn id="77" idx="3"/>
          </p:cNvCxnSpPr>
          <p:nvPr/>
        </p:nvCxnSpPr>
        <p:spPr>
          <a:xfrm flipV="1">
            <a:off x="3434634" y="4721704"/>
            <a:ext cx="707281" cy="690330"/>
          </a:xfrm>
          <a:prstGeom prst="bentConnector3">
            <a:avLst>
              <a:gd name="adj1" fmla="val 50001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4523CC07-2771-B67E-3CA0-E5847D3513F4}"/>
              </a:ext>
            </a:extLst>
          </p:cNvPr>
          <p:cNvSpPr txBox="1"/>
          <p:nvPr/>
        </p:nvSpPr>
        <p:spPr>
          <a:xfrm>
            <a:off x="985819" y="4625005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0B8DF76-8874-34AF-0321-F1FB273A90F5}"/>
              </a:ext>
            </a:extLst>
          </p:cNvPr>
          <p:cNvSpPr txBox="1"/>
          <p:nvPr/>
        </p:nvSpPr>
        <p:spPr>
          <a:xfrm>
            <a:off x="7754031" y="2034922"/>
            <a:ext cx="4048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 to last node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TEMP-&gt;next=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;</a:t>
            </a:r>
          </a:p>
          <a:p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-&gt;next=START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START=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endParaRPr lang="en-US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7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/>
      <p:bldP spid="19" grpId="0"/>
      <p:bldP spid="38" grpId="0"/>
      <p:bldP spid="40" grpId="0"/>
      <p:bldP spid="79" grpId="0"/>
      <p:bldP spid="80" grpId="0"/>
      <p:bldP spid="10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E7ACE-E103-7FF5-2375-F828BBB8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AF7F76-6782-10EB-1E0F-6D667962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C8950-8F59-C810-C82E-887941F15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B3350AE4-380F-1CBD-FAE5-D4254CB554B5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DE50D6-574B-40AF-946F-D52A04ADE379}" type="datetime1">
              <a:rPr lang="en-US" smtClean="0"/>
              <a:pPr/>
              <a:t>2/4/2023</a:t>
            </a:fld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C965ADB-ED70-6B68-45A3-AE6B8FA76B2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A00E15-9173-D7FC-1948-44632FA061E9}"/>
              </a:ext>
            </a:extLst>
          </p:cNvPr>
          <p:cNvSpPr/>
          <p:nvPr/>
        </p:nvSpPr>
        <p:spPr>
          <a:xfrm>
            <a:off x="652506" y="1795509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REAR (END)</a:t>
            </a:r>
            <a:endParaRPr lang="en-IN" sz="2800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C8982E-C341-7E8B-6347-2A35A99B6F47}"/>
              </a:ext>
            </a:extLst>
          </p:cNvPr>
          <p:cNvCxnSpPr>
            <a:cxnSpLocks/>
          </p:cNvCxnSpPr>
          <p:nvPr/>
        </p:nvCxnSpPr>
        <p:spPr>
          <a:xfrm>
            <a:off x="2956264" y="2175029"/>
            <a:ext cx="16334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6AC4F69-9ABF-E68E-1545-6429A9469CA1}"/>
              </a:ext>
            </a:extLst>
          </p:cNvPr>
          <p:cNvSpPr txBox="1"/>
          <p:nvPr/>
        </p:nvSpPr>
        <p:spPr>
          <a:xfrm>
            <a:off x="2956264" y="1654029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Nothing</a:t>
            </a:r>
            <a:endParaRPr lang="en-IN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7FCE48-7462-8578-6A76-0D8F31C3204C}"/>
              </a:ext>
            </a:extLst>
          </p:cNvPr>
          <p:cNvSpPr txBox="1"/>
          <p:nvPr/>
        </p:nvSpPr>
        <p:spPr>
          <a:xfrm>
            <a:off x="4829453" y="1322990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START=NULL</a:t>
            </a:r>
            <a:endParaRPr lang="en-IN" sz="24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59124B-69CD-6FD8-BB0E-F13606621A7C}"/>
              </a:ext>
            </a:extLst>
          </p:cNvPr>
          <p:cNvGrpSpPr/>
          <p:nvPr/>
        </p:nvGrpSpPr>
        <p:grpSpPr>
          <a:xfrm>
            <a:off x="4569261" y="2807570"/>
            <a:ext cx="1645328" cy="621430"/>
            <a:chOff x="4853126" y="1899024"/>
            <a:chExt cx="1645328" cy="6214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C6FB5D-E855-DBB2-8F33-6E8F3AAE7286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20</a:t>
              </a:r>
              <a:endParaRPr lang="en-I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17AD22-168E-89B5-1B7D-0643A5C5D3B5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7A63F2B-9424-4D2E-3A3C-ADCAB5D41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53" y="2051072"/>
            <a:ext cx="1121325" cy="8409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EB5A51-0FD9-73C5-B7AE-3B4F46258971}"/>
              </a:ext>
            </a:extLst>
          </p:cNvPr>
          <p:cNvSpPr txBox="1"/>
          <p:nvPr/>
        </p:nvSpPr>
        <p:spPr>
          <a:xfrm>
            <a:off x="4763628" y="369220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newnode</a:t>
            </a:r>
            <a:endParaRPr lang="en-IN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F1EFDD-FE20-88EC-F012-DE08E3B89D34}"/>
              </a:ext>
            </a:extLst>
          </p:cNvPr>
          <p:cNvSpPr txBox="1"/>
          <p:nvPr/>
        </p:nvSpPr>
        <p:spPr>
          <a:xfrm>
            <a:off x="2620079" y="-26712"/>
            <a:ext cx="4048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START=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;</a:t>
            </a:r>
          </a:p>
          <a:p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-&gt;next=START</a:t>
            </a:r>
            <a:endParaRPr lang="en-US" sz="2800" b="1" i="1" dirty="0">
              <a:latin typeface="Book Antiqua" panose="02040602050305030304" pitchFamily="18" charset="0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DBFBCC99-EFA3-86A4-727E-C8727A2CE226}"/>
              </a:ext>
            </a:extLst>
          </p:cNvPr>
          <p:cNvCxnSpPr>
            <a:cxnSpLocks/>
            <a:stCxn id="13" idx="2"/>
          </p:cNvCxnSpPr>
          <p:nvPr/>
        </p:nvCxnSpPr>
        <p:spPr>
          <a:xfrm rot="5400000" flipH="1">
            <a:off x="5460590" y="2868926"/>
            <a:ext cx="159759" cy="960391"/>
          </a:xfrm>
          <a:prstGeom prst="bentConnector4">
            <a:avLst>
              <a:gd name="adj1" fmla="val -143091"/>
              <a:gd name="adj2" fmla="val 19135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24F6296-BA3C-480E-2814-9AF294249768}"/>
              </a:ext>
            </a:extLst>
          </p:cNvPr>
          <p:cNvSpPr txBox="1"/>
          <p:nvPr/>
        </p:nvSpPr>
        <p:spPr>
          <a:xfrm>
            <a:off x="5968009" y="2212696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C43001D-6844-18AC-E38D-2E1F52A5B3AF}"/>
              </a:ext>
            </a:extLst>
          </p:cNvPr>
          <p:cNvCxnSpPr>
            <a:cxnSpLocks/>
          </p:cNvCxnSpPr>
          <p:nvPr/>
        </p:nvCxnSpPr>
        <p:spPr>
          <a:xfrm>
            <a:off x="1573209" y="3429000"/>
            <a:ext cx="960391" cy="11162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F2F2941-B6A5-FEA3-059B-96B26690602F}"/>
              </a:ext>
            </a:extLst>
          </p:cNvPr>
          <p:cNvSpPr txBox="1"/>
          <p:nvPr/>
        </p:nvSpPr>
        <p:spPr>
          <a:xfrm rot="2849096">
            <a:off x="597622" y="3935660"/>
            <a:ext cx="187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Something</a:t>
            </a:r>
            <a:endParaRPr lang="en-IN" sz="28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5497FE-16CC-AD90-BD9B-4F6E6CABA76E}"/>
              </a:ext>
            </a:extLst>
          </p:cNvPr>
          <p:cNvGrpSpPr/>
          <p:nvPr/>
        </p:nvGrpSpPr>
        <p:grpSpPr>
          <a:xfrm>
            <a:off x="2777499" y="4596656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D53131-E3DC-B9BA-13C9-D1CDE7556B07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FEABD3-F9D9-4D16-F0C0-E949A3D2C3C9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1868F1B-9ADB-0FB6-CC73-549218F42886}"/>
              </a:ext>
            </a:extLst>
          </p:cNvPr>
          <p:cNvGrpSpPr/>
          <p:nvPr/>
        </p:nvGrpSpPr>
        <p:grpSpPr>
          <a:xfrm>
            <a:off x="5145427" y="4589899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AC771C-CA14-978B-0AE1-0D1ADBA59A3D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sz="28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C30690-CCA8-99B9-95DD-D5537DD6F4DB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A7DDA9-11B0-4D19-6858-C7BE5C241D33}"/>
              </a:ext>
            </a:extLst>
          </p:cNvPr>
          <p:cNvGrpSpPr/>
          <p:nvPr/>
        </p:nvGrpSpPr>
        <p:grpSpPr>
          <a:xfrm>
            <a:off x="7395367" y="4545288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B0B8DBA-F8CC-A1F5-E0C4-6476D862383B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sz="28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DF28361-C9CE-9381-19BD-1020DB179617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85B35C-A930-8F7D-4EEE-084219DDF41A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262713" y="4891859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EFF6CE6-22A5-B785-BF79-12C0A7FF4F66}"/>
              </a:ext>
            </a:extLst>
          </p:cNvPr>
          <p:cNvCxnSpPr>
            <a:cxnSpLocks/>
          </p:cNvCxnSpPr>
          <p:nvPr/>
        </p:nvCxnSpPr>
        <p:spPr>
          <a:xfrm>
            <a:off x="6551556" y="4812171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6F9D7028-1955-9BCA-4761-064E437D0F41}"/>
              </a:ext>
            </a:extLst>
          </p:cNvPr>
          <p:cNvCxnSpPr>
            <a:cxnSpLocks/>
            <a:stCxn id="29" idx="2"/>
            <a:endCxn id="22" idx="1"/>
          </p:cNvCxnSpPr>
          <p:nvPr/>
        </p:nvCxnSpPr>
        <p:spPr>
          <a:xfrm rot="5400000" flipH="1">
            <a:off x="5682461" y="2002409"/>
            <a:ext cx="259347" cy="6069272"/>
          </a:xfrm>
          <a:prstGeom prst="bentConnector4">
            <a:avLst>
              <a:gd name="adj1" fmla="val -107951"/>
              <a:gd name="adj2" fmla="val 10376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8540B8-E160-9833-0C5C-74853D37E9A9}"/>
              </a:ext>
            </a:extLst>
          </p:cNvPr>
          <p:cNvGrpSpPr/>
          <p:nvPr/>
        </p:nvGrpSpPr>
        <p:grpSpPr>
          <a:xfrm>
            <a:off x="9040695" y="5497730"/>
            <a:ext cx="1645328" cy="621430"/>
            <a:chOff x="4853126" y="1899024"/>
            <a:chExt cx="1645328" cy="62143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3995C36-EABC-DC5E-EDA6-931C910A7213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12</a:t>
              </a:r>
              <a:endParaRPr lang="en-IN" sz="28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7A75643-ECDE-774D-B312-6B3FA502E1A1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FDEE0A9D-4A6C-C5B3-0440-B73F58C0A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895" y="4746221"/>
            <a:ext cx="1121325" cy="84099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8F92F27-5060-E372-D40E-B9F03D287723}"/>
              </a:ext>
            </a:extLst>
          </p:cNvPr>
          <p:cNvSpPr txBox="1"/>
          <p:nvPr/>
        </p:nvSpPr>
        <p:spPr>
          <a:xfrm>
            <a:off x="3051935" y="4133007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6D4004-B4A6-17BD-CF4D-7A4A6A14ECF6}"/>
              </a:ext>
            </a:extLst>
          </p:cNvPr>
          <p:cNvSpPr txBox="1"/>
          <p:nvPr/>
        </p:nvSpPr>
        <p:spPr>
          <a:xfrm>
            <a:off x="9305958" y="5996159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newnode</a:t>
            </a:r>
            <a:endParaRPr lang="en-IN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502D27-30A9-39A8-5D05-A11468F67521}"/>
              </a:ext>
            </a:extLst>
          </p:cNvPr>
          <p:cNvSpPr txBox="1"/>
          <p:nvPr/>
        </p:nvSpPr>
        <p:spPr>
          <a:xfrm>
            <a:off x="7615830" y="4211495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</a:t>
            </a:r>
            <a:endParaRPr lang="en-IN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13E47B-0BC8-1987-CEE2-5D18878C7F7B}"/>
              </a:ext>
            </a:extLst>
          </p:cNvPr>
          <p:cNvSpPr txBox="1"/>
          <p:nvPr/>
        </p:nvSpPr>
        <p:spPr>
          <a:xfrm>
            <a:off x="7894991" y="2341351"/>
            <a:ext cx="4048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 to last node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TEMP-&gt;next=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;</a:t>
            </a:r>
          </a:p>
          <a:p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-&gt;next=START</a:t>
            </a: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22F9D629-2D9A-C781-96BC-1CF623D84187}"/>
              </a:ext>
            </a:extLst>
          </p:cNvPr>
          <p:cNvCxnSpPr>
            <a:cxnSpLocks/>
          </p:cNvCxnSpPr>
          <p:nvPr/>
        </p:nvCxnSpPr>
        <p:spPr>
          <a:xfrm rot="16200000" flipH="1">
            <a:off x="8588896" y="5283478"/>
            <a:ext cx="836950" cy="193924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28B690C3-5C4B-EC37-348D-62E39C95BC46}"/>
              </a:ext>
            </a:extLst>
          </p:cNvPr>
          <p:cNvCxnSpPr>
            <a:cxnSpLocks/>
          </p:cNvCxnSpPr>
          <p:nvPr/>
        </p:nvCxnSpPr>
        <p:spPr>
          <a:xfrm rot="10800000">
            <a:off x="2796422" y="5066612"/>
            <a:ext cx="7686799" cy="937281"/>
          </a:xfrm>
          <a:prstGeom prst="bentConnector3">
            <a:avLst>
              <a:gd name="adj1" fmla="val 102665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33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8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AF0F1-AF9B-89F0-E742-1D326B246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63FE69-E9B7-11A5-73BB-C8C71F22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3EBA5-6973-0133-AC31-F44AFAE9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C3D809-4BDF-62D0-BBA2-514954761117}"/>
              </a:ext>
            </a:extLst>
          </p:cNvPr>
          <p:cNvSpPr/>
          <p:nvPr/>
        </p:nvSpPr>
        <p:spPr>
          <a:xfrm>
            <a:off x="446524" y="599504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SPECIFIC POSITION </a:t>
            </a:r>
            <a:endParaRPr lang="en-IN" sz="28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4F79BC-156E-0310-F1AF-1055DA5110C4}"/>
              </a:ext>
            </a:extLst>
          </p:cNvPr>
          <p:cNvGrpSpPr/>
          <p:nvPr/>
        </p:nvGrpSpPr>
        <p:grpSpPr>
          <a:xfrm>
            <a:off x="2660659" y="3041325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4CFDEB-2E2F-F18E-6210-527091F25F9D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B74B3A-ADBC-88E0-7418-9760BB09ABA4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D14735-998B-F6B5-8FDD-66EB3FDB076E}"/>
              </a:ext>
            </a:extLst>
          </p:cNvPr>
          <p:cNvGrpSpPr/>
          <p:nvPr/>
        </p:nvGrpSpPr>
        <p:grpSpPr>
          <a:xfrm>
            <a:off x="5028587" y="3034568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16C0170-FC0E-E1AB-ED89-9386DF8775AA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sz="28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B184992-66A1-E6E6-F872-9B96507B1162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3E5822-F277-71A9-FB0D-F4935FF35E6E}"/>
              </a:ext>
            </a:extLst>
          </p:cNvPr>
          <p:cNvGrpSpPr/>
          <p:nvPr/>
        </p:nvGrpSpPr>
        <p:grpSpPr>
          <a:xfrm>
            <a:off x="7278527" y="2989957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5A2ADF-08CC-BD61-E335-38CB67D2997A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sz="28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A3F77C5-859D-5B0C-DB77-FE6D4B01EE4A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AE50E98-CB1E-6375-4E26-CFBDE70E580E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4145873" y="3336528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9C9C8B5-5B2B-C53E-72E5-66B7CB6B66EA}"/>
              </a:ext>
            </a:extLst>
          </p:cNvPr>
          <p:cNvCxnSpPr>
            <a:cxnSpLocks/>
          </p:cNvCxnSpPr>
          <p:nvPr/>
        </p:nvCxnSpPr>
        <p:spPr>
          <a:xfrm>
            <a:off x="6542694" y="3336527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496262D2-2107-2176-7B11-7D13CBE632F2}"/>
              </a:ext>
            </a:extLst>
          </p:cNvPr>
          <p:cNvCxnSpPr>
            <a:cxnSpLocks/>
            <a:stCxn id="28" idx="3"/>
            <a:endCxn id="21" idx="1"/>
          </p:cNvCxnSpPr>
          <p:nvPr/>
        </p:nvCxnSpPr>
        <p:spPr>
          <a:xfrm flipH="1">
            <a:off x="2660659" y="3300672"/>
            <a:ext cx="6263196" cy="51368"/>
          </a:xfrm>
          <a:prstGeom prst="bentConnector5">
            <a:avLst>
              <a:gd name="adj1" fmla="val -3650"/>
              <a:gd name="adj2" fmla="val -1269645"/>
              <a:gd name="adj3" fmla="val 10365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46A138-24FF-543E-8B06-668CB5A351AE}"/>
              </a:ext>
            </a:extLst>
          </p:cNvPr>
          <p:cNvGrpSpPr/>
          <p:nvPr/>
        </p:nvGrpSpPr>
        <p:grpSpPr>
          <a:xfrm>
            <a:off x="6876073" y="4776117"/>
            <a:ext cx="1645328" cy="621430"/>
            <a:chOff x="4853126" y="1899024"/>
            <a:chExt cx="1645328" cy="62143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9C0BE9B-A622-1691-2E99-CB33A2F9354E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12</a:t>
              </a:r>
              <a:endParaRPr lang="en-IN" sz="280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2626974-5C2E-8B04-992E-0DBEEE323520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D09750B-34DA-B245-B9B6-AD3A8CDEB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45" y="3949760"/>
            <a:ext cx="1121325" cy="84099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7B08F00-4F65-FF37-08E0-F158A9372469}"/>
              </a:ext>
            </a:extLst>
          </p:cNvPr>
          <p:cNvSpPr txBox="1"/>
          <p:nvPr/>
        </p:nvSpPr>
        <p:spPr>
          <a:xfrm>
            <a:off x="3026934" y="2614345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3C9C2A-EFDE-55E1-98BB-3CAEEAEEB8AD}"/>
              </a:ext>
            </a:extLst>
          </p:cNvPr>
          <p:cNvSpPr txBox="1"/>
          <p:nvPr/>
        </p:nvSpPr>
        <p:spPr>
          <a:xfrm>
            <a:off x="7264364" y="532295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newnode</a:t>
            </a:r>
            <a:endParaRPr lang="en-IN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422B03-891F-E356-FAD3-691BE7AFC74B}"/>
              </a:ext>
            </a:extLst>
          </p:cNvPr>
          <p:cNvSpPr txBox="1"/>
          <p:nvPr/>
        </p:nvSpPr>
        <p:spPr>
          <a:xfrm>
            <a:off x="441266" y="3809962"/>
            <a:ext cx="49941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 to specific node</a:t>
            </a:r>
          </a:p>
          <a:p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-&gt;next= TEMP-&gt;next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TEMP-&gt;next=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A4F81C7-24A9-C493-B57A-85ECF737E375}"/>
              </a:ext>
            </a:extLst>
          </p:cNvPr>
          <p:cNvSpPr txBox="1"/>
          <p:nvPr/>
        </p:nvSpPr>
        <p:spPr>
          <a:xfrm>
            <a:off x="504582" y="2423185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Position=2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38A6ADDC-A980-6EA2-46E2-DB4C7B556C09}"/>
              </a:ext>
            </a:extLst>
          </p:cNvPr>
          <p:cNvCxnSpPr>
            <a:endCxn id="33" idx="1"/>
          </p:cNvCxnSpPr>
          <p:nvPr/>
        </p:nvCxnSpPr>
        <p:spPr>
          <a:xfrm rot="16200000" flipH="1">
            <a:off x="5884980" y="4095739"/>
            <a:ext cx="1657832" cy="32435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78506E2-515E-FF2E-659C-418E46C47C4B}"/>
              </a:ext>
            </a:extLst>
          </p:cNvPr>
          <p:cNvSpPr txBox="1"/>
          <p:nvPr/>
        </p:nvSpPr>
        <p:spPr>
          <a:xfrm>
            <a:off x="5435428" y="2665236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TEMP</a:t>
            </a:r>
            <a:endParaRPr lang="en-IN" sz="2400" b="1" dirty="0"/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F5515466-6C87-B324-CAEA-8F89F72CE197}"/>
              </a:ext>
            </a:extLst>
          </p:cNvPr>
          <p:cNvCxnSpPr>
            <a:cxnSpLocks/>
          </p:cNvCxnSpPr>
          <p:nvPr/>
        </p:nvCxnSpPr>
        <p:spPr>
          <a:xfrm rot="16200000" flipV="1">
            <a:off x="7183902" y="3916918"/>
            <a:ext cx="1698685" cy="818842"/>
          </a:xfrm>
          <a:prstGeom prst="bentConnector3">
            <a:avLst>
              <a:gd name="adj1" fmla="val 7978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2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6" grpId="0"/>
      <p:bldP spid="37" grpId="0"/>
      <p:bldP spid="43" grpId="0"/>
      <p:bldP spid="5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E4D3A2-1AE4-19BB-F8B6-2D721C04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AFD36-DF96-D563-5267-F92DB44B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36AD7-EB28-54F6-DF1F-29F10BAF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0E5A308-CECA-5028-68BA-C7710DC4624D}"/>
              </a:ext>
            </a:extLst>
          </p:cNvPr>
          <p:cNvSpPr/>
          <p:nvPr/>
        </p:nvSpPr>
        <p:spPr>
          <a:xfrm>
            <a:off x="457200" y="641412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FRONT (START)</a:t>
            </a:r>
            <a:endParaRPr lang="en-IN" sz="2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A68AC1-8E7B-F0BF-1F06-53057DB263DE}"/>
              </a:ext>
            </a:extLst>
          </p:cNvPr>
          <p:cNvGrpSpPr/>
          <p:nvPr/>
        </p:nvGrpSpPr>
        <p:grpSpPr>
          <a:xfrm>
            <a:off x="3843294" y="1068392"/>
            <a:ext cx="1645328" cy="621430"/>
            <a:chOff x="4853126" y="1899024"/>
            <a:chExt cx="1645328" cy="621430"/>
          </a:xfrm>
          <a:solidFill>
            <a:srgbClr val="C00000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6822CF-6B81-7CCB-2737-3CD8E543D312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8C09DE-D454-59F8-84DA-F31A3A83E0AF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21FECD4-E94B-36BE-B51E-F5AABECF4C30}"/>
              </a:ext>
            </a:extLst>
          </p:cNvPr>
          <p:cNvGrpSpPr/>
          <p:nvPr/>
        </p:nvGrpSpPr>
        <p:grpSpPr>
          <a:xfrm>
            <a:off x="6211222" y="1061635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F8A6B7-E54D-0FBB-2AB7-F1AA9E7197C2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sz="28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629355-E5D7-E0A0-528E-0AFFEC405369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7198AB-58DE-6162-FDDD-5585757C837D}"/>
              </a:ext>
            </a:extLst>
          </p:cNvPr>
          <p:cNvGrpSpPr/>
          <p:nvPr/>
        </p:nvGrpSpPr>
        <p:grpSpPr>
          <a:xfrm>
            <a:off x="8461162" y="1017024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CD7F2B-DCCB-11EA-15AF-C9511862C446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sz="2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40C018D-FB6B-87EA-D520-7B6E6B19ADF3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EF1C0D-B868-BD5C-9677-2938462DBC98}"/>
              </a:ext>
            </a:extLst>
          </p:cNvPr>
          <p:cNvCxnSpPr>
            <a:cxnSpLocks/>
          </p:cNvCxnSpPr>
          <p:nvPr/>
        </p:nvCxnSpPr>
        <p:spPr>
          <a:xfrm>
            <a:off x="5391969" y="1203860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E60F00-4683-C7B5-EACD-69958B811646}"/>
              </a:ext>
            </a:extLst>
          </p:cNvPr>
          <p:cNvCxnSpPr>
            <a:cxnSpLocks/>
          </p:cNvCxnSpPr>
          <p:nvPr/>
        </p:nvCxnSpPr>
        <p:spPr>
          <a:xfrm>
            <a:off x="7617351" y="1283907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2455546-0733-544E-3EB6-C83352374605}"/>
              </a:ext>
            </a:extLst>
          </p:cNvPr>
          <p:cNvCxnSpPr>
            <a:cxnSpLocks/>
          </p:cNvCxnSpPr>
          <p:nvPr/>
        </p:nvCxnSpPr>
        <p:spPr>
          <a:xfrm rot="5400000" flipH="1">
            <a:off x="6828156" y="-1517101"/>
            <a:ext cx="259347" cy="6069272"/>
          </a:xfrm>
          <a:prstGeom prst="bentConnector4">
            <a:avLst>
              <a:gd name="adj1" fmla="val -210644"/>
              <a:gd name="adj2" fmla="val 10376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0C4914-DE6E-48F2-6384-C619F8BE9712}"/>
              </a:ext>
            </a:extLst>
          </p:cNvPr>
          <p:cNvSpPr txBox="1"/>
          <p:nvPr/>
        </p:nvSpPr>
        <p:spPr>
          <a:xfrm>
            <a:off x="4209569" y="641412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67760F-2F0D-686B-626C-B172F8A30264}"/>
              </a:ext>
            </a:extLst>
          </p:cNvPr>
          <p:cNvSpPr txBox="1"/>
          <p:nvPr/>
        </p:nvSpPr>
        <p:spPr>
          <a:xfrm>
            <a:off x="8787903" y="599970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</a:t>
            </a:r>
            <a:endParaRPr lang="en-IN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EA361C-6BD6-BE97-0F59-DA962E6AAF90}"/>
              </a:ext>
            </a:extLst>
          </p:cNvPr>
          <p:cNvSpPr txBox="1"/>
          <p:nvPr/>
        </p:nvSpPr>
        <p:spPr>
          <a:xfrm>
            <a:off x="6313720" y="505568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B624274D-6645-DCC7-98A0-75894798DF0F}"/>
              </a:ext>
            </a:extLst>
          </p:cNvPr>
          <p:cNvCxnSpPr>
            <a:cxnSpLocks/>
          </p:cNvCxnSpPr>
          <p:nvPr/>
        </p:nvCxnSpPr>
        <p:spPr>
          <a:xfrm rot="5400000" flipH="1">
            <a:off x="7888152" y="-345270"/>
            <a:ext cx="266104" cy="3701344"/>
          </a:xfrm>
          <a:prstGeom prst="bentConnector4">
            <a:avLst>
              <a:gd name="adj1" fmla="val -102671"/>
              <a:gd name="adj2" fmla="val 106176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986AB00-57FB-C70F-9D83-56B2A5F24F4D}"/>
              </a:ext>
            </a:extLst>
          </p:cNvPr>
          <p:cNvSpPr txBox="1"/>
          <p:nvPr/>
        </p:nvSpPr>
        <p:spPr>
          <a:xfrm>
            <a:off x="1541519" y="2705564"/>
            <a:ext cx="49941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 to last node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cur=START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START=START-&gt;next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TEMP-&gt;next=START;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free(cur)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7A9C4A-6481-A0D0-882F-6911E1E3BD85}"/>
              </a:ext>
            </a:extLst>
          </p:cNvPr>
          <p:cNvSpPr txBox="1"/>
          <p:nvPr/>
        </p:nvSpPr>
        <p:spPr>
          <a:xfrm>
            <a:off x="4101782" y="329506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CUR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6162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20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70608E-A458-5E47-588D-28AA3F25F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ECBE9-68A0-CBF8-E9B2-A8D6E22AF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31310-7A1A-651D-280D-315DE968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09FC67-8EDA-C542-DCAE-9F8A4A048CA5}"/>
              </a:ext>
            </a:extLst>
          </p:cNvPr>
          <p:cNvSpPr/>
          <p:nvPr/>
        </p:nvSpPr>
        <p:spPr>
          <a:xfrm>
            <a:off x="457200" y="641412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REAR (END)</a:t>
            </a:r>
            <a:endParaRPr lang="en-IN" sz="2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C43997-F80B-8314-6A62-8A22721EB6AE}"/>
              </a:ext>
            </a:extLst>
          </p:cNvPr>
          <p:cNvGrpSpPr/>
          <p:nvPr/>
        </p:nvGrpSpPr>
        <p:grpSpPr>
          <a:xfrm>
            <a:off x="3843294" y="1068392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0524D4-6E22-27C3-5427-E9E15E0F4CCC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6D93B7-180F-D8CC-CB01-0F151B54081E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01D712-FE6A-B9F6-669A-F06D21DACD8C}"/>
              </a:ext>
            </a:extLst>
          </p:cNvPr>
          <p:cNvGrpSpPr/>
          <p:nvPr/>
        </p:nvGrpSpPr>
        <p:grpSpPr>
          <a:xfrm>
            <a:off x="6211222" y="1061635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408891-DA65-F1D8-57F2-E91220487E47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sz="28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567280-70A5-F06D-DAC8-9DE53BF2CDF5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F40938-33C5-B2C8-D86D-5EA651C4202C}"/>
              </a:ext>
            </a:extLst>
          </p:cNvPr>
          <p:cNvGrpSpPr/>
          <p:nvPr/>
        </p:nvGrpSpPr>
        <p:grpSpPr>
          <a:xfrm>
            <a:off x="8461162" y="1017024"/>
            <a:ext cx="1645328" cy="621430"/>
            <a:chOff x="4853126" y="1899024"/>
            <a:chExt cx="1645328" cy="621430"/>
          </a:xfrm>
          <a:solidFill>
            <a:srgbClr val="C00000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1BBEFF-8DFF-00C6-F217-5A6C64BA4370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sz="2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64BD58-64B3-A9E9-652C-4F6F071C9947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63D6DC-A36B-58C3-20A8-EF8A54416304}"/>
              </a:ext>
            </a:extLst>
          </p:cNvPr>
          <p:cNvCxnSpPr>
            <a:cxnSpLocks/>
          </p:cNvCxnSpPr>
          <p:nvPr/>
        </p:nvCxnSpPr>
        <p:spPr>
          <a:xfrm>
            <a:off x="5391969" y="1203860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96ADA4-8EB1-4951-DF85-3715293A9811}"/>
              </a:ext>
            </a:extLst>
          </p:cNvPr>
          <p:cNvCxnSpPr>
            <a:cxnSpLocks/>
          </p:cNvCxnSpPr>
          <p:nvPr/>
        </p:nvCxnSpPr>
        <p:spPr>
          <a:xfrm>
            <a:off x="7594175" y="1295861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CCCF2C57-6618-33BE-595E-EF0DF81BB914}"/>
              </a:ext>
            </a:extLst>
          </p:cNvPr>
          <p:cNvCxnSpPr>
            <a:cxnSpLocks/>
          </p:cNvCxnSpPr>
          <p:nvPr/>
        </p:nvCxnSpPr>
        <p:spPr>
          <a:xfrm rot="5400000" flipH="1">
            <a:off x="6828156" y="-1517101"/>
            <a:ext cx="259347" cy="6069272"/>
          </a:xfrm>
          <a:prstGeom prst="bentConnector4">
            <a:avLst>
              <a:gd name="adj1" fmla="val -210644"/>
              <a:gd name="adj2" fmla="val 10376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6314379-91C4-BDB0-C3D1-C8B72FDD2276}"/>
              </a:ext>
            </a:extLst>
          </p:cNvPr>
          <p:cNvSpPr txBox="1"/>
          <p:nvPr/>
        </p:nvSpPr>
        <p:spPr>
          <a:xfrm>
            <a:off x="4209569" y="641412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122335-A3EE-0406-1B4C-8EE2A159AE11}"/>
              </a:ext>
            </a:extLst>
          </p:cNvPr>
          <p:cNvSpPr txBox="1"/>
          <p:nvPr/>
        </p:nvSpPr>
        <p:spPr>
          <a:xfrm>
            <a:off x="8787903" y="599970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</a:t>
            </a:r>
            <a:endParaRPr lang="en-IN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8CBD4C-12AA-8D70-B338-33CC9741516D}"/>
              </a:ext>
            </a:extLst>
          </p:cNvPr>
          <p:cNvSpPr txBox="1"/>
          <p:nvPr/>
        </p:nvSpPr>
        <p:spPr>
          <a:xfrm>
            <a:off x="6497374" y="564114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PREV</a:t>
            </a:r>
            <a:endParaRPr lang="en-IN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F4A228-4BD2-7100-E202-CAD99697BA8F}"/>
              </a:ext>
            </a:extLst>
          </p:cNvPr>
          <p:cNvSpPr txBox="1"/>
          <p:nvPr/>
        </p:nvSpPr>
        <p:spPr>
          <a:xfrm>
            <a:off x="1541519" y="2705564"/>
            <a:ext cx="49941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 to last node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PREV=previous of TEMP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PREV-&gt;next=START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free(TEMP)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0C0ED9C4-BB42-0DB2-3515-014E450D8CB7}"/>
              </a:ext>
            </a:extLst>
          </p:cNvPr>
          <p:cNvCxnSpPr>
            <a:cxnSpLocks/>
            <a:stCxn id="11" idx="2"/>
          </p:cNvCxnSpPr>
          <p:nvPr/>
        </p:nvCxnSpPr>
        <p:spPr>
          <a:xfrm rot="5400000" flipH="1">
            <a:off x="5824429" y="-155131"/>
            <a:ext cx="223337" cy="3453057"/>
          </a:xfrm>
          <a:prstGeom prst="bentConnector4">
            <a:avLst>
              <a:gd name="adj1" fmla="val -102357"/>
              <a:gd name="adj2" fmla="val 11219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A1483-AF72-8CAF-7941-25D650D9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9D9D6-4366-A9AB-7B8D-F83C2D4E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3ADA3-380E-0C42-9F7D-A3A23FDC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3A04F9-7223-37E9-B97B-1E71108BA396}"/>
              </a:ext>
            </a:extLst>
          </p:cNvPr>
          <p:cNvSpPr/>
          <p:nvPr/>
        </p:nvSpPr>
        <p:spPr>
          <a:xfrm>
            <a:off x="457200" y="641412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SPECIFIC LOCATION</a:t>
            </a:r>
            <a:endParaRPr lang="en-IN" sz="28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D1311C-9E7D-EDC0-2DBC-F0665EB3FEA9}"/>
              </a:ext>
            </a:extLst>
          </p:cNvPr>
          <p:cNvGrpSpPr/>
          <p:nvPr/>
        </p:nvGrpSpPr>
        <p:grpSpPr>
          <a:xfrm>
            <a:off x="3843294" y="1068392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E2A028-2AE0-489C-2F32-A580B90D6FD0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91E11B-034F-3282-33E3-73D3612A8EA6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4AF2BD-791B-4184-2B35-DFF7D342692A}"/>
              </a:ext>
            </a:extLst>
          </p:cNvPr>
          <p:cNvGrpSpPr/>
          <p:nvPr/>
        </p:nvGrpSpPr>
        <p:grpSpPr>
          <a:xfrm>
            <a:off x="6211222" y="1061635"/>
            <a:ext cx="1645328" cy="621430"/>
            <a:chOff x="4853126" y="1899024"/>
            <a:chExt cx="1645328" cy="621430"/>
          </a:xfrm>
          <a:solidFill>
            <a:srgbClr val="C00000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07828D-DEEF-82C1-38AA-D03159ABE3AC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sz="28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020780-646D-376A-9ADF-69DAEC6726BB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4FA9D2-FDD8-D93A-4F6B-C244202677BC}"/>
              </a:ext>
            </a:extLst>
          </p:cNvPr>
          <p:cNvGrpSpPr/>
          <p:nvPr/>
        </p:nvGrpSpPr>
        <p:grpSpPr>
          <a:xfrm>
            <a:off x="8461162" y="1017024"/>
            <a:ext cx="1645328" cy="621430"/>
            <a:chOff x="4853126" y="1899024"/>
            <a:chExt cx="1645328" cy="62143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D7563BD-BA2B-60B5-A377-847AF12EBEC1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sz="2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56C153-D39F-44E7-9C8E-FE5BBA80FF12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607A88-962F-19BA-BE9F-EB692287D0E2}"/>
              </a:ext>
            </a:extLst>
          </p:cNvPr>
          <p:cNvCxnSpPr>
            <a:cxnSpLocks/>
          </p:cNvCxnSpPr>
          <p:nvPr/>
        </p:nvCxnSpPr>
        <p:spPr>
          <a:xfrm>
            <a:off x="5391969" y="1203860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674C6AD-73DF-0DBF-D408-E40F934C303A}"/>
              </a:ext>
            </a:extLst>
          </p:cNvPr>
          <p:cNvCxnSpPr>
            <a:cxnSpLocks/>
          </p:cNvCxnSpPr>
          <p:nvPr/>
        </p:nvCxnSpPr>
        <p:spPr>
          <a:xfrm>
            <a:off x="7594175" y="1295861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57ECE087-CE5E-0262-5B2E-44090D24DEEB}"/>
              </a:ext>
            </a:extLst>
          </p:cNvPr>
          <p:cNvCxnSpPr>
            <a:cxnSpLocks/>
          </p:cNvCxnSpPr>
          <p:nvPr/>
        </p:nvCxnSpPr>
        <p:spPr>
          <a:xfrm rot="5400000" flipH="1">
            <a:off x="6828156" y="-1517101"/>
            <a:ext cx="259347" cy="6069272"/>
          </a:xfrm>
          <a:prstGeom prst="bentConnector4">
            <a:avLst>
              <a:gd name="adj1" fmla="val -210644"/>
              <a:gd name="adj2" fmla="val 10376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1D067AA-3A82-AE68-72C8-D76C4121CBCA}"/>
              </a:ext>
            </a:extLst>
          </p:cNvPr>
          <p:cNvSpPr txBox="1"/>
          <p:nvPr/>
        </p:nvSpPr>
        <p:spPr>
          <a:xfrm>
            <a:off x="4209569" y="641412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0A58EB-9AD0-9957-48DE-2DA1DF61290C}"/>
              </a:ext>
            </a:extLst>
          </p:cNvPr>
          <p:cNvSpPr txBox="1"/>
          <p:nvPr/>
        </p:nvSpPr>
        <p:spPr>
          <a:xfrm>
            <a:off x="6577110" y="512347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</a:t>
            </a:r>
            <a:endParaRPr lang="en-IN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40B010-C255-B639-2E03-3DC834FCEF4B}"/>
              </a:ext>
            </a:extLst>
          </p:cNvPr>
          <p:cNvSpPr txBox="1"/>
          <p:nvPr/>
        </p:nvSpPr>
        <p:spPr>
          <a:xfrm>
            <a:off x="1541519" y="2705564"/>
            <a:ext cx="49941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 to specific node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PREV=previous of TEMP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PREV-&gt;next=TEMP-&gt;next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free(TEMP)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B1D12C-7965-CB87-61E9-70248A95575D}"/>
              </a:ext>
            </a:extLst>
          </p:cNvPr>
          <p:cNvSpPr txBox="1"/>
          <p:nvPr/>
        </p:nvSpPr>
        <p:spPr>
          <a:xfrm>
            <a:off x="2114685" y="210751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Location=2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7EE88E-8F87-CA52-5F80-0EDAC164443E}"/>
              </a:ext>
            </a:extLst>
          </p:cNvPr>
          <p:cNvSpPr txBox="1"/>
          <p:nvPr/>
        </p:nvSpPr>
        <p:spPr>
          <a:xfrm>
            <a:off x="4946173" y="255867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PREV</a:t>
            </a:r>
            <a:endParaRPr lang="en-IN" sz="2400" dirty="0"/>
          </a:p>
        </p:txBody>
      </p: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9598C12D-72EB-C6D0-4CC0-C82D60AA42E2}"/>
              </a:ext>
            </a:extLst>
          </p:cNvPr>
          <p:cNvCxnSpPr>
            <a:cxnSpLocks/>
          </p:cNvCxnSpPr>
          <p:nvPr/>
        </p:nvCxnSpPr>
        <p:spPr>
          <a:xfrm flipV="1">
            <a:off x="5384061" y="970359"/>
            <a:ext cx="3092828" cy="231318"/>
          </a:xfrm>
          <a:prstGeom prst="bentConnector3">
            <a:avLst>
              <a:gd name="adj1" fmla="val -5399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47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19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239C8-20AB-D39A-0B29-B4C8FA24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C4141-0AC1-2303-1D09-27AA0FBB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6CF2B-83C3-ECAA-D4BC-D96C75A3C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F092FB8-A13B-E1C5-AA18-8EDC6FD021A4}"/>
              </a:ext>
            </a:extLst>
          </p:cNvPr>
          <p:cNvSpPr/>
          <p:nvPr/>
        </p:nvSpPr>
        <p:spPr>
          <a:xfrm>
            <a:off x="2716567" y="200887"/>
            <a:ext cx="4802819" cy="10564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Book Antiqua" panose="02040602050305030304" pitchFamily="18" charset="0"/>
              </a:rPr>
              <a:t>Operations of Doubly linked lists</a:t>
            </a:r>
            <a:endParaRPr lang="en-IN" sz="3200" b="1" dirty="0">
              <a:solidFill>
                <a:schemeClr val="accent5">
                  <a:lumMod val="1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81F6FC-1314-320B-AD53-85A4EE2DC73D}"/>
              </a:ext>
            </a:extLst>
          </p:cNvPr>
          <p:cNvCxnSpPr>
            <a:cxnSpLocks/>
          </p:cNvCxnSpPr>
          <p:nvPr/>
        </p:nvCxnSpPr>
        <p:spPr>
          <a:xfrm flipH="1">
            <a:off x="2201662" y="1257330"/>
            <a:ext cx="2383654" cy="11396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6EEEC2-1066-269D-D30E-8FDEC5AF5A47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4316398" y="1257330"/>
            <a:ext cx="268918" cy="11396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BDE5DE39-7AFE-4624-E9AF-2B5A0EAFB85A}"/>
              </a:ext>
            </a:extLst>
          </p:cNvPr>
          <p:cNvSpPr/>
          <p:nvPr/>
        </p:nvSpPr>
        <p:spPr>
          <a:xfrm>
            <a:off x="909960" y="2345924"/>
            <a:ext cx="1944210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FRONT (START)</a:t>
            </a:r>
            <a:endParaRPr lang="en-IN" sz="28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615FB0-1984-9FD6-3731-51C525BEC425}"/>
              </a:ext>
            </a:extLst>
          </p:cNvPr>
          <p:cNvSpPr/>
          <p:nvPr/>
        </p:nvSpPr>
        <p:spPr>
          <a:xfrm>
            <a:off x="3280299" y="2396972"/>
            <a:ext cx="2072197" cy="15824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REAR (END)</a:t>
            </a:r>
            <a:endParaRPr lang="en-IN" sz="28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7ED04F-2647-2B63-D6B6-DDF7C5E3B3B8}"/>
              </a:ext>
            </a:extLst>
          </p:cNvPr>
          <p:cNvCxnSpPr>
            <a:cxnSpLocks/>
          </p:cNvCxnSpPr>
          <p:nvPr/>
        </p:nvCxnSpPr>
        <p:spPr>
          <a:xfrm>
            <a:off x="4603072" y="1257330"/>
            <a:ext cx="1895382" cy="145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E202110-B54F-71F4-1D5D-C5F1F73DDAEF}"/>
              </a:ext>
            </a:extLst>
          </p:cNvPr>
          <p:cNvSpPr/>
          <p:nvPr/>
        </p:nvSpPr>
        <p:spPr>
          <a:xfrm>
            <a:off x="8717134" y="2652542"/>
            <a:ext cx="2374777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REAR (END)</a:t>
            </a:r>
            <a:endParaRPr lang="en-IN" sz="2800" b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A71309-E4D7-DC3B-5251-0D61497C414F}"/>
              </a:ext>
            </a:extLst>
          </p:cNvPr>
          <p:cNvCxnSpPr>
            <a:cxnSpLocks/>
          </p:cNvCxnSpPr>
          <p:nvPr/>
        </p:nvCxnSpPr>
        <p:spPr>
          <a:xfrm>
            <a:off x="4603072" y="1257330"/>
            <a:ext cx="4944122" cy="145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429E5EC-B5D3-CB46-D7FC-268FFE609071}"/>
              </a:ext>
            </a:extLst>
          </p:cNvPr>
          <p:cNvSpPr/>
          <p:nvPr/>
        </p:nvSpPr>
        <p:spPr>
          <a:xfrm>
            <a:off x="5913270" y="2652542"/>
            <a:ext cx="2374777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FRONT (START)</a:t>
            </a:r>
            <a:endParaRPr lang="en-IN" sz="28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FA0925C-EF52-BCFD-BCFF-EFDABF969C2A}"/>
              </a:ext>
            </a:extLst>
          </p:cNvPr>
          <p:cNvSpPr/>
          <p:nvPr/>
        </p:nvSpPr>
        <p:spPr>
          <a:xfrm>
            <a:off x="1118586" y="4396667"/>
            <a:ext cx="2166152" cy="154687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INSERT ANY</a:t>
            </a:r>
            <a:endParaRPr lang="en-IN" sz="32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A960E0A-0465-1EFE-E97D-9BA9043230CA}"/>
              </a:ext>
            </a:extLst>
          </p:cNvPr>
          <p:cNvSpPr/>
          <p:nvPr/>
        </p:nvSpPr>
        <p:spPr>
          <a:xfrm>
            <a:off x="5283693" y="4396667"/>
            <a:ext cx="2235693" cy="154687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DELETE ANY</a:t>
            </a:r>
            <a:endParaRPr lang="en-IN" sz="3200" b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3DF1B6-DD09-C7DA-C2C0-7A17726FBE72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2201662" y="1272357"/>
            <a:ext cx="2400671" cy="31243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3B2482-F044-0D2C-6BE8-6B25B7290FA1}"/>
              </a:ext>
            </a:extLst>
          </p:cNvPr>
          <p:cNvCxnSpPr>
            <a:cxnSpLocks/>
          </p:cNvCxnSpPr>
          <p:nvPr/>
        </p:nvCxnSpPr>
        <p:spPr>
          <a:xfrm>
            <a:off x="4620089" y="1257330"/>
            <a:ext cx="1582075" cy="32125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0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E7594-0F4B-63FC-A40F-7D315F252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A651F-C1D1-0020-DC98-488012B82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E1109-A2F7-E0DF-5B50-CCD5A0B3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3155B-152E-F19E-3899-DCC7AC6DF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711" y="279781"/>
            <a:ext cx="3151124" cy="4092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F4C79-2175-4FD3-55DB-0077CE63A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90" y="136525"/>
            <a:ext cx="5031823" cy="48305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FE354E-98EA-90F6-0E37-AECD045B7A7D}"/>
              </a:ext>
            </a:extLst>
          </p:cNvPr>
          <p:cNvSpPr/>
          <p:nvPr/>
        </p:nvSpPr>
        <p:spPr>
          <a:xfrm>
            <a:off x="1491449" y="4531916"/>
            <a:ext cx="10525217" cy="18244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latin typeface="Book Antiqua" panose="02040602050305030304" pitchFamily="18" charset="0"/>
              </a:rPr>
              <a:t>List is a collection of items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i="1" dirty="0">
                <a:latin typeface="Book Antiqua" panose="02040602050305030304" pitchFamily="18" charset="0"/>
              </a:rPr>
              <a:t>Addition, deletion, </a:t>
            </a:r>
            <a:r>
              <a:rPr lang="en-US" sz="3200" b="1" i="1" dirty="0" err="1">
                <a:latin typeface="Book Antiqua" panose="02040602050305030304" pitchFamily="18" charset="0"/>
              </a:rPr>
              <a:t>updation</a:t>
            </a:r>
            <a:r>
              <a:rPr lang="en-US" sz="3200" b="1" i="1" dirty="0">
                <a:latin typeface="Book Antiqua" panose="02040602050305030304" pitchFamily="18" charset="0"/>
              </a:rPr>
              <a:t>, traversal, searching, sorting, merging frequently needed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C12805-4B69-0906-E19E-DC779B17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B4D406-8757-9927-4D02-A5B23B5C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9C829-C937-6F83-5649-A0707B8A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3A2012-B23E-D7DC-F094-A29CCA3F5F85}"/>
              </a:ext>
            </a:extLst>
          </p:cNvPr>
          <p:cNvSpPr/>
          <p:nvPr/>
        </p:nvSpPr>
        <p:spPr>
          <a:xfrm>
            <a:off x="652506" y="1795509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FRONT (START)</a:t>
            </a:r>
            <a:endParaRPr lang="en-IN" sz="28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A17CEC-E463-7554-0075-0C6BFA228D39}"/>
              </a:ext>
            </a:extLst>
          </p:cNvPr>
          <p:cNvCxnSpPr>
            <a:cxnSpLocks/>
          </p:cNvCxnSpPr>
          <p:nvPr/>
        </p:nvCxnSpPr>
        <p:spPr>
          <a:xfrm>
            <a:off x="2956264" y="2175029"/>
            <a:ext cx="16334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05443FC-21F1-DB3A-F427-86CFE14BFF7D}"/>
              </a:ext>
            </a:extLst>
          </p:cNvPr>
          <p:cNvSpPr txBox="1"/>
          <p:nvPr/>
        </p:nvSpPr>
        <p:spPr>
          <a:xfrm>
            <a:off x="2956264" y="1654029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Nothing</a:t>
            </a:r>
            <a:endParaRPr lang="en-IN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70073-16D9-D0BB-BCA3-ACEE9333D882}"/>
              </a:ext>
            </a:extLst>
          </p:cNvPr>
          <p:cNvSpPr txBox="1"/>
          <p:nvPr/>
        </p:nvSpPr>
        <p:spPr>
          <a:xfrm>
            <a:off x="4829453" y="1322990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START=NULL</a:t>
            </a:r>
            <a:endParaRPr lang="en-IN" sz="24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A4E3EF-D835-58D0-F8AB-D3DD4E64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53" y="2051072"/>
            <a:ext cx="1121325" cy="8409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D016DB-CDA5-8D9A-4147-6E2E081C930A}"/>
              </a:ext>
            </a:extLst>
          </p:cNvPr>
          <p:cNvSpPr txBox="1"/>
          <p:nvPr/>
        </p:nvSpPr>
        <p:spPr>
          <a:xfrm>
            <a:off x="4833260" y="3399503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newnode</a:t>
            </a:r>
            <a:endParaRPr lang="en-IN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2443B-8247-9ECE-6A50-3C31275F8256}"/>
              </a:ext>
            </a:extLst>
          </p:cNvPr>
          <p:cNvSpPr txBox="1"/>
          <p:nvPr/>
        </p:nvSpPr>
        <p:spPr>
          <a:xfrm>
            <a:off x="2607376" y="265836"/>
            <a:ext cx="4048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START=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224071-2034-5E61-DAF9-B95B58AE1EE2}"/>
              </a:ext>
            </a:extLst>
          </p:cNvPr>
          <p:cNvSpPr txBox="1"/>
          <p:nvPr/>
        </p:nvSpPr>
        <p:spPr>
          <a:xfrm>
            <a:off x="5968009" y="2212696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1AB7FF0-16F3-1859-3CFE-6C85EF19561C}"/>
              </a:ext>
            </a:extLst>
          </p:cNvPr>
          <p:cNvCxnSpPr>
            <a:cxnSpLocks/>
          </p:cNvCxnSpPr>
          <p:nvPr/>
        </p:nvCxnSpPr>
        <p:spPr>
          <a:xfrm>
            <a:off x="2088507" y="3388841"/>
            <a:ext cx="1790283" cy="14580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F2A9EE4-9A2D-C870-BC04-DCFDBBD211BF}"/>
              </a:ext>
            </a:extLst>
          </p:cNvPr>
          <p:cNvSpPr txBox="1"/>
          <p:nvPr/>
        </p:nvSpPr>
        <p:spPr>
          <a:xfrm rot="2246139">
            <a:off x="2391761" y="3688389"/>
            <a:ext cx="1858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Something</a:t>
            </a:r>
            <a:endParaRPr lang="en-IN" sz="2800" b="1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4AF30AF-82C6-6A57-6314-6AA966CBE72A}"/>
              </a:ext>
            </a:extLst>
          </p:cNvPr>
          <p:cNvCxnSpPr>
            <a:cxnSpLocks/>
          </p:cNvCxnSpPr>
          <p:nvPr/>
        </p:nvCxnSpPr>
        <p:spPr>
          <a:xfrm>
            <a:off x="5628443" y="4882718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9C67397-B90A-28DF-E7CD-419CAA91B8AE}"/>
              </a:ext>
            </a:extLst>
          </p:cNvPr>
          <p:cNvCxnSpPr>
            <a:cxnSpLocks/>
          </p:cNvCxnSpPr>
          <p:nvPr/>
        </p:nvCxnSpPr>
        <p:spPr>
          <a:xfrm>
            <a:off x="7917286" y="4803030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664C20F-16DB-099C-2B5F-CEC56C3233D6}"/>
              </a:ext>
            </a:extLst>
          </p:cNvPr>
          <p:cNvGrpSpPr/>
          <p:nvPr/>
        </p:nvGrpSpPr>
        <p:grpSpPr>
          <a:xfrm>
            <a:off x="1789306" y="5101319"/>
            <a:ext cx="1645328" cy="621430"/>
            <a:chOff x="4853126" y="1899024"/>
            <a:chExt cx="1645328" cy="62143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7A7791B-9241-3690-0778-F706907D094E}"/>
                </a:ext>
              </a:extLst>
            </p:cNvPr>
            <p:cNvSpPr/>
            <p:nvPr/>
          </p:nvSpPr>
          <p:spPr>
            <a:xfrm>
              <a:off x="4853126" y="1899024"/>
              <a:ext cx="1242874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12</a:t>
              </a:r>
              <a:endParaRPr lang="en-IN" sz="2800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71CFBAC-9B09-6FB3-ECCB-FEFE0BB8CA13}"/>
                </a:ext>
              </a:extLst>
            </p:cNvPr>
            <p:cNvSpPr/>
            <p:nvPr/>
          </p:nvSpPr>
          <p:spPr>
            <a:xfrm>
              <a:off x="6110605" y="1899024"/>
              <a:ext cx="387849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DB231F46-A3B8-33B5-D157-4518D8837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578" y="4245676"/>
            <a:ext cx="1121325" cy="84099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9C193301-0C01-E068-A92C-DA24933A8B7F}"/>
              </a:ext>
            </a:extLst>
          </p:cNvPr>
          <p:cNvSpPr txBox="1"/>
          <p:nvPr/>
        </p:nvSpPr>
        <p:spPr>
          <a:xfrm>
            <a:off x="4509504" y="4160535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4A1B9FD-C164-6CEA-2E00-179F3181132A}"/>
              </a:ext>
            </a:extLst>
          </p:cNvPr>
          <p:cNvSpPr txBox="1"/>
          <p:nvPr/>
        </p:nvSpPr>
        <p:spPr>
          <a:xfrm>
            <a:off x="1828800" y="5928484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newnode</a:t>
            </a:r>
            <a:endParaRPr lang="en-IN" b="1" dirty="0"/>
          </a:p>
        </p:txBody>
      </p: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21793E6B-A94C-C68A-5A29-E02539A9CD0F}"/>
              </a:ext>
            </a:extLst>
          </p:cNvPr>
          <p:cNvCxnSpPr>
            <a:cxnSpLocks/>
            <a:stCxn id="77" idx="3"/>
          </p:cNvCxnSpPr>
          <p:nvPr/>
        </p:nvCxnSpPr>
        <p:spPr>
          <a:xfrm flipV="1">
            <a:off x="3434634" y="4721704"/>
            <a:ext cx="707281" cy="690330"/>
          </a:xfrm>
          <a:prstGeom prst="bentConnector3">
            <a:avLst>
              <a:gd name="adj1" fmla="val 50001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4523CC07-2771-B67E-3CA0-E5847D3513F4}"/>
              </a:ext>
            </a:extLst>
          </p:cNvPr>
          <p:cNvSpPr txBox="1"/>
          <p:nvPr/>
        </p:nvSpPr>
        <p:spPr>
          <a:xfrm>
            <a:off x="985819" y="4625005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0B8DF76-8874-34AF-0321-F1FB273A90F5}"/>
              </a:ext>
            </a:extLst>
          </p:cNvPr>
          <p:cNvSpPr txBox="1"/>
          <p:nvPr/>
        </p:nvSpPr>
        <p:spPr>
          <a:xfrm>
            <a:off x="7722287" y="1883871"/>
            <a:ext cx="4048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-&gt;next=START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START-&gt;</a:t>
            </a:r>
            <a:r>
              <a:rPr lang="en-IN" sz="2800" b="1" i="1" dirty="0" err="1">
                <a:latin typeface="Book Antiqua" panose="02040602050305030304" pitchFamily="18" charset="0"/>
              </a:rPr>
              <a:t>prev</a:t>
            </a:r>
            <a:r>
              <a:rPr lang="en-IN" sz="2800" b="1" i="1" dirty="0">
                <a:latin typeface="Book Antiqua" panose="02040602050305030304" pitchFamily="18" charset="0"/>
              </a:rPr>
              <a:t>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endParaRPr lang="en-IN" sz="2800" b="1" i="1" dirty="0">
              <a:latin typeface="Book Antiqua" panose="02040602050305030304" pitchFamily="18" charset="0"/>
            </a:endParaRPr>
          </a:p>
          <a:p>
            <a:r>
              <a:rPr lang="en-IN" sz="2800" b="1" i="1" dirty="0">
                <a:latin typeface="Book Antiqua" panose="02040602050305030304" pitchFamily="18" charset="0"/>
              </a:rPr>
              <a:t>START=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CD071D-8D4B-0D75-A335-C72767DC787A}"/>
              </a:ext>
            </a:extLst>
          </p:cNvPr>
          <p:cNvGrpSpPr/>
          <p:nvPr/>
        </p:nvGrpSpPr>
        <p:grpSpPr>
          <a:xfrm>
            <a:off x="4143229" y="4587514"/>
            <a:ext cx="1645328" cy="621431"/>
            <a:chOff x="4143229" y="4587514"/>
            <a:chExt cx="1645328" cy="6214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A48E86A-78E8-7726-B82F-898BAC6968E5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DE66044-9306-2D36-B94F-BD2172BDEA4B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516F80-90CB-B300-CA51-97AD51BABD95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679B19-BB3D-B05E-9621-E5E3DFB76BC5}"/>
              </a:ext>
            </a:extLst>
          </p:cNvPr>
          <p:cNvGrpSpPr/>
          <p:nvPr/>
        </p:nvGrpSpPr>
        <p:grpSpPr>
          <a:xfrm>
            <a:off x="6464808" y="4509994"/>
            <a:ext cx="1645328" cy="621431"/>
            <a:chOff x="4143229" y="4587514"/>
            <a:chExt cx="1645328" cy="62143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B20704-9040-B114-5BDB-2D11830787E1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sz="28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50DA0-5187-3068-32C4-DC3C4E19C27B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F92F9C-6E01-16AA-CA48-0EF950BB1F72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B377D6-B01B-EC37-03D6-22CB9C0A5336}"/>
              </a:ext>
            </a:extLst>
          </p:cNvPr>
          <p:cNvGrpSpPr/>
          <p:nvPr/>
        </p:nvGrpSpPr>
        <p:grpSpPr>
          <a:xfrm>
            <a:off x="8803827" y="4545121"/>
            <a:ext cx="1645328" cy="621431"/>
            <a:chOff x="4143229" y="4587514"/>
            <a:chExt cx="1645328" cy="62143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8C8014-6EBE-4D6A-4822-4F072096A5AF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sz="28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391FB4-5AE8-B5A9-E4FC-1BC786309CA7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61FA73-30CD-BCB2-EC93-1FCC179F8519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FA2E27-1DB0-6488-E1DE-4F0D32D6E61A}"/>
              </a:ext>
            </a:extLst>
          </p:cNvPr>
          <p:cNvGrpSpPr/>
          <p:nvPr/>
        </p:nvGrpSpPr>
        <p:grpSpPr>
          <a:xfrm>
            <a:off x="4569261" y="2807570"/>
            <a:ext cx="1645328" cy="621430"/>
            <a:chOff x="4569261" y="2807570"/>
            <a:chExt cx="1645328" cy="6214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97BA30-2F54-0B64-0205-928BFA608E32}"/>
                </a:ext>
              </a:extLst>
            </p:cNvPr>
            <p:cNvSpPr/>
            <p:nvPr/>
          </p:nvSpPr>
          <p:spPr>
            <a:xfrm>
              <a:off x="4569261" y="2807570"/>
              <a:ext cx="1242874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842D71-771E-51B1-F108-633C6CBC2219}"/>
                </a:ext>
              </a:extLst>
            </p:cNvPr>
            <p:cNvSpPr/>
            <p:nvPr/>
          </p:nvSpPr>
          <p:spPr>
            <a:xfrm>
              <a:off x="5826740" y="2807570"/>
              <a:ext cx="387849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8382AF-6490-9A44-A30C-A2C80A5FE46F}"/>
                </a:ext>
              </a:extLst>
            </p:cNvPr>
            <p:cNvSpPr/>
            <p:nvPr/>
          </p:nvSpPr>
          <p:spPr>
            <a:xfrm>
              <a:off x="4586493" y="2816546"/>
              <a:ext cx="377288" cy="57229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CEE2E38-77DE-89D4-AD77-4B8E3E2B9310}"/>
              </a:ext>
            </a:extLst>
          </p:cNvPr>
          <p:cNvCxnSpPr>
            <a:cxnSpLocks/>
          </p:cNvCxnSpPr>
          <p:nvPr/>
        </p:nvCxnSpPr>
        <p:spPr>
          <a:xfrm flipH="1" flipV="1">
            <a:off x="5742523" y="4721704"/>
            <a:ext cx="755931" cy="1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EC9537C-9778-4EAA-E688-88CEDECA68B8}"/>
              </a:ext>
            </a:extLst>
          </p:cNvPr>
          <p:cNvCxnSpPr>
            <a:cxnSpLocks/>
          </p:cNvCxnSpPr>
          <p:nvPr/>
        </p:nvCxnSpPr>
        <p:spPr>
          <a:xfrm flipH="1" flipV="1">
            <a:off x="8043469" y="4651466"/>
            <a:ext cx="755931" cy="1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88DE0555-2001-7CDB-0843-62BD593CC68D}"/>
              </a:ext>
            </a:extLst>
          </p:cNvPr>
          <p:cNvCxnSpPr>
            <a:cxnSpLocks/>
            <a:stCxn id="6" idx="2"/>
            <a:endCxn id="76" idx="1"/>
          </p:cNvCxnSpPr>
          <p:nvPr/>
        </p:nvCxnSpPr>
        <p:spPr>
          <a:xfrm rot="5400000">
            <a:off x="2970205" y="4021288"/>
            <a:ext cx="209847" cy="2571644"/>
          </a:xfrm>
          <a:prstGeom prst="bentConnector4">
            <a:avLst>
              <a:gd name="adj1" fmla="val 357004"/>
              <a:gd name="adj2" fmla="val 10888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98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/>
      <p:bldP spid="19" grpId="0"/>
      <p:bldP spid="38" grpId="0"/>
      <p:bldP spid="40" grpId="0"/>
      <p:bldP spid="79" grpId="0"/>
      <p:bldP spid="80" grpId="0"/>
      <p:bldP spid="10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C12805-4B69-0906-E19E-DC779B17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B4D406-8757-9927-4D02-A5B23B5C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3676" y="6304982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9C829-C937-6F83-5649-A0707B8A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75676" y="6304982"/>
            <a:ext cx="274320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3A2012-B23E-D7DC-F094-A29CCA3F5F85}"/>
              </a:ext>
            </a:extLst>
          </p:cNvPr>
          <p:cNvSpPr/>
          <p:nvPr/>
        </p:nvSpPr>
        <p:spPr>
          <a:xfrm>
            <a:off x="652506" y="1795509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REAR (END)</a:t>
            </a:r>
            <a:endParaRPr lang="en-IN" sz="28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A17CEC-E463-7554-0075-0C6BFA228D39}"/>
              </a:ext>
            </a:extLst>
          </p:cNvPr>
          <p:cNvCxnSpPr>
            <a:cxnSpLocks/>
          </p:cNvCxnSpPr>
          <p:nvPr/>
        </p:nvCxnSpPr>
        <p:spPr>
          <a:xfrm>
            <a:off x="2956264" y="2175029"/>
            <a:ext cx="16334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05443FC-21F1-DB3A-F427-86CFE14BFF7D}"/>
              </a:ext>
            </a:extLst>
          </p:cNvPr>
          <p:cNvSpPr txBox="1"/>
          <p:nvPr/>
        </p:nvSpPr>
        <p:spPr>
          <a:xfrm>
            <a:off x="2956264" y="1654029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Nothing</a:t>
            </a:r>
            <a:endParaRPr lang="en-IN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770073-16D9-D0BB-BCA3-ACEE9333D882}"/>
              </a:ext>
            </a:extLst>
          </p:cNvPr>
          <p:cNvSpPr txBox="1"/>
          <p:nvPr/>
        </p:nvSpPr>
        <p:spPr>
          <a:xfrm>
            <a:off x="4829453" y="1322990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START=NULL</a:t>
            </a:r>
            <a:endParaRPr lang="en-IN" sz="24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A4E3EF-D835-58D0-F8AB-D3DD4E64E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453" y="2051072"/>
            <a:ext cx="1121325" cy="8409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D016DB-CDA5-8D9A-4147-6E2E081C930A}"/>
              </a:ext>
            </a:extLst>
          </p:cNvPr>
          <p:cNvSpPr txBox="1"/>
          <p:nvPr/>
        </p:nvSpPr>
        <p:spPr>
          <a:xfrm>
            <a:off x="4763628" y="369220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newnode</a:t>
            </a:r>
            <a:endParaRPr lang="en-IN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2443B-8247-9ECE-6A50-3C31275F8256}"/>
              </a:ext>
            </a:extLst>
          </p:cNvPr>
          <p:cNvSpPr txBox="1"/>
          <p:nvPr/>
        </p:nvSpPr>
        <p:spPr>
          <a:xfrm>
            <a:off x="2634310" y="361558"/>
            <a:ext cx="4048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START=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224071-2034-5E61-DAF9-B95B58AE1EE2}"/>
              </a:ext>
            </a:extLst>
          </p:cNvPr>
          <p:cNvSpPr txBox="1"/>
          <p:nvPr/>
        </p:nvSpPr>
        <p:spPr>
          <a:xfrm>
            <a:off x="5968009" y="2212696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1AB7FF0-16F3-1859-3CFE-6C85EF19561C}"/>
              </a:ext>
            </a:extLst>
          </p:cNvPr>
          <p:cNvCxnSpPr>
            <a:cxnSpLocks/>
          </p:cNvCxnSpPr>
          <p:nvPr/>
        </p:nvCxnSpPr>
        <p:spPr>
          <a:xfrm>
            <a:off x="2088507" y="3388841"/>
            <a:ext cx="610569" cy="7748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F2A9EE4-9A2D-C870-BC04-DCFDBBD211BF}"/>
              </a:ext>
            </a:extLst>
          </p:cNvPr>
          <p:cNvSpPr txBox="1"/>
          <p:nvPr/>
        </p:nvSpPr>
        <p:spPr>
          <a:xfrm rot="2849096">
            <a:off x="1076715" y="3847557"/>
            <a:ext cx="1858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Something</a:t>
            </a:r>
            <a:endParaRPr lang="en-IN" sz="2800" b="1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4AF30AF-82C6-6A57-6314-6AA966CBE72A}"/>
              </a:ext>
            </a:extLst>
          </p:cNvPr>
          <p:cNvCxnSpPr>
            <a:cxnSpLocks/>
          </p:cNvCxnSpPr>
          <p:nvPr/>
        </p:nvCxnSpPr>
        <p:spPr>
          <a:xfrm>
            <a:off x="4393519" y="4831350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9C67397-B90A-28DF-E7CD-419CAA91B8AE}"/>
              </a:ext>
            </a:extLst>
          </p:cNvPr>
          <p:cNvCxnSpPr>
            <a:cxnSpLocks/>
          </p:cNvCxnSpPr>
          <p:nvPr/>
        </p:nvCxnSpPr>
        <p:spPr>
          <a:xfrm>
            <a:off x="6682362" y="4751662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8" name="Picture 77">
            <a:extLst>
              <a:ext uri="{FF2B5EF4-FFF2-40B4-BE49-F238E27FC236}">
                <a16:creationId xmlns:a16="http://schemas.microsoft.com/office/drawing/2014/main" id="{DB231F46-A3B8-33B5-D157-4518D8837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965" y="4383890"/>
            <a:ext cx="1121325" cy="84099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9C193301-0C01-E068-A92C-DA24933A8B7F}"/>
              </a:ext>
            </a:extLst>
          </p:cNvPr>
          <p:cNvSpPr txBox="1"/>
          <p:nvPr/>
        </p:nvSpPr>
        <p:spPr>
          <a:xfrm>
            <a:off x="3274580" y="4109167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4A1B9FD-C164-6CEA-2E00-179F3181132A}"/>
              </a:ext>
            </a:extLst>
          </p:cNvPr>
          <p:cNvSpPr txBox="1"/>
          <p:nvPr/>
        </p:nvSpPr>
        <p:spPr>
          <a:xfrm>
            <a:off x="9718323" y="5825951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newnode</a:t>
            </a:r>
            <a:endParaRPr lang="en-IN" b="1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0B8DF76-8874-34AF-0321-F1FB273A90F5}"/>
              </a:ext>
            </a:extLst>
          </p:cNvPr>
          <p:cNvSpPr txBox="1"/>
          <p:nvPr/>
        </p:nvSpPr>
        <p:spPr>
          <a:xfrm>
            <a:off x="7722287" y="1883871"/>
            <a:ext cx="4048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TEMP-&gt;next=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endParaRPr lang="en-IN" sz="2800" b="1" i="1" dirty="0">
              <a:latin typeface="Book Antiqua" panose="02040602050305030304" pitchFamily="18" charset="0"/>
            </a:endParaRPr>
          </a:p>
          <a:p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-&gt;</a:t>
            </a:r>
            <a:r>
              <a:rPr lang="en-IN" sz="2800" b="1" i="1" dirty="0" err="1">
                <a:latin typeface="Book Antiqua" panose="02040602050305030304" pitchFamily="18" charset="0"/>
              </a:rPr>
              <a:t>prev</a:t>
            </a:r>
            <a:r>
              <a:rPr lang="en-IN" sz="2800" b="1" i="1" dirty="0">
                <a:latin typeface="Book Antiqua" panose="02040602050305030304" pitchFamily="18" charset="0"/>
              </a:rPr>
              <a:t>=TEMP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CD071D-8D4B-0D75-A335-C72767DC787A}"/>
              </a:ext>
            </a:extLst>
          </p:cNvPr>
          <p:cNvGrpSpPr/>
          <p:nvPr/>
        </p:nvGrpSpPr>
        <p:grpSpPr>
          <a:xfrm>
            <a:off x="2908305" y="4536146"/>
            <a:ext cx="1645328" cy="621431"/>
            <a:chOff x="4143229" y="4587514"/>
            <a:chExt cx="1645328" cy="62143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A48E86A-78E8-7726-B82F-898BAC6968E5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DE66044-9306-2D36-B94F-BD2172BDEA4B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516F80-90CB-B300-CA51-97AD51BABD95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679B19-BB3D-B05E-9621-E5E3DFB76BC5}"/>
              </a:ext>
            </a:extLst>
          </p:cNvPr>
          <p:cNvGrpSpPr/>
          <p:nvPr/>
        </p:nvGrpSpPr>
        <p:grpSpPr>
          <a:xfrm>
            <a:off x="5229884" y="4458626"/>
            <a:ext cx="1645328" cy="621431"/>
            <a:chOff x="4143229" y="4587514"/>
            <a:chExt cx="1645328" cy="62143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B20704-9040-B114-5BDB-2D11830787E1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sz="28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50DA0-5187-3068-32C4-DC3C4E19C27B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F92F9C-6E01-16AA-CA48-0EF950BB1F72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B377D6-B01B-EC37-03D6-22CB9C0A5336}"/>
              </a:ext>
            </a:extLst>
          </p:cNvPr>
          <p:cNvGrpSpPr/>
          <p:nvPr/>
        </p:nvGrpSpPr>
        <p:grpSpPr>
          <a:xfrm>
            <a:off x="7568903" y="4493753"/>
            <a:ext cx="1645328" cy="621431"/>
            <a:chOff x="4143229" y="4587514"/>
            <a:chExt cx="1645328" cy="62143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88C8014-6EBE-4D6A-4822-4F072096A5AF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sz="28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391FB4-5AE8-B5A9-E4FC-1BC786309CA7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61FA73-30CD-BCB2-EC93-1FCC179F8519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FA2E27-1DB0-6488-E1DE-4F0D32D6E61A}"/>
              </a:ext>
            </a:extLst>
          </p:cNvPr>
          <p:cNvGrpSpPr/>
          <p:nvPr/>
        </p:nvGrpSpPr>
        <p:grpSpPr>
          <a:xfrm>
            <a:off x="4569261" y="2807570"/>
            <a:ext cx="1645328" cy="621430"/>
            <a:chOff x="4569261" y="2807570"/>
            <a:chExt cx="1645328" cy="6214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97BA30-2F54-0B64-0205-928BFA608E32}"/>
                </a:ext>
              </a:extLst>
            </p:cNvPr>
            <p:cNvSpPr/>
            <p:nvPr/>
          </p:nvSpPr>
          <p:spPr>
            <a:xfrm>
              <a:off x="4569261" y="2807570"/>
              <a:ext cx="1242874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842D71-771E-51B1-F108-633C6CBC2219}"/>
                </a:ext>
              </a:extLst>
            </p:cNvPr>
            <p:cNvSpPr/>
            <p:nvPr/>
          </p:nvSpPr>
          <p:spPr>
            <a:xfrm>
              <a:off x="5826740" y="2807570"/>
              <a:ext cx="387849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8382AF-6490-9A44-A30C-A2C80A5FE46F}"/>
                </a:ext>
              </a:extLst>
            </p:cNvPr>
            <p:cNvSpPr/>
            <p:nvPr/>
          </p:nvSpPr>
          <p:spPr>
            <a:xfrm>
              <a:off x="4586493" y="2816546"/>
              <a:ext cx="377288" cy="57229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CEE2E38-77DE-89D4-AD77-4B8E3E2B9310}"/>
              </a:ext>
            </a:extLst>
          </p:cNvPr>
          <p:cNvCxnSpPr>
            <a:cxnSpLocks/>
          </p:cNvCxnSpPr>
          <p:nvPr/>
        </p:nvCxnSpPr>
        <p:spPr>
          <a:xfrm flipH="1" flipV="1">
            <a:off x="4507599" y="4670336"/>
            <a:ext cx="755931" cy="1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EC9537C-9778-4EAA-E688-88CEDECA68B8}"/>
              </a:ext>
            </a:extLst>
          </p:cNvPr>
          <p:cNvCxnSpPr>
            <a:cxnSpLocks/>
          </p:cNvCxnSpPr>
          <p:nvPr/>
        </p:nvCxnSpPr>
        <p:spPr>
          <a:xfrm flipH="1" flipV="1">
            <a:off x="6808545" y="4600098"/>
            <a:ext cx="755931" cy="1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D06CDD3F-A3BC-CB26-AC72-19FB65177C5B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99060" y="5017157"/>
            <a:ext cx="885063" cy="461793"/>
          </a:xfrm>
          <a:prstGeom prst="bentConnector3">
            <a:avLst>
              <a:gd name="adj1" fmla="val 10215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9B4F4E0-50B2-09D3-754A-D6D30C2AB96E}"/>
              </a:ext>
            </a:extLst>
          </p:cNvPr>
          <p:cNvGrpSpPr/>
          <p:nvPr/>
        </p:nvGrpSpPr>
        <p:grpSpPr>
          <a:xfrm>
            <a:off x="9572488" y="5287591"/>
            <a:ext cx="1645328" cy="621430"/>
            <a:chOff x="4569261" y="2807570"/>
            <a:chExt cx="1645328" cy="62143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8EC22E7-4949-3FEE-1D6E-9A550791CCE8}"/>
                </a:ext>
              </a:extLst>
            </p:cNvPr>
            <p:cNvSpPr/>
            <p:nvPr/>
          </p:nvSpPr>
          <p:spPr>
            <a:xfrm>
              <a:off x="4569261" y="2807570"/>
              <a:ext cx="1242874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12</a:t>
              </a:r>
              <a:endParaRPr lang="en-IN" sz="280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0728584-3F55-4BF7-7048-2CEB2BAED114}"/>
                </a:ext>
              </a:extLst>
            </p:cNvPr>
            <p:cNvSpPr/>
            <p:nvPr/>
          </p:nvSpPr>
          <p:spPr>
            <a:xfrm>
              <a:off x="5826740" y="2807570"/>
              <a:ext cx="387849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36D0DDE-711A-653A-1746-094F0E829C39}"/>
                </a:ext>
              </a:extLst>
            </p:cNvPr>
            <p:cNvSpPr/>
            <p:nvPr/>
          </p:nvSpPr>
          <p:spPr>
            <a:xfrm>
              <a:off x="4586493" y="2816546"/>
              <a:ext cx="377288" cy="57229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1D89220F-14A0-54E2-B5B6-154A2A2245D8}"/>
              </a:ext>
            </a:extLst>
          </p:cNvPr>
          <p:cNvCxnSpPr>
            <a:stCxn id="43" idx="1"/>
            <a:endCxn id="23" idx="3"/>
          </p:cNvCxnSpPr>
          <p:nvPr/>
        </p:nvCxnSpPr>
        <p:spPr>
          <a:xfrm rot="10800000">
            <a:off x="9214232" y="4804469"/>
            <a:ext cx="375489" cy="77824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946E23F-11AB-740E-F8F5-DCCF9B7D3D35}"/>
              </a:ext>
            </a:extLst>
          </p:cNvPr>
          <p:cNvSpPr txBox="1"/>
          <p:nvPr/>
        </p:nvSpPr>
        <p:spPr>
          <a:xfrm>
            <a:off x="7615569" y="4067697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3563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9" grpId="0"/>
      <p:bldP spid="38" grpId="0"/>
      <p:bldP spid="40" grpId="0"/>
      <p:bldP spid="79" grpId="0"/>
      <p:bldP spid="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E7ACE-E103-7FF5-2375-F828BBB8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AF7F76-6782-10EB-1E0F-6D667962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C8950-8F59-C810-C82E-887941F15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B3350AE4-380F-1CBD-FAE5-D4254CB554B5}"/>
              </a:ext>
            </a:extLst>
          </p:cNvPr>
          <p:cNvSpPr txBox="1">
            <a:spLocks/>
          </p:cNvSpPr>
          <p:nvPr/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DE50D6-574B-40AF-946F-D52A04ADE379}" type="datetime1">
              <a:rPr lang="en-US" smtClean="0"/>
              <a:pPr/>
              <a:t>2/4/2023</a:t>
            </a:fld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C965ADB-ED70-6B68-45A3-AE6B8FA76B2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98EE3D-8CD1-4C3F-BD1C-C98C9596463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A00E15-9173-D7FC-1948-44632FA061E9}"/>
              </a:ext>
            </a:extLst>
          </p:cNvPr>
          <p:cNvSpPr/>
          <p:nvPr/>
        </p:nvSpPr>
        <p:spPr>
          <a:xfrm>
            <a:off x="500374" y="610298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SPECIFIC POSITION</a:t>
            </a:r>
            <a:endParaRPr lang="en-IN" sz="2800" b="1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85B35C-A930-8F7D-4EEE-084219DDF41A}"/>
              </a:ext>
            </a:extLst>
          </p:cNvPr>
          <p:cNvCxnSpPr>
            <a:cxnSpLocks/>
          </p:cNvCxnSpPr>
          <p:nvPr/>
        </p:nvCxnSpPr>
        <p:spPr>
          <a:xfrm>
            <a:off x="3713872" y="3835154"/>
            <a:ext cx="649455" cy="4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EFF6CE6-22A5-B785-BF79-12C0A7FF4F66}"/>
              </a:ext>
            </a:extLst>
          </p:cNvPr>
          <p:cNvCxnSpPr>
            <a:cxnSpLocks/>
          </p:cNvCxnSpPr>
          <p:nvPr/>
        </p:nvCxnSpPr>
        <p:spPr>
          <a:xfrm>
            <a:off x="5787246" y="3839528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8F92F27-5060-E372-D40E-B9F03D287723}"/>
              </a:ext>
            </a:extLst>
          </p:cNvPr>
          <p:cNvSpPr txBox="1"/>
          <p:nvPr/>
        </p:nvSpPr>
        <p:spPr>
          <a:xfrm>
            <a:off x="2269835" y="2991901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502D27-30A9-39A8-5D05-A11468F67521}"/>
              </a:ext>
            </a:extLst>
          </p:cNvPr>
          <p:cNvSpPr txBox="1"/>
          <p:nvPr/>
        </p:nvSpPr>
        <p:spPr>
          <a:xfrm>
            <a:off x="4653317" y="2935758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</a:t>
            </a:r>
            <a:endParaRPr lang="en-IN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13E47B-0BC8-1987-CEE2-5D18878C7F7B}"/>
              </a:ext>
            </a:extLst>
          </p:cNvPr>
          <p:cNvSpPr txBox="1"/>
          <p:nvPr/>
        </p:nvSpPr>
        <p:spPr>
          <a:xfrm>
            <a:off x="6698477" y="4066"/>
            <a:ext cx="53285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 to specific node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NTEMP=TEMP-&gt;next</a:t>
            </a:r>
          </a:p>
          <a:p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-&gt;next=NTEMP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TEMP-&gt;next=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;</a:t>
            </a:r>
          </a:p>
          <a:p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r>
              <a:rPr lang="en-IN" sz="2800" b="1" i="1" dirty="0">
                <a:latin typeface="Book Antiqua" panose="02040602050305030304" pitchFamily="18" charset="0"/>
              </a:rPr>
              <a:t>-&gt;</a:t>
            </a:r>
            <a:r>
              <a:rPr lang="en-IN" sz="2800" b="1" i="1" dirty="0" err="1">
                <a:latin typeface="Book Antiqua" panose="02040602050305030304" pitchFamily="18" charset="0"/>
              </a:rPr>
              <a:t>prev</a:t>
            </a:r>
            <a:r>
              <a:rPr lang="en-IN" sz="2800" b="1" i="1" dirty="0">
                <a:latin typeface="Book Antiqua" panose="02040602050305030304" pitchFamily="18" charset="0"/>
              </a:rPr>
              <a:t>=TEMP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NTEMP-&gt;</a:t>
            </a:r>
            <a:r>
              <a:rPr lang="en-IN" sz="2800" b="1" i="1" dirty="0" err="1">
                <a:latin typeface="Book Antiqua" panose="02040602050305030304" pitchFamily="18" charset="0"/>
              </a:rPr>
              <a:t>prev</a:t>
            </a:r>
            <a:r>
              <a:rPr lang="en-IN" sz="2800" b="1" i="1" dirty="0">
                <a:latin typeface="Book Antiqua" panose="02040602050305030304" pitchFamily="18" charset="0"/>
              </a:rPr>
              <a:t>=</a:t>
            </a:r>
            <a:r>
              <a:rPr lang="en-IN" sz="2800" b="1" i="1" dirty="0" err="1">
                <a:latin typeface="Book Antiqua" panose="02040602050305030304" pitchFamily="18" charset="0"/>
              </a:rPr>
              <a:t>newnode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6DF4224-1536-0344-9EBB-6D21F4690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193" y="4277978"/>
            <a:ext cx="1121325" cy="84099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1A9CFE9-ACD2-C21F-46D7-20C88A0070BC}"/>
              </a:ext>
            </a:extLst>
          </p:cNvPr>
          <p:cNvSpPr txBox="1"/>
          <p:nvPr/>
        </p:nvSpPr>
        <p:spPr>
          <a:xfrm>
            <a:off x="6355140" y="5724487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newnode</a:t>
            </a:r>
            <a:endParaRPr lang="en-IN" b="1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CF6387C-942E-170B-1357-F4F601AEF193}"/>
              </a:ext>
            </a:extLst>
          </p:cNvPr>
          <p:cNvCxnSpPr>
            <a:cxnSpLocks/>
          </p:cNvCxnSpPr>
          <p:nvPr/>
        </p:nvCxnSpPr>
        <p:spPr>
          <a:xfrm flipH="1" flipV="1">
            <a:off x="3749383" y="3666478"/>
            <a:ext cx="647275" cy="110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2E8E7FD-6A93-809C-D682-1E4C0D0C0132}"/>
              </a:ext>
            </a:extLst>
          </p:cNvPr>
          <p:cNvCxnSpPr>
            <a:cxnSpLocks/>
          </p:cNvCxnSpPr>
          <p:nvPr/>
        </p:nvCxnSpPr>
        <p:spPr>
          <a:xfrm flipH="1" flipV="1">
            <a:off x="5896239" y="3551270"/>
            <a:ext cx="755931" cy="1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ACFC2F3E-7A5F-DDBB-20BC-E84699D9D029}"/>
              </a:ext>
            </a:extLst>
          </p:cNvPr>
          <p:cNvCxnSpPr>
            <a:cxnSpLocks/>
            <a:endCxn id="69" idx="1"/>
          </p:cNvCxnSpPr>
          <p:nvPr/>
        </p:nvCxnSpPr>
        <p:spPr>
          <a:xfrm rot="16200000" flipH="1">
            <a:off x="5262577" y="4448595"/>
            <a:ext cx="1297152" cy="490540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C095813-6893-3344-B4B9-7373AD42000C}"/>
              </a:ext>
            </a:extLst>
          </p:cNvPr>
          <p:cNvGrpSpPr/>
          <p:nvPr/>
        </p:nvGrpSpPr>
        <p:grpSpPr>
          <a:xfrm>
            <a:off x="2152513" y="3446371"/>
            <a:ext cx="1645328" cy="621431"/>
            <a:chOff x="4143229" y="4587514"/>
            <a:chExt cx="1645328" cy="62143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8EBDC1A-BC95-098B-ED82-8776DF8C25D9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3549B0B-EDA4-695D-0BAE-1340EBA22351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3BEF29-34C1-B627-0F19-499E6B1208EC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97F38A9-12BB-969E-5381-EACED640B2D5}"/>
              </a:ext>
            </a:extLst>
          </p:cNvPr>
          <p:cNvGrpSpPr/>
          <p:nvPr/>
        </p:nvGrpSpPr>
        <p:grpSpPr>
          <a:xfrm>
            <a:off x="4302034" y="3404181"/>
            <a:ext cx="1645328" cy="621431"/>
            <a:chOff x="4143229" y="4587514"/>
            <a:chExt cx="1645328" cy="621431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77C86DA-82B5-5AC3-9995-4B69F3D5C65D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sz="2800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33DF02A-5ED0-A30F-8836-E988FC05ACA9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84F38AF-3F7D-2A52-6F6E-09A224ED52BC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A1B7EA4-44CB-AF46-364E-155B845867EF}"/>
              </a:ext>
            </a:extLst>
          </p:cNvPr>
          <p:cNvGrpSpPr/>
          <p:nvPr/>
        </p:nvGrpSpPr>
        <p:grpSpPr>
          <a:xfrm>
            <a:off x="6698477" y="3439613"/>
            <a:ext cx="1645328" cy="621431"/>
            <a:chOff x="4143229" y="4587514"/>
            <a:chExt cx="1645328" cy="62143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CB3DE00-D4CF-E084-F1BC-82D810F02636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sz="2800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D47A7D1-4F91-D645-7C6F-EF2D59ED833F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1138E66-CE24-7DBA-B132-155E0BD8C687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DE3BA8B-0F88-72FE-3DA3-24073C3752AB}"/>
              </a:ext>
            </a:extLst>
          </p:cNvPr>
          <p:cNvGrpSpPr/>
          <p:nvPr/>
        </p:nvGrpSpPr>
        <p:grpSpPr>
          <a:xfrm>
            <a:off x="6139191" y="5047317"/>
            <a:ext cx="1645328" cy="621430"/>
            <a:chOff x="4569261" y="2807570"/>
            <a:chExt cx="1645328" cy="62143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2949FC9-1F57-C664-4915-0A6FFA47B6A5}"/>
                </a:ext>
              </a:extLst>
            </p:cNvPr>
            <p:cNvSpPr/>
            <p:nvPr/>
          </p:nvSpPr>
          <p:spPr>
            <a:xfrm>
              <a:off x="4569261" y="2807570"/>
              <a:ext cx="1242874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12</a:t>
              </a:r>
              <a:endParaRPr lang="en-IN" sz="2800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2331B35-7EC1-1417-3D7D-9FBD7F4BD48E}"/>
                </a:ext>
              </a:extLst>
            </p:cNvPr>
            <p:cNvSpPr/>
            <p:nvPr/>
          </p:nvSpPr>
          <p:spPr>
            <a:xfrm>
              <a:off x="5826740" y="2807570"/>
              <a:ext cx="387849" cy="62143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F71BCF4-EDB0-A4BB-B88C-0865BBBFB732}"/>
                </a:ext>
              </a:extLst>
            </p:cNvPr>
            <p:cNvSpPr/>
            <p:nvPr/>
          </p:nvSpPr>
          <p:spPr>
            <a:xfrm>
              <a:off x="4586493" y="2816546"/>
              <a:ext cx="377288" cy="57229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6E7D1CE4-023B-2E31-EE95-27CD693CE617}"/>
              </a:ext>
            </a:extLst>
          </p:cNvPr>
          <p:cNvCxnSpPr>
            <a:cxnSpLocks/>
          </p:cNvCxnSpPr>
          <p:nvPr/>
        </p:nvCxnSpPr>
        <p:spPr>
          <a:xfrm rot="16200000" flipV="1">
            <a:off x="5330565" y="4379579"/>
            <a:ext cx="1281302" cy="285285"/>
          </a:xfrm>
          <a:prstGeom prst="bentConnector3">
            <a:avLst>
              <a:gd name="adj1" fmla="val -4043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19D0D7A5-5F39-1714-5523-CAF583BA6A56}"/>
              </a:ext>
            </a:extLst>
          </p:cNvPr>
          <p:cNvCxnSpPr/>
          <p:nvPr/>
        </p:nvCxnSpPr>
        <p:spPr>
          <a:xfrm rot="16200000" flipV="1">
            <a:off x="6616429" y="4305431"/>
            <a:ext cx="1476462" cy="628739"/>
          </a:xfrm>
          <a:prstGeom prst="bentConnector3">
            <a:avLst>
              <a:gd name="adj1" fmla="val 7826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EE25B51-6CF9-CB5F-E493-C901C12B8406}"/>
              </a:ext>
            </a:extLst>
          </p:cNvPr>
          <p:cNvSpPr txBox="1"/>
          <p:nvPr/>
        </p:nvSpPr>
        <p:spPr>
          <a:xfrm>
            <a:off x="7096067" y="2998289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NTEMP</a:t>
            </a:r>
            <a:endParaRPr lang="en-IN" sz="2400" dirty="0"/>
          </a:p>
        </p:txBody>
      </p: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6D589510-8C28-01C7-5B3C-4CC3EBF74EB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05581" y="4147521"/>
            <a:ext cx="1586881" cy="64699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0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/>
      <p:bldP spid="39" grpId="0"/>
      <p:bldP spid="45" grpId="0"/>
      <p:bldP spid="7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0F614C-D4C5-B442-AF80-0C42BF79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CEDBF0-8E9C-FFB6-7D19-339A8749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8764F-73A7-DC86-B7C3-46E073CC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5C937D-2CD2-A9D7-DB08-DEF0A7728325}"/>
              </a:ext>
            </a:extLst>
          </p:cNvPr>
          <p:cNvSpPr/>
          <p:nvPr/>
        </p:nvSpPr>
        <p:spPr>
          <a:xfrm>
            <a:off x="652506" y="1795509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FRONT (START)</a:t>
            </a:r>
            <a:endParaRPr lang="en-IN" sz="2800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5EA437-7FA7-BB48-02B0-715E273C22AC}"/>
              </a:ext>
            </a:extLst>
          </p:cNvPr>
          <p:cNvCxnSpPr>
            <a:cxnSpLocks/>
          </p:cNvCxnSpPr>
          <p:nvPr/>
        </p:nvCxnSpPr>
        <p:spPr>
          <a:xfrm>
            <a:off x="5016063" y="3429000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2ADA69-57FD-F4ED-01DD-2FC7317A8065}"/>
              </a:ext>
            </a:extLst>
          </p:cNvPr>
          <p:cNvCxnSpPr>
            <a:cxnSpLocks/>
          </p:cNvCxnSpPr>
          <p:nvPr/>
        </p:nvCxnSpPr>
        <p:spPr>
          <a:xfrm>
            <a:off x="7304906" y="3349312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EA8BC86-5193-0825-0144-0557920017C0}"/>
              </a:ext>
            </a:extLst>
          </p:cNvPr>
          <p:cNvSpPr txBox="1"/>
          <p:nvPr/>
        </p:nvSpPr>
        <p:spPr>
          <a:xfrm>
            <a:off x="3897124" y="2706817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5B859D-3112-B4F3-4F20-5C01FD463D24}"/>
              </a:ext>
            </a:extLst>
          </p:cNvPr>
          <p:cNvSpPr txBox="1"/>
          <p:nvPr/>
        </p:nvSpPr>
        <p:spPr>
          <a:xfrm>
            <a:off x="5859445" y="129482"/>
            <a:ext cx="4048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TEMP=START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START=START-&gt;next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START-&gt;</a:t>
            </a:r>
            <a:r>
              <a:rPr lang="en-IN" sz="2800" b="1" i="1" dirty="0" err="1">
                <a:latin typeface="Book Antiqua" panose="02040602050305030304" pitchFamily="18" charset="0"/>
              </a:rPr>
              <a:t>prev</a:t>
            </a:r>
            <a:r>
              <a:rPr lang="en-IN" sz="2800" b="1" i="1" dirty="0">
                <a:latin typeface="Book Antiqua" panose="02040602050305030304" pitchFamily="18" charset="0"/>
              </a:rPr>
              <a:t>=NULL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free(TEMP)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EBECDE-CA5A-7D26-1873-9EF80D30FD3A}"/>
              </a:ext>
            </a:extLst>
          </p:cNvPr>
          <p:cNvGrpSpPr/>
          <p:nvPr/>
        </p:nvGrpSpPr>
        <p:grpSpPr>
          <a:xfrm>
            <a:off x="3530849" y="3133796"/>
            <a:ext cx="1645328" cy="621431"/>
            <a:chOff x="4143229" y="4587514"/>
            <a:chExt cx="1645328" cy="621431"/>
          </a:xfrm>
          <a:solidFill>
            <a:srgbClr val="C00000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14944AD-CAAA-3329-0001-24C43E6128D0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A61A5C-225E-FF0A-EE08-E537DFD20A8D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E9829A-6CDB-3AA5-DC0E-2CB8DDAB436B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083097-80C2-85E9-FB4F-9D1D029D84F1}"/>
              </a:ext>
            </a:extLst>
          </p:cNvPr>
          <p:cNvGrpSpPr/>
          <p:nvPr/>
        </p:nvGrpSpPr>
        <p:grpSpPr>
          <a:xfrm>
            <a:off x="5852428" y="3056276"/>
            <a:ext cx="1645328" cy="621431"/>
            <a:chOff x="4143229" y="4587514"/>
            <a:chExt cx="1645328" cy="62143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63285D-EF88-3973-C4A0-FB43DAFE251C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sz="28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DAC50E-4902-0221-1A5E-344053DEAD09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08A5090-BC48-9FA7-8029-7D523FD5DD5F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8599BC-EEBD-E730-DCF2-2E24E6E32C38}"/>
              </a:ext>
            </a:extLst>
          </p:cNvPr>
          <p:cNvGrpSpPr/>
          <p:nvPr/>
        </p:nvGrpSpPr>
        <p:grpSpPr>
          <a:xfrm>
            <a:off x="8191447" y="3091403"/>
            <a:ext cx="1645328" cy="621431"/>
            <a:chOff x="4143229" y="4587514"/>
            <a:chExt cx="1645328" cy="62143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C62CEB-5D89-EB3A-9CEE-A928F588173E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sz="28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BBD7BA-A7E2-DDD7-7E12-FF962C4F5561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F904BE3-C6BF-D187-6A6F-C861D7AF5CFF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8D3DCF7-5647-4299-D4AF-1A5DAF221F68}"/>
              </a:ext>
            </a:extLst>
          </p:cNvPr>
          <p:cNvCxnSpPr>
            <a:cxnSpLocks/>
          </p:cNvCxnSpPr>
          <p:nvPr/>
        </p:nvCxnSpPr>
        <p:spPr>
          <a:xfrm flipH="1" flipV="1">
            <a:off x="5130143" y="3267986"/>
            <a:ext cx="755931" cy="1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D80DF0E-A2EF-7974-C38D-5EA80679AB2D}"/>
              </a:ext>
            </a:extLst>
          </p:cNvPr>
          <p:cNvCxnSpPr>
            <a:cxnSpLocks/>
          </p:cNvCxnSpPr>
          <p:nvPr/>
        </p:nvCxnSpPr>
        <p:spPr>
          <a:xfrm flipH="1" flipV="1">
            <a:off x="7431089" y="3197748"/>
            <a:ext cx="755931" cy="1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0E449C2-9112-7642-1701-C599972A52DB}"/>
              </a:ext>
            </a:extLst>
          </p:cNvPr>
          <p:cNvSpPr txBox="1"/>
          <p:nvPr/>
        </p:nvSpPr>
        <p:spPr>
          <a:xfrm>
            <a:off x="5898777" y="2607084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571D21-B28F-DA4A-A403-3F09889D92BA}"/>
              </a:ext>
            </a:extLst>
          </p:cNvPr>
          <p:cNvSpPr txBox="1"/>
          <p:nvPr/>
        </p:nvSpPr>
        <p:spPr>
          <a:xfrm>
            <a:off x="3774732" y="2376251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18218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44" grpId="0"/>
      <p:bldP spid="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0F614C-D4C5-B442-AF80-0C42BF79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CEDBF0-8E9C-FFB6-7D19-339A8749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8764F-73A7-DC86-B7C3-46E073CC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5C937D-2CD2-A9D7-DB08-DEF0A7728325}"/>
              </a:ext>
            </a:extLst>
          </p:cNvPr>
          <p:cNvSpPr/>
          <p:nvPr/>
        </p:nvSpPr>
        <p:spPr>
          <a:xfrm>
            <a:off x="652506" y="1795509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REAR (END)</a:t>
            </a:r>
            <a:endParaRPr lang="en-IN" sz="2800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5EA437-7FA7-BB48-02B0-715E273C22AC}"/>
              </a:ext>
            </a:extLst>
          </p:cNvPr>
          <p:cNvCxnSpPr>
            <a:cxnSpLocks/>
          </p:cNvCxnSpPr>
          <p:nvPr/>
        </p:nvCxnSpPr>
        <p:spPr>
          <a:xfrm>
            <a:off x="5016063" y="3429000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2ADA69-57FD-F4ED-01DD-2FC7317A8065}"/>
              </a:ext>
            </a:extLst>
          </p:cNvPr>
          <p:cNvCxnSpPr>
            <a:cxnSpLocks/>
          </p:cNvCxnSpPr>
          <p:nvPr/>
        </p:nvCxnSpPr>
        <p:spPr>
          <a:xfrm>
            <a:off x="7304906" y="3349312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EA8BC86-5193-0825-0144-0557920017C0}"/>
              </a:ext>
            </a:extLst>
          </p:cNvPr>
          <p:cNvSpPr txBox="1"/>
          <p:nvPr/>
        </p:nvSpPr>
        <p:spPr>
          <a:xfrm>
            <a:off x="3897124" y="2706817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5B859D-3112-B4F3-4F20-5C01FD463D24}"/>
              </a:ext>
            </a:extLst>
          </p:cNvPr>
          <p:cNvSpPr txBox="1"/>
          <p:nvPr/>
        </p:nvSpPr>
        <p:spPr>
          <a:xfrm>
            <a:off x="5788557" y="120990"/>
            <a:ext cx="40482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Put TEMP to last node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NTEMP=TEMP-&gt;</a:t>
            </a:r>
            <a:r>
              <a:rPr lang="en-IN" sz="2800" b="1" i="1" dirty="0" err="1">
                <a:latin typeface="Book Antiqua" panose="02040602050305030304" pitchFamily="18" charset="0"/>
              </a:rPr>
              <a:t>prev</a:t>
            </a:r>
            <a:endParaRPr lang="en-IN" sz="2800" b="1" i="1" dirty="0">
              <a:latin typeface="Book Antiqua" panose="02040602050305030304" pitchFamily="18" charset="0"/>
            </a:endParaRPr>
          </a:p>
          <a:p>
            <a:r>
              <a:rPr lang="en-IN" sz="2800" b="1" i="1" dirty="0">
                <a:latin typeface="Book Antiqua" panose="02040602050305030304" pitchFamily="18" charset="0"/>
              </a:rPr>
              <a:t>NTEMP-&gt;next=NULL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free(TEMP)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EBECDE-CA5A-7D26-1873-9EF80D30FD3A}"/>
              </a:ext>
            </a:extLst>
          </p:cNvPr>
          <p:cNvGrpSpPr/>
          <p:nvPr/>
        </p:nvGrpSpPr>
        <p:grpSpPr>
          <a:xfrm>
            <a:off x="3530849" y="3133796"/>
            <a:ext cx="1645328" cy="621431"/>
            <a:chOff x="4143229" y="4587514"/>
            <a:chExt cx="1645328" cy="62143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14944AD-CAAA-3329-0001-24C43E6128D0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A61A5C-225E-FF0A-EE08-E537DFD20A8D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E9829A-6CDB-3AA5-DC0E-2CB8DDAB436B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083097-80C2-85E9-FB4F-9D1D029D84F1}"/>
              </a:ext>
            </a:extLst>
          </p:cNvPr>
          <p:cNvGrpSpPr/>
          <p:nvPr/>
        </p:nvGrpSpPr>
        <p:grpSpPr>
          <a:xfrm>
            <a:off x="5852428" y="3056276"/>
            <a:ext cx="1645328" cy="621431"/>
            <a:chOff x="4143229" y="4587514"/>
            <a:chExt cx="1645328" cy="62143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63285D-EF88-3973-C4A0-FB43DAFE251C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sz="28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DAC50E-4902-0221-1A5E-344053DEAD09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08A5090-BC48-9FA7-8029-7D523FD5DD5F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8599BC-EEBD-E730-DCF2-2E24E6E32C38}"/>
              </a:ext>
            </a:extLst>
          </p:cNvPr>
          <p:cNvGrpSpPr/>
          <p:nvPr/>
        </p:nvGrpSpPr>
        <p:grpSpPr>
          <a:xfrm>
            <a:off x="8191447" y="3091403"/>
            <a:ext cx="1645328" cy="621431"/>
            <a:chOff x="4143229" y="4587514"/>
            <a:chExt cx="1645328" cy="621431"/>
          </a:xfrm>
          <a:solidFill>
            <a:srgbClr val="C00000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C62CEB-5D89-EB3A-9CEE-A928F588173E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sz="28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BBD7BA-A7E2-DDD7-7E12-FF962C4F5561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F904BE3-C6BF-D187-6A6F-C861D7AF5CFF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8D3DCF7-5647-4299-D4AF-1A5DAF221F68}"/>
              </a:ext>
            </a:extLst>
          </p:cNvPr>
          <p:cNvCxnSpPr>
            <a:cxnSpLocks/>
          </p:cNvCxnSpPr>
          <p:nvPr/>
        </p:nvCxnSpPr>
        <p:spPr>
          <a:xfrm flipH="1" flipV="1">
            <a:off x="5130143" y="3267986"/>
            <a:ext cx="755931" cy="1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D80DF0E-A2EF-7974-C38D-5EA80679AB2D}"/>
              </a:ext>
            </a:extLst>
          </p:cNvPr>
          <p:cNvCxnSpPr>
            <a:cxnSpLocks/>
          </p:cNvCxnSpPr>
          <p:nvPr/>
        </p:nvCxnSpPr>
        <p:spPr>
          <a:xfrm flipH="1" flipV="1">
            <a:off x="7431089" y="3197748"/>
            <a:ext cx="755931" cy="1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571D21-B28F-DA4A-A403-3F09889D92BA}"/>
              </a:ext>
            </a:extLst>
          </p:cNvPr>
          <p:cNvSpPr txBox="1"/>
          <p:nvPr/>
        </p:nvSpPr>
        <p:spPr>
          <a:xfrm>
            <a:off x="8367088" y="2551921"/>
            <a:ext cx="891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TEMP</a:t>
            </a:r>
            <a:endParaRPr lang="en-IN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EACCE-03BB-EB78-79FB-A9D06E7A6FB5}"/>
              </a:ext>
            </a:extLst>
          </p:cNvPr>
          <p:cNvSpPr txBox="1"/>
          <p:nvPr/>
        </p:nvSpPr>
        <p:spPr>
          <a:xfrm>
            <a:off x="6079505" y="2587040"/>
            <a:ext cx="1159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NTEMP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2041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4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0F614C-D4C5-B442-AF80-0C42BF79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CEDBF0-8E9C-FFB6-7D19-339A8749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8764F-73A7-DC86-B7C3-46E073CC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5C937D-2CD2-A9D7-DB08-DEF0A7728325}"/>
              </a:ext>
            </a:extLst>
          </p:cNvPr>
          <p:cNvSpPr/>
          <p:nvPr/>
        </p:nvSpPr>
        <p:spPr>
          <a:xfrm>
            <a:off x="652506" y="1795509"/>
            <a:ext cx="2463555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SPECIFIC</a:t>
            </a:r>
            <a:endParaRPr lang="en-IN" sz="2800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5EA437-7FA7-BB48-02B0-715E273C22AC}"/>
              </a:ext>
            </a:extLst>
          </p:cNvPr>
          <p:cNvCxnSpPr>
            <a:cxnSpLocks/>
          </p:cNvCxnSpPr>
          <p:nvPr/>
        </p:nvCxnSpPr>
        <p:spPr>
          <a:xfrm>
            <a:off x="4225950" y="4542124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2ADA69-57FD-F4ED-01DD-2FC7317A8065}"/>
              </a:ext>
            </a:extLst>
          </p:cNvPr>
          <p:cNvCxnSpPr>
            <a:cxnSpLocks/>
          </p:cNvCxnSpPr>
          <p:nvPr/>
        </p:nvCxnSpPr>
        <p:spPr>
          <a:xfrm>
            <a:off x="6514793" y="4462436"/>
            <a:ext cx="882714" cy="87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EA8BC86-5193-0825-0144-0557920017C0}"/>
              </a:ext>
            </a:extLst>
          </p:cNvPr>
          <p:cNvSpPr txBox="1"/>
          <p:nvPr/>
        </p:nvSpPr>
        <p:spPr>
          <a:xfrm>
            <a:off x="2789312" y="3859301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START</a:t>
            </a:r>
            <a:endParaRPr lang="en-IN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5B859D-3112-B4F3-4F20-5C01FD463D24}"/>
              </a:ext>
            </a:extLst>
          </p:cNvPr>
          <p:cNvSpPr txBox="1"/>
          <p:nvPr/>
        </p:nvSpPr>
        <p:spPr>
          <a:xfrm>
            <a:off x="5788556" y="120990"/>
            <a:ext cx="49267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Required code</a:t>
            </a:r>
            <a:r>
              <a:rPr lang="en-IN" sz="2800" b="1" i="1" dirty="0">
                <a:latin typeface="Book Antiqua" panose="02040602050305030304" pitchFamily="18" charset="0"/>
              </a:rPr>
              <a:t>: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Move TEMP to specific node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NTEMP=TEMP-&gt;</a:t>
            </a:r>
            <a:r>
              <a:rPr lang="en-IN" sz="2800" b="1" i="1" dirty="0" err="1">
                <a:latin typeface="Book Antiqua" panose="02040602050305030304" pitchFamily="18" charset="0"/>
              </a:rPr>
              <a:t>prev</a:t>
            </a:r>
            <a:endParaRPr lang="en-IN" sz="2800" b="1" i="1" dirty="0">
              <a:latin typeface="Book Antiqua" panose="02040602050305030304" pitchFamily="18" charset="0"/>
            </a:endParaRPr>
          </a:p>
          <a:p>
            <a:r>
              <a:rPr lang="en-IN" sz="2800" b="1" i="1" dirty="0">
                <a:latin typeface="Book Antiqua" panose="02040602050305030304" pitchFamily="18" charset="0"/>
              </a:rPr>
              <a:t>NTEMP-&gt;next=TEMP-&gt;next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FTEMP=TEMP-&gt;next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FTEMP-&gt;</a:t>
            </a:r>
            <a:r>
              <a:rPr lang="en-IN" sz="2800" b="1" i="1" dirty="0" err="1">
                <a:latin typeface="Book Antiqua" panose="02040602050305030304" pitchFamily="18" charset="0"/>
              </a:rPr>
              <a:t>prev</a:t>
            </a:r>
            <a:r>
              <a:rPr lang="en-IN" sz="2800" b="1" i="1" dirty="0">
                <a:latin typeface="Book Antiqua" panose="02040602050305030304" pitchFamily="18" charset="0"/>
              </a:rPr>
              <a:t>=NTEMP</a:t>
            </a:r>
          </a:p>
          <a:p>
            <a:r>
              <a:rPr lang="en-IN" sz="2800" b="1" i="1" dirty="0">
                <a:latin typeface="Book Antiqua" panose="02040602050305030304" pitchFamily="18" charset="0"/>
              </a:rPr>
              <a:t>free(TEMP)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EBECDE-CA5A-7D26-1873-9EF80D30FD3A}"/>
              </a:ext>
            </a:extLst>
          </p:cNvPr>
          <p:cNvGrpSpPr/>
          <p:nvPr/>
        </p:nvGrpSpPr>
        <p:grpSpPr>
          <a:xfrm>
            <a:off x="2740736" y="4246920"/>
            <a:ext cx="1645328" cy="621431"/>
            <a:chOff x="4143229" y="4587514"/>
            <a:chExt cx="1645328" cy="62143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14944AD-CAAA-3329-0001-24C43E6128D0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20</a:t>
              </a:r>
              <a:endParaRPr lang="en-IN" sz="28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A61A5C-225E-FF0A-EE08-E537DFD20A8D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E9829A-6CDB-3AA5-DC0E-2CB8DDAB436B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083097-80C2-85E9-FB4F-9D1D029D84F1}"/>
              </a:ext>
            </a:extLst>
          </p:cNvPr>
          <p:cNvGrpSpPr/>
          <p:nvPr/>
        </p:nvGrpSpPr>
        <p:grpSpPr>
          <a:xfrm>
            <a:off x="5062315" y="4169400"/>
            <a:ext cx="1645328" cy="621431"/>
            <a:chOff x="4143229" y="4587514"/>
            <a:chExt cx="1645328" cy="621431"/>
          </a:xfrm>
          <a:solidFill>
            <a:srgbClr val="C00000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63285D-EF88-3973-C4A0-FB43DAFE251C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30</a:t>
              </a:r>
              <a:endParaRPr lang="en-IN" sz="28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DAC50E-4902-0221-1A5E-344053DEAD09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08A5090-BC48-9FA7-8029-7D523FD5DD5F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8599BC-EEBD-E730-DCF2-2E24E6E32C38}"/>
              </a:ext>
            </a:extLst>
          </p:cNvPr>
          <p:cNvGrpSpPr/>
          <p:nvPr/>
        </p:nvGrpSpPr>
        <p:grpSpPr>
          <a:xfrm>
            <a:off x="7401334" y="4204527"/>
            <a:ext cx="1645328" cy="621431"/>
            <a:chOff x="4143229" y="4587514"/>
            <a:chExt cx="1645328" cy="62143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C62CEB-5D89-EB3A-9CEE-A928F588173E}"/>
                </a:ext>
              </a:extLst>
            </p:cNvPr>
            <p:cNvSpPr/>
            <p:nvPr/>
          </p:nvSpPr>
          <p:spPr>
            <a:xfrm>
              <a:off x="4143229" y="4587515"/>
              <a:ext cx="1242874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40</a:t>
              </a:r>
              <a:endParaRPr lang="en-IN" sz="28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BBBD7BA-A7E2-DDD7-7E12-FF962C4F5561}"/>
                </a:ext>
              </a:extLst>
            </p:cNvPr>
            <p:cNvSpPr/>
            <p:nvPr/>
          </p:nvSpPr>
          <p:spPr>
            <a:xfrm>
              <a:off x="5400708" y="4587515"/>
              <a:ext cx="387849" cy="621430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F904BE3-C6BF-D187-6A6F-C861D7AF5CFF}"/>
                </a:ext>
              </a:extLst>
            </p:cNvPr>
            <p:cNvSpPr/>
            <p:nvPr/>
          </p:nvSpPr>
          <p:spPr>
            <a:xfrm>
              <a:off x="4168266" y="4587514"/>
              <a:ext cx="385367" cy="614673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8D3DCF7-5647-4299-D4AF-1A5DAF221F68}"/>
              </a:ext>
            </a:extLst>
          </p:cNvPr>
          <p:cNvCxnSpPr>
            <a:cxnSpLocks/>
          </p:cNvCxnSpPr>
          <p:nvPr/>
        </p:nvCxnSpPr>
        <p:spPr>
          <a:xfrm flipH="1" flipV="1">
            <a:off x="4340030" y="4381110"/>
            <a:ext cx="755931" cy="1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D80DF0E-A2EF-7974-C38D-5EA80679AB2D}"/>
              </a:ext>
            </a:extLst>
          </p:cNvPr>
          <p:cNvCxnSpPr>
            <a:cxnSpLocks/>
          </p:cNvCxnSpPr>
          <p:nvPr/>
        </p:nvCxnSpPr>
        <p:spPr>
          <a:xfrm flipH="1" flipV="1">
            <a:off x="6640976" y="4310872"/>
            <a:ext cx="755931" cy="100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571D21-B28F-DA4A-A403-3F09889D92BA}"/>
              </a:ext>
            </a:extLst>
          </p:cNvPr>
          <p:cNvSpPr txBox="1"/>
          <p:nvPr/>
        </p:nvSpPr>
        <p:spPr>
          <a:xfrm>
            <a:off x="5487387" y="3548288"/>
            <a:ext cx="891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TEMP</a:t>
            </a:r>
            <a:endParaRPr lang="en-IN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41CED-3673-36A7-98BF-86B585AEDA27}"/>
              </a:ext>
            </a:extLst>
          </p:cNvPr>
          <p:cNvSpPr txBox="1"/>
          <p:nvPr/>
        </p:nvSpPr>
        <p:spPr>
          <a:xfrm>
            <a:off x="3678125" y="3628468"/>
            <a:ext cx="1147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NTEMP</a:t>
            </a:r>
            <a:endParaRPr lang="en-IN" sz="2400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0C9FEE00-6786-2E47-B4EF-7F6D96EDCC30}"/>
              </a:ext>
            </a:extLst>
          </p:cNvPr>
          <p:cNvCxnSpPr>
            <a:cxnSpLocks/>
            <a:endCxn id="36" idx="2"/>
          </p:cNvCxnSpPr>
          <p:nvPr/>
        </p:nvCxnSpPr>
        <p:spPr>
          <a:xfrm>
            <a:off x="4340030" y="4754116"/>
            <a:ext cx="3279025" cy="65084"/>
          </a:xfrm>
          <a:prstGeom prst="bentConnector4">
            <a:avLst>
              <a:gd name="adj1" fmla="val -4650"/>
              <a:gd name="adj2" fmla="val 1010491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57FEC829-1130-794C-E5B9-89E028BC4BBA}"/>
              </a:ext>
            </a:extLst>
          </p:cNvPr>
          <p:cNvCxnSpPr>
            <a:cxnSpLocks/>
            <a:stCxn id="27" idx="0"/>
          </p:cNvCxnSpPr>
          <p:nvPr/>
        </p:nvCxnSpPr>
        <p:spPr>
          <a:xfrm rot="16200000" flipH="1">
            <a:off x="5863991" y="2575070"/>
            <a:ext cx="83210" cy="3426913"/>
          </a:xfrm>
          <a:prstGeom prst="bentConnector4">
            <a:avLst>
              <a:gd name="adj1" fmla="val -274727"/>
              <a:gd name="adj2" fmla="val 100236"/>
            </a:avLst>
          </a:prstGeom>
          <a:ln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93BA2F4-E2F6-C7D2-F4E3-74FE16AA9238}"/>
              </a:ext>
            </a:extLst>
          </p:cNvPr>
          <p:cNvSpPr txBox="1"/>
          <p:nvPr/>
        </p:nvSpPr>
        <p:spPr>
          <a:xfrm>
            <a:off x="7752617" y="3773878"/>
            <a:ext cx="1242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FTEMP</a:t>
            </a:r>
            <a:endParaRPr lang="en-IN" sz="2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FA9987-3D36-6A12-6473-271A611AE681}"/>
              </a:ext>
            </a:extLst>
          </p:cNvPr>
          <p:cNvSpPr txBox="1"/>
          <p:nvPr/>
        </p:nvSpPr>
        <p:spPr>
          <a:xfrm>
            <a:off x="2740736" y="1452143"/>
            <a:ext cx="2278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Book Antiqua" panose="02040602050305030304" pitchFamily="18" charset="0"/>
              </a:rPr>
              <a:t>Location=2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45" grpId="0"/>
      <p:bldP spid="6" grpId="0"/>
      <p:bldP spid="49" grpId="0"/>
      <p:bldP spid="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ACFC3D-DE58-FA52-FF03-1E6DC444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4F9D9B-4775-35D3-F3E9-4721045E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05C8-89E7-0D9C-B955-08943280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36</a:t>
            </a:fld>
            <a:endParaRPr lang="en-US" dirty="0"/>
          </a:p>
        </p:txBody>
      </p:sp>
      <p:pic>
        <p:nvPicPr>
          <p:cNvPr id="2050" name="Picture 2" descr="Reverse Movie FX - magic video - Apps on Google Play">
            <a:extLst>
              <a:ext uri="{FF2B5EF4-FFF2-40B4-BE49-F238E27FC236}">
                <a16:creationId xmlns:a16="http://schemas.microsoft.com/office/drawing/2014/main" id="{61A53D96-20EB-0EFB-A5C8-70CF1514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8598"/>
            <a:ext cx="5840743" cy="441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5615BA-47B7-E958-4DED-285EAD0BD02D}"/>
              </a:ext>
            </a:extLst>
          </p:cNvPr>
          <p:cNvSpPr txBox="1"/>
          <p:nvPr/>
        </p:nvSpPr>
        <p:spPr>
          <a:xfrm>
            <a:off x="5326602" y="1862087"/>
            <a:ext cx="54952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Write C function to find the reverse of elements of a DLL</a:t>
            </a:r>
            <a:endParaRPr lang="en-IN" sz="36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4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16FA3-A7FA-1A3C-82DE-1CDEA670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F4D0C-763A-F30E-6A5C-B3BFBFFA5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F45DC-42A1-EEA1-A272-2BE63C87D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37</a:t>
            </a:fld>
            <a:endParaRPr lang="en-US" dirty="0"/>
          </a:p>
        </p:txBody>
      </p:sp>
      <p:pic>
        <p:nvPicPr>
          <p:cNvPr id="1026" name="Picture 2" descr="header linked0list 2">
            <a:extLst>
              <a:ext uri="{FF2B5EF4-FFF2-40B4-BE49-F238E27FC236}">
                <a16:creationId xmlns:a16="http://schemas.microsoft.com/office/drawing/2014/main" id="{6B3FD501-AEBF-8CEF-0B62-71665BB76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87" y="3501166"/>
            <a:ext cx="10285520" cy="213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F65EF-6F7A-CE6F-61FC-0F7A64E5C250}"/>
              </a:ext>
            </a:extLst>
          </p:cNvPr>
          <p:cNvSpPr txBox="1"/>
          <p:nvPr/>
        </p:nvSpPr>
        <p:spPr>
          <a:xfrm flipH="1">
            <a:off x="217503" y="209262"/>
            <a:ext cx="5308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Header Linked Lists</a:t>
            </a:r>
            <a:endParaRPr lang="en-IN" sz="40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2DE99D-2BC0-1AAA-DD64-C5237BD04215}"/>
              </a:ext>
            </a:extLst>
          </p:cNvPr>
          <p:cNvSpPr/>
          <p:nvPr/>
        </p:nvSpPr>
        <p:spPr>
          <a:xfrm>
            <a:off x="1118586" y="1226191"/>
            <a:ext cx="10573305" cy="154364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i="1" dirty="0">
                <a:latin typeface="Book Antiqua" panose="02040602050305030304" pitchFamily="18" charset="0"/>
              </a:rPr>
              <a:t>Linked lists in which starting node is a special node called Header node. Header node does not have any data. It is used to connect to the other nodes. </a:t>
            </a:r>
            <a:endParaRPr lang="en-IN" sz="28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59985A-8188-B5ED-F418-4F7AF1B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6C565-9711-BD50-5844-2384706D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801E1-C828-7373-C9A4-D353CAE0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B29D59-D84A-133D-ABDE-C0089C69CE6C}"/>
              </a:ext>
            </a:extLst>
          </p:cNvPr>
          <p:cNvSpPr/>
          <p:nvPr/>
        </p:nvSpPr>
        <p:spPr>
          <a:xfrm>
            <a:off x="2052961" y="191500"/>
            <a:ext cx="4802819" cy="10564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Book Antiqua" panose="02040602050305030304" pitchFamily="18" charset="0"/>
              </a:rPr>
              <a:t>Types of Header linked lists</a:t>
            </a:r>
            <a:endParaRPr lang="en-IN" sz="3200" b="1" dirty="0">
              <a:solidFill>
                <a:schemeClr val="accent5">
                  <a:lumMod val="1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19FF0A-242E-8316-DF76-74CC5D846467}"/>
              </a:ext>
            </a:extLst>
          </p:cNvPr>
          <p:cNvCxnSpPr>
            <a:cxnSpLocks/>
          </p:cNvCxnSpPr>
          <p:nvPr/>
        </p:nvCxnSpPr>
        <p:spPr>
          <a:xfrm flipH="1">
            <a:off x="2263806" y="1257330"/>
            <a:ext cx="2321510" cy="12234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2037F2-3046-2026-00B7-C502501D97BA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585316" y="1257330"/>
            <a:ext cx="1897972" cy="15125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DDEF5A77-9880-0D2D-DFBE-913542F1013D}"/>
              </a:ext>
            </a:extLst>
          </p:cNvPr>
          <p:cNvSpPr/>
          <p:nvPr/>
        </p:nvSpPr>
        <p:spPr>
          <a:xfrm>
            <a:off x="681361" y="2480767"/>
            <a:ext cx="2743200" cy="1791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Grounded</a:t>
            </a:r>
            <a:endParaRPr lang="en-IN" sz="2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946475-C167-2769-C3AA-C0AFCEF4C3AC}"/>
              </a:ext>
            </a:extLst>
          </p:cNvPr>
          <p:cNvSpPr/>
          <p:nvPr/>
        </p:nvSpPr>
        <p:spPr>
          <a:xfrm>
            <a:off x="5447189" y="2769834"/>
            <a:ext cx="2072197" cy="15824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Circular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65135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020CB4-7342-1F5C-01C5-6CD4960C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B53DF-E7DD-CFCD-C602-02708779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2FF5E-F627-335D-6147-486A175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7DE788-1BDD-3C6F-AD62-AE417D01EFE7}"/>
              </a:ext>
            </a:extLst>
          </p:cNvPr>
          <p:cNvSpPr/>
          <p:nvPr/>
        </p:nvSpPr>
        <p:spPr>
          <a:xfrm>
            <a:off x="1544715" y="215914"/>
            <a:ext cx="6897950" cy="10564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Book Antiqua" panose="02040602050305030304" pitchFamily="18" charset="0"/>
              </a:rPr>
              <a:t>Operations of Header linked lists</a:t>
            </a:r>
            <a:endParaRPr lang="en-IN" sz="3200" b="1" dirty="0">
              <a:solidFill>
                <a:schemeClr val="accent5">
                  <a:lumMod val="10000"/>
                </a:schemeClr>
              </a:solidFill>
              <a:latin typeface="Book Antiqua" panose="0204060205030503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9850C3-5FA0-F357-F4A2-863FA7095C99}"/>
              </a:ext>
            </a:extLst>
          </p:cNvPr>
          <p:cNvCxnSpPr>
            <a:cxnSpLocks/>
          </p:cNvCxnSpPr>
          <p:nvPr/>
        </p:nvCxnSpPr>
        <p:spPr>
          <a:xfrm flipH="1">
            <a:off x="2201662" y="1257330"/>
            <a:ext cx="2383654" cy="11396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84A409-4ECD-F73D-3C1E-BAC908BAE634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4316398" y="1257330"/>
            <a:ext cx="268918" cy="11396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B69C628-2A71-5E53-0846-B163C4B13619}"/>
              </a:ext>
            </a:extLst>
          </p:cNvPr>
          <p:cNvSpPr/>
          <p:nvPr/>
        </p:nvSpPr>
        <p:spPr>
          <a:xfrm>
            <a:off x="909960" y="2345924"/>
            <a:ext cx="1944210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FRONT (START)</a:t>
            </a:r>
            <a:endParaRPr lang="en-IN" sz="2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842424-6148-D895-C769-0789C2A942E0}"/>
              </a:ext>
            </a:extLst>
          </p:cNvPr>
          <p:cNvSpPr/>
          <p:nvPr/>
        </p:nvSpPr>
        <p:spPr>
          <a:xfrm>
            <a:off x="3280299" y="2396972"/>
            <a:ext cx="2072197" cy="158244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INSERT REAR (END)</a:t>
            </a:r>
            <a:endParaRPr lang="en-IN" sz="2800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FA9546-2D64-E30C-A5F3-E07ED192529F}"/>
              </a:ext>
            </a:extLst>
          </p:cNvPr>
          <p:cNvCxnSpPr>
            <a:cxnSpLocks/>
          </p:cNvCxnSpPr>
          <p:nvPr/>
        </p:nvCxnSpPr>
        <p:spPr>
          <a:xfrm>
            <a:off x="4603072" y="1257330"/>
            <a:ext cx="1895382" cy="145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130E445-BF6C-DECB-8542-C55F7E58115F}"/>
              </a:ext>
            </a:extLst>
          </p:cNvPr>
          <p:cNvSpPr/>
          <p:nvPr/>
        </p:nvSpPr>
        <p:spPr>
          <a:xfrm>
            <a:off x="8717134" y="2652542"/>
            <a:ext cx="2374777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REAR (END)</a:t>
            </a:r>
            <a:endParaRPr lang="en-IN" sz="280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F4B863A-5FF2-F46D-2E6A-7DC765F7ADBC}"/>
              </a:ext>
            </a:extLst>
          </p:cNvPr>
          <p:cNvCxnSpPr>
            <a:cxnSpLocks/>
          </p:cNvCxnSpPr>
          <p:nvPr/>
        </p:nvCxnSpPr>
        <p:spPr>
          <a:xfrm>
            <a:off x="4603072" y="1257330"/>
            <a:ext cx="4944122" cy="145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F12C3725-A892-E83F-3362-44BD83E8AB98}"/>
              </a:ext>
            </a:extLst>
          </p:cNvPr>
          <p:cNvSpPr/>
          <p:nvPr/>
        </p:nvSpPr>
        <p:spPr>
          <a:xfrm>
            <a:off x="5913270" y="2652542"/>
            <a:ext cx="2374777" cy="16334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DELETE FRONT (START)</a:t>
            </a:r>
            <a:endParaRPr lang="en-IN" sz="28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1FE311-3757-29C0-2E8A-1BE2BF985165}"/>
              </a:ext>
            </a:extLst>
          </p:cNvPr>
          <p:cNvSpPr/>
          <p:nvPr/>
        </p:nvSpPr>
        <p:spPr>
          <a:xfrm>
            <a:off x="1118586" y="4396667"/>
            <a:ext cx="2166152" cy="154687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INSERT ANY</a:t>
            </a:r>
            <a:endParaRPr lang="en-IN" sz="32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80C037-F8DC-EEF2-6F2F-25832EC394C5}"/>
              </a:ext>
            </a:extLst>
          </p:cNvPr>
          <p:cNvSpPr/>
          <p:nvPr/>
        </p:nvSpPr>
        <p:spPr>
          <a:xfrm>
            <a:off x="5283693" y="4396667"/>
            <a:ext cx="2235693" cy="154687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DELETE ANY</a:t>
            </a:r>
            <a:endParaRPr lang="en-IN" sz="32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1F25E1-6922-AF2B-E78F-2CD93ECFDA49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2201662" y="1272357"/>
            <a:ext cx="2400671" cy="31243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97536B-DA7F-F269-F215-4B792B48D16F}"/>
              </a:ext>
            </a:extLst>
          </p:cNvPr>
          <p:cNvCxnSpPr>
            <a:cxnSpLocks/>
          </p:cNvCxnSpPr>
          <p:nvPr/>
        </p:nvCxnSpPr>
        <p:spPr>
          <a:xfrm>
            <a:off x="4620089" y="1257330"/>
            <a:ext cx="1582075" cy="32125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10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3947C-295C-7669-AC51-EB0A8AAC9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2F8C9-DAB7-8171-CBED-12CF8057B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16B19-2199-B0F5-3313-B71FD0F0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C397E-84FD-A43F-0095-19802CABCA98}"/>
              </a:ext>
            </a:extLst>
          </p:cNvPr>
          <p:cNvSpPr/>
          <p:nvPr/>
        </p:nvSpPr>
        <p:spPr>
          <a:xfrm>
            <a:off x="577049" y="136525"/>
            <a:ext cx="4918229" cy="10175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Drawbacks of Arrays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Group of boys sitting side by side outdoors. — kids, people - Stock Photo |  #160553978">
            <a:extLst>
              <a:ext uri="{FF2B5EF4-FFF2-40B4-BE49-F238E27FC236}">
                <a16:creationId xmlns:a16="http://schemas.microsoft.com/office/drawing/2014/main" id="{CE2C2CE7-0E8F-EB9C-8929-978952D87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02" y="1154097"/>
            <a:ext cx="4811697" cy="380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B79529-18D0-E86C-F2E1-5AC5B50A60BE}"/>
              </a:ext>
            </a:extLst>
          </p:cNvPr>
          <p:cNvSpPr txBox="1"/>
          <p:nvPr/>
        </p:nvSpPr>
        <p:spPr>
          <a:xfrm>
            <a:off x="754602" y="1385171"/>
            <a:ext cx="1008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Insertion and deletion at specific position is expensive</a:t>
            </a:r>
            <a:endParaRPr lang="en-IN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984AF4-0163-C3FB-5D40-65C666B5F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851" y="2091296"/>
            <a:ext cx="5341101" cy="3927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325625-AF15-770A-F679-8BBB4B90B47B}"/>
              </a:ext>
            </a:extLst>
          </p:cNvPr>
          <p:cNvSpPr txBox="1"/>
          <p:nvPr/>
        </p:nvSpPr>
        <p:spPr>
          <a:xfrm>
            <a:off x="522290" y="5248113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Extension is difficult</a:t>
            </a:r>
            <a:endParaRPr lang="en-IN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38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D4A258-07D2-A62F-02C3-BA42DAA6D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EF034-5896-9E4A-D206-13B8A2508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22DE6-0204-2F7A-C05F-7658BF4E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89E24-C25A-799A-4888-4E86B38CB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708" y="491970"/>
            <a:ext cx="7886203" cy="52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CCC2F9-D10B-BB3C-2EE4-CC09F2C9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C8140-FFCA-ACDA-88CE-203015896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CC6A7-002A-8A3A-BE6B-A02DE4E7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0DF333-DB12-D173-A2D8-7ED2A592964E}"/>
              </a:ext>
            </a:extLst>
          </p:cNvPr>
          <p:cNvSpPr txBox="1"/>
          <p:nvPr/>
        </p:nvSpPr>
        <p:spPr>
          <a:xfrm>
            <a:off x="464599" y="136525"/>
            <a:ext cx="51845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int </a:t>
            </a:r>
            <a:r>
              <a:rPr lang="en-US" sz="3200" b="1" dirty="0" err="1">
                <a:latin typeface="Book Antiqua" panose="02040602050305030304" pitchFamily="18" charset="0"/>
              </a:rPr>
              <a:t>gcd</a:t>
            </a:r>
            <a:r>
              <a:rPr lang="en-US" sz="3200" b="1" dirty="0">
                <a:latin typeface="Book Antiqua" panose="02040602050305030304" pitchFamily="18" charset="0"/>
              </a:rPr>
              <a:t>(int m, int n)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{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       int p=4;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      return </a:t>
            </a:r>
            <a:r>
              <a:rPr lang="en-US" sz="3200" b="1" dirty="0" err="1">
                <a:latin typeface="Book Antiqua" panose="02040602050305030304" pitchFamily="18" charset="0"/>
              </a:rPr>
              <a:t>gcd</a:t>
            </a:r>
            <a:r>
              <a:rPr lang="en-US" sz="3200" b="1" dirty="0">
                <a:latin typeface="Book Antiqua" panose="02040602050305030304" pitchFamily="18" charset="0"/>
              </a:rPr>
              <a:t>(</a:t>
            </a:r>
            <a:r>
              <a:rPr lang="en-US" sz="3200" b="1" dirty="0" err="1">
                <a:latin typeface="Book Antiqua" panose="02040602050305030304" pitchFamily="18" charset="0"/>
              </a:rPr>
              <a:t>n,m%n</a:t>
            </a:r>
            <a:r>
              <a:rPr lang="en-US" sz="3200" b="1" dirty="0">
                <a:latin typeface="Book Antiqua" panose="02040602050305030304" pitchFamily="18" charset="0"/>
              </a:rPr>
              <a:t>);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}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872D9-8851-CD3F-93E9-1B54E67C3016}"/>
              </a:ext>
            </a:extLst>
          </p:cNvPr>
          <p:cNvSpPr txBox="1"/>
          <p:nvPr/>
        </p:nvSpPr>
        <p:spPr>
          <a:xfrm>
            <a:off x="5335480" y="218784"/>
            <a:ext cx="30805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while(</a:t>
            </a:r>
            <a:r>
              <a:rPr lang="en-US" sz="3200" b="1" dirty="0" err="1">
                <a:latin typeface="Book Antiqua" panose="02040602050305030304" pitchFamily="18" charset="0"/>
              </a:rPr>
              <a:t>i</a:t>
            </a:r>
            <a:r>
              <a:rPr lang="en-US" sz="3200" b="1" dirty="0">
                <a:latin typeface="Book Antiqua" panose="02040602050305030304" pitchFamily="18" charset="0"/>
              </a:rPr>
              <a:t>&gt;0);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{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    </a:t>
            </a:r>
            <a:r>
              <a:rPr lang="en-US" sz="3200" b="1" dirty="0" err="1">
                <a:latin typeface="Book Antiqua" panose="02040602050305030304" pitchFamily="18" charset="0"/>
              </a:rPr>
              <a:t>i</a:t>
            </a:r>
            <a:r>
              <a:rPr lang="en-US" sz="3200" b="1" dirty="0">
                <a:latin typeface="Book Antiqua" panose="02040602050305030304" pitchFamily="18" charset="0"/>
              </a:rPr>
              <a:t>++;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}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1BF46-58FA-3B02-9CAA-92BF3D6E2555}"/>
              </a:ext>
            </a:extLst>
          </p:cNvPr>
          <p:cNvSpPr txBox="1"/>
          <p:nvPr/>
        </p:nvSpPr>
        <p:spPr>
          <a:xfrm>
            <a:off x="710213" y="3089429"/>
            <a:ext cx="30450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Int display()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{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   return 2;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}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0C881-B4DE-4884-2C2F-9BB43589F74A}"/>
              </a:ext>
            </a:extLst>
          </p:cNvPr>
          <p:cNvSpPr txBox="1"/>
          <p:nvPr/>
        </p:nvSpPr>
        <p:spPr>
          <a:xfrm>
            <a:off x="4296053" y="2756710"/>
            <a:ext cx="30450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int display()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{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   return 2;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}</a:t>
            </a:r>
          </a:p>
          <a:p>
            <a:endParaRPr lang="en-US" sz="3200" b="1" dirty="0">
              <a:latin typeface="Book Antiqua" panose="02040602050305030304" pitchFamily="18" charset="0"/>
            </a:endParaRPr>
          </a:p>
          <a:p>
            <a:r>
              <a:rPr lang="en-US" sz="3200" b="1" dirty="0" err="1">
                <a:latin typeface="Book Antiqua" panose="02040602050305030304" pitchFamily="18" charset="0"/>
              </a:rPr>
              <a:t>diplay</a:t>
            </a:r>
            <a:r>
              <a:rPr lang="en-US" sz="3200" b="1" dirty="0">
                <a:latin typeface="Book Antiqua" panose="02040602050305030304" pitchFamily="18" charset="0"/>
              </a:rPr>
              <a:t>();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908A7E-25C5-C74B-64AF-6A0D7A770BCA}"/>
              </a:ext>
            </a:extLst>
          </p:cNvPr>
          <p:cNvSpPr txBox="1"/>
          <p:nvPr/>
        </p:nvSpPr>
        <p:spPr>
          <a:xfrm>
            <a:off x="8026154" y="2596986"/>
            <a:ext cx="30450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void display()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{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   </a:t>
            </a:r>
            <a:r>
              <a:rPr lang="en-US" sz="3200" b="1" dirty="0" err="1">
                <a:latin typeface="Book Antiqua" panose="02040602050305030304" pitchFamily="18" charset="0"/>
              </a:rPr>
              <a:t>prinf</a:t>
            </a:r>
            <a:r>
              <a:rPr lang="en-US" sz="3200" b="1" dirty="0">
                <a:latin typeface="Book Antiqua" panose="02040602050305030304" pitchFamily="18" charset="0"/>
              </a:rPr>
              <a:t>(“hi”);</a:t>
            </a:r>
          </a:p>
          <a:p>
            <a:r>
              <a:rPr lang="en-US" sz="3200" b="1" dirty="0">
                <a:latin typeface="Book Antiqua" panose="02040602050305030304" pitchFamily="18" charset="0"/>
              </a:rPr>
              <a:t>}</a:t>
            </a:r>
          </a:p>
          <a:p>
            <a:endParaRPr lang="en-US" sz="3200" b="1" dirty="0">
              <a:latin typeface="Book Antiqua" panose="02040602050305030304" pitchFamily="18" charset="0"/>
            </a:endParaRPr>
          </a:p>
          <a:p>
            <a:r>
              <a:rPr lang="en-US" sz="3200" b="1" dirty="0">
                <a:latin typeface="Book Antiqua" panose="02040602050305030304" pitchFamily="18" charset="0"/>
              </a:rPr>
              <a:t>display();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6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A1200B-DADA-B6C3-7AB3-029C6260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820E38-E2FC-ABDC-41CD-2BC8CCD52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1DD2A-9853-A8BF-CF72-9C87B086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19894-DBD4-14CB-3A40-FD99777D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08" y="830725"/>
            <a:ext cx="9446018" cy="44237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688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3729BF-A195-83B7-6089-1499713D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72FA84-E475-D8C1-AE23-00008521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DC46A-1526-E07C-A370-D3904447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578F2-AD13-8180-86BC-6AA7B5EE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10" y="1995695"/>
            <a:ext cx="10012037" cy="24937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F626DD-A54E-2CA9-9CF9-296E933FB39A}"/>
              </a:ext>
            </a:extLst>
          </p:cNvPr>
          <p:cNvSpPr/>
          <p:nvPr/>
        </p:nvSpPr>
        <p:spPr>
          <a:xfrm>
            <a:off x="197527" y="934555"/>
            <a:ext cx="7206449" cy="68022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SINGLY LINKED LIST (SLL)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8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3720A-40A7-0080-0436-E25CD11E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123567-8C84-0E55-FD91-CFE8FCF55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CEC70-0273-27F4-9DAD-4C842BD3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44</a:t>
            </a:fld>
            <a:endParaRPr lang="en-US" dirty="0"/>
          </a:p>
        </p:txBody>
      </p:sp>
      <p:pic>
        <p:nvPicPr>
          <p:cNvPr id="1026" name="Picture 2" descr="types_of_linked_list-doubly-linked-list-img1.">
            <a:extLst>
              <a:ext uri="{FF2B5EF4-FFF2-40B4-BE49-F238E27FC236}">
                <a16:creationId xmlns:a16="http://schemas.microsoft.com/office/drawing/2014/main" id="{CC6867D3-9ED8-5D94-18E8-A2C7EFA8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98" y="1738883"/>
            <a:ext cx="10339988" cy="27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C8BEBC-5D49-CBC7-C2FE-B8E27AD8241E}"/>
              </a:ext>
            </a:extLst>
          </p:cNvPr>
          <p:cNvSpPr/>
          <p:nvPr/>
        </p:nvSpPr>
        <p:spPr>
          <a:xfrm>
            <a:off x="197527" y="934555"/>
            <a:ext cx="7206449" cy="68022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DOUBLY LINKED LIST (DLL)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D22F19-0706-4B78-B779-7889C007F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968941-119E-099A-2547-366963D0C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7C484-F0B9-B506-F78E-85F7062A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45</a:t>
            </a:fld>
            <a:endParaRPr lang="en-US" dirty="0"/>
          </a:p>
        </p:txBody>
      </p:sp>
      <p:pic>
        <p:nvPicPr>
          <p:cNvPr id="2050" name="Picture 2" descr="types_of_linked_list-circular-linked-list-img1.">
            <a:extLst>
              <a:ext uri="{FF2B5EF4-FFF2-40B4-BE49-F238E27FC236}">
                <a16:creationId xmlns:a16="http://schemas.microsoft.com/office/drawing/2014/main" id="{5B6F89A1-2EC8-DFA0-BDE4-51D992B8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31" y="1520502"/>
            <a:ext cx="9601412" cy="389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C17B4-FD2D-C7A2-790D-F03D44DA5992}"/>
              </a:ext>
            </a:extLst>
          </p:cNvPr>
          <p:cNvSpPr/>
          <p:nvPr/>
        </p:nvSpPr>
        <p:spPr>
          <a:xfrm>
            <a:off x="330692" y="369225"/>
            <a:ext cx="7206449" cy="68022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CIRCULAR LINKED LIST (CLL)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922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BA665-3221-78B6-0EB5-ED79AC524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9A8E7A-5984-8857-0B87-C7FACFAC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EF8DF-BA5F-9D0E-37FF-727C2CEA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46</a:t>
            </a:fld>
            <a:endParaRPr lang="en-US" dirty="0"/>
          </a:p>
        </p:txBody>
      </p:sp>
      <p:pic>
        <p:nvPicPr>
          <p:cNvPr id="3074" name="Picture 2" descr="types_of_linked_list-circular-doubly-linked-list-img1">
            <a:extLst>
              <a:ext uri="{FF2B5EF4-FFF2-40B4-BE49-F238E27FC236}">
                <a16:creationId xmlns:a16="http://schemas.microsoft.com/office/drawing/2014/main" id="{7D9B2BFA-B44A-429B-1274-4B723B790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90" y="1392824"/>
            <a:ext cx="9785773" cy="389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F0BE53-4421-48CB-293E-06E585069E56}"/>
              </a:ext>
            </a:extLst>
          </p:cNvPr>
          <p:cNvSpPr/>
          <p:nvPr/>
        </p:nvSpPr>
        <p:spPr>
          <a:xfrm>
            <a:off x="330692" y="369225"/>
            <a:ext cx="8404935" cy="68022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CIRCULAR DOUBLY LINKED LIST (CDLL) 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2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A80162-B0F8-E783-68B5-DF08282B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2FB4C6-C687-84DB-D74C-8BFE13CA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2B6FC-ADF5-2E41-B19D-AB11D9AA8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776A2-B39A-A1FD-5711-C6C0D260F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618" y="219225"/>
            <a:ext cx="6017441" cy="6319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14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D73A0-B264-9895-8203-72536C5AA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6D99AA-796D-4DE8-E522-EDAFE473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97DAA-7A65-A757-9F0F-8CF734AF9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E686E-DB29-A09C-6539-30B6FE424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95522"/>
            <a:ext cx="7409572" cy="645187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B0331AF-9214-3D02-79E8-FF83D3B93E07}"/>
              </a:ext>
            </a:extLst>
          </p:cNvPr>
          <p:cNvSpPr/>
          <p:nvPr/>
        </p:nvSpPr>
        <p:spPr>
          <a:xfrm>
            <a:off x="7750205" y="801210"/>
            <a:ext cx="3506680" cy="262779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TREASURE HUNT</a:t>
            </a:r>
            <a:endParaRPr lang="en-IN" sz="4000" b="1" dirty="0"/>
          </a:p>
        </p:txBody>
      </p:sp>
    </p:spTree>
    <p:extLst>
      <p:ext uri="{BB962C8B-B14F-4D97-AF65-F5344CB8AC3E}">
        <p14:creationId xmlns:p14="http://schemas.microsoft.com/office/powerpoint/2010/main" val="39931773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1CE029-116D-8149-9B61-820FD52FE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7BA04-04CB-528C-B86B-B0B738653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CA075-58B7-E6D2-0537-423320EC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ECCF1-BEEB-AFD4-F182-FC7693B4F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61" y="339709"/>
            <a:ext cx="9686169" cy="54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87428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1EC2F-0EA1-5AF7-431F-3FF1199CF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097A5D-2EB4-82FC-D6A8-850D91454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2BD1-A534-3015-5830-EDB91C44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13CD9-A240-68EA-C70D-521D5169B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0" y="278567"/>
            <a:ext cx="4527153" cy="3292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CAD95-607B-3A1E-02E2-73E637233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616258"/>
            <a:ext cx="6172200" cy="1524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C7D565-7B19-57F4-7A38-EB03A80C8A8E}"/>
              </a:ext>
            </a:extLst>
          </p:cNvPr>
          <p:cNvSpPr txBox="1"/>
          <p:nvPr/>
        </p:nvSpPr>
        <p:spPr>
          <a:xfrm>
            <a:off x="5067300" y="2352837"/>
            <a:ext cx="64559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Linked List consists of nodes where each node has data and link to other node</a:t>
            </a:r>
            <a:endParaRPr lang="en-IN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223DE5-C642-9AA7-1EE0-09D12B07EFC5}"/>
              </a:ext>
            </a:extLst>
          </p:cNvPr>
          <p:cNvSpPr/>
          <p:nvPr/>
        </p:nvSpPr>
        <p:spPr>
          <a:xfrm>
            <a:off x="149071" y="3613065"/>
            <a:ext cx="2372187" cy="10175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Schematic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BF8298-4531-407B-2D7B-1BF8C65325BA}"/>
              </a:ext>
            </a:extLst>
          </p:cNvPr>
          <p:cNvSpPr/>
          <p:nvPr/>
        </p:nvSpPr>
        <p:spPr>
          <a:xfrm>
            <a:off x="3125136" y="4916689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E96949-C707-BF14-3BBF-91E5DAB7B366}"/>
              </a:ext>
            </a:extLst>
          </p:cNvPr>
          <p:cNvSpPr/>
          <p:nvPr/>
        </p:nvSpPr>
        <p:spPr>
          <a:xfrm>
            <a:off x="4136451" y="4916689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1ACA09-B918-FA33-8AB0-59D518B6F3C0}"/>
              </a:ext>
            </a:extLst>
          </p:cNvPr>
          <p:cNvSpPr/>
          <p:nvPr/>
        </p:nvSpPr>
        <p:spPr>
          <a:xfrm>
            <a:off x="5147766" y="4916689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A77262-EABB-538E-AB77-7039F401E23E}"/>
              </a:ext>
            </a:extLst>
          </p:cNvPr>
          <p:cNvSpPr/>
          <p:nvPr/>
        </p:nvSpPr>
        <p:spPr>
          <a:xfrm>
            <a:off x="7239936" y="4925566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94486E-CB2F-5F70-522F-6F16D3E647E7}"/>
              </a:ext>
            </a:extLst>
          </p:cNvPr>
          <p:cNvSpPr/>
          <p:nvPr/>
        </p:nvSpPr>
        <p:spPr>
          <a:xfrm>
            <a:off x="9262566" y="4925566"/>
            <a:ext cx="1011315" cy="53266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B595BB7-1D3A-0B1F-BCCC-48A02FDB3F38}"/>
              </a:ext>
            </a:extLst>
          </p:cNvPr>
          <p:cNvCxnSpPr/>
          <p:nvPr/>
        </p:nvCxnSpPr>
        <p:spPr>
          <a:xfrm>
            <a:off x="4359133" y="5223901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406CF9-00DC-4A85-C5D0-8E0F256AB430}"/>
              </a:ext>
            </a:extLst>
          </p:cNvPr>
          <p:cNvCxnSpPr/>
          <p:nvPr/>
        </p:nvCxnSpPr>
        <p:spPr>
          <a:xfrm>
            <a:off x="6433918" y="5230752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4483A9-2140-1AEE-C423-E532DE847417}"/>
              </a:ext>
            </a:extLst>
          </p:cNvPr>
          <p:cNvCxnSpPr/>
          <p:nvPr/>
        </p:nvCxnSpPr>
        <p:spPr>
          <a:xfrm>
            <a:off x="8497607" y="5223901"/>
            <a:ext cx="80601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54D3A4A-2BE5-AE50-4D64-F9C39E552D31}"/>
              </a:ext>
            </a:extLst>
          </p:cNvPr>
          <p:cNvSpPr/>
          <p:nvPr/>
        </p:nvSpPr>
        <p:spPr>
          <a:xfrm>
            <a:off x="6165183" y="4925566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C0EF88-3610-4031-9F8B-8965C237CD63}"/>
              </a:ext>
            </a:extLst>
          </p:cNvPr>
          <p:cNvSpPr/>
          <p:nvPr/>
        </p:nvSpPr>
        <p:spPr>
          <a:xfrm>
            <a:off x="8243113" y="4916688"/>
            <a:ext cx="356217" cy="541535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5548FE-6C46-C2B6-599D-7CDE751E7B8C}"/>
              </a:ext>
            </a:extLst>
          </p:cNvPr>
          <p:cNvSpPr/>
          <p:nvPr/>
        </p:nvSpPr>
        <p:spPr>
          <a:xfrm>
            <a:off x="10265743" y="4925566"/>
            <a:ext cx="356217" cy="532660"/>
          </a:xfrm>
          <a:prstGeom prst="rect">
            <a:avLst/>
          </a:prstGeom>
          <a:solidFill>
            <a:srgbClr val="00B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/</a:t>
            </a:r>
            <a:endParaRPr lang="en-IN" b="1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FB1E685-46DF-6C77-F53B-4D3D3EE19220}"/>
              </a:ext>
            </a:extLst>
          </p:cNvPr>
          <p:cNvCxnSpPr>
            <a:cxnSpLocks/>
          </p:cNvCxnSpPr>
          <p:nvPr/>
        </p:nvCxnSpPr>
        <p:spPr>
          <a:xfrm flipV="1">
            <a:off x="3630793" y="5458223"/>
            <a:ext cx="0" cy="4083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4934E83-D07C-9E0D-1E5E-E5ECC53CA20B}"/>
              </a:ext>
            </a:extLst>
          </p:cNvPr>
          <p:cNvSpPr txBox="1"/>
          <p:nvPr/>
        </p:nvSpPr>
        <p:spPr>
          <a:xfrm>
            <a:off x="2619109" y="5866596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Book Antiqua" panose="02040602050305030304" pitchFamily="18" charset="0"/>
              </a:rPr>
              <a:t>INFORMATION</a:t>
            </a:r>
            <a:endParaRPr lang="en-IN" sz="2400" b="1" dirty="0">
              <a:latin typeface="Book Antiqua" panose="020406020503050303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2C7585-F630-36D2-3A92-C6FE0387E9E6}"/>
              </a:ext>
            </a:extLst>
          </p:cNvPr>
          <p:cNvCxnSpPr>
            <a:cxnSpLocks/>
          </p:cNvCxnSpPr>
          <p:nvPr/>
        </p:nvCxnSpPr>
        <p:spPr>
          <a:xfrm flipH="1" flipV="1">
            <a:off x="4314559" y="5449349"/>
            <a:ext cx="178109" cy="213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9B3EBD6-46C1-3FBE-3AD1-6C7ED1173682}"/>
              </a:ext>
            </a:extLst>
          </p:cNvPr>
          <p:cNvSpPr txBox="1"/>
          <p:nvPr/>
        </p:nvSpPr>
        <p:spPr>
          <a:xfrm>
            <a:off x="4403613" y="5475927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Book Antiqua" panose="02040602050305030304" pitchFamily="18" charset="0"/>
              </a:rPr>
              <a:t>NEXT</a:t>
            </a:r>
            <a:endParaRPr lang="en-IN" sz="2400" b="1" dirty="0">
              <a:latin typeface="Book Antiqua" panose="0204060205030503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7C86B36-520A-8B5C-00A8-482FA2900BE7}"/>
              </a:ext>
            </a:extLst>
          </p:cNvPr>
          <p:cNvCxnSpPr>
            <a:cxnSpLocks/>
          </p:cNvCxnSpPr>
          <p:nvPr/>
        </p:nvCxnSpPr>
        <p:spPr>
          <a:xfrm flipV="1">
            <a:off x="10503590" y="5475865"/>
            <a:ext cx="0" cy="4083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07B897B-747E-89BB-99E4-C099132888D4}"/>
              </a:ext>
            </a:extLst>
          </p:cNvPr>
          <p:cNvSpPr txBox="1"/>
          <p:nvPr/>
        </p:nvSpPr>
        <p:spPr>
          <a:xfrm>
            <a:off x="9491906" y="5884238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Book Antiqua" panose="02040602050305030304" pitchFamily="18" charset="0"/>
              </a:rPr>
              <a:t>NULL PTR</a:t>
            </a:r>
            <a:endParaRPr lang="en-IN" sz="2400" b="1" dirty="0">
              <a:latin typeface="Book Antiqua" panose="0204060205030503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CB37FCC-E76C-ACBD-6ED9-5636D78EAB86}"/>
              </a:ext>
            </a:extLst>
          </p:cNvPr>
          <p:cNvSpPr/>
          <p:nvPr/>
        </p:nvSpPr>
        <p:spPr>
          <a:xfrm>
            <a:off x="2865465" y="4676991"/>
            <a:ext cx="1934221" cy="101199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C00D7A-D1B0-9816-7A4D-ED3053F2A9BC}"/>
              </a:ext>
            </a:extLst>
          </p:cNvPr>
          <p:cNvSpPr txBox="1"/>
          <p:nvPr/>
        </p:nvSpPr>
        <p:spPr>
          <a:xfrm>
            <a:off x="3128655" y="4197613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Book Antiqua" panose="02040602050305030304" pitchFamily="18" charset="0"/>
              </a:rPr>
              <a:t>START</a:t>
            </a:r>
            <a:endParaRPr lang="en-IN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23" grpId="0" animBg="1"/>
      <p:bldP spid="24" grpId="0" animBg="1"/>
      <p:bldP spid="25" grpId="0" animBg="1"/>
      <p:bldP spid="30" grpId="0"/>
      <p:bldP spid="33" grpId="0"/>
      <p:bldP spid="35" grpId="0"/>
      <p:bldP spid="36" grpId="0" animBg="1"/>
      <p:bldP spid="4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785A57-EA2F-CDCE-6422-7DABCD80F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BF5297-BBF9-9DCE-F828-3341B38AB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52491-32A6-EA43-F8D5-19C7C1DA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967B7-5E11-826C-8553-FEA19E793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20704"/>
            <a:ext cx="7361068" cy="552080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C3FE3F-3C3F-1045-47DE-9E3EADDAF362}"/>
              </a:ext>
            </a:extLst>
          </p:cNvPr>
          <p:cNvSpPr/>
          <p:nvPr/>
        </p:nvSpPr>
        <p:spPr>
          <a:xfrm>
            <a:off x="6708560" y="136525"/>
            <a:ext cx="4148831" cy="262779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TRAIN IN AMUSEMENT PARK</a:t>
            </a:r>
            <a:endParaRPr lang="en-IN" sz="4000" b="1" dirty="0"/>
          </a:p>
        </p:txBody>
      </p:sp>
    </p:spTree>
    <p:extLst>
      <p:ext uri="{BB962C8B-B14F-4D97-AF65-F5344CB8AC3E}">
        <p14:creationId xmlns:p14="http://schemas.microsoft.com/office/powerpoint/2010/main" val="4976687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BF59AE-EDB1-F8C6-B7BE-6BA058EF3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8F915-9B4C-8164-4FB6-FEB6C0E1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0828C-D900-1271-6526-9BFBE9C9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E786A8-E074-82DC-152A-FC03AB4C2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1" y="293973"/>
            <a:ext cx="9980813" cy="562299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CA49588-5D5C-5565-E936-BEBDFA289BB9}"/>
              </a:ext>
            </a:extLst>
          </p:cNvPr>
          <p:cNvSpPr/>
          <p:nvPr/>
        </p:nvSpPr>
        <p:spPr>
          <a:xfrm>
            <a:off x="8153400" y="0"/>
            <a:ext cx="4060054" cy="265442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WILD WATER AMUSEMENT PARK</a:t>
            </a:r>
            <a:endParaRPr lang="en-IN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314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A2EB9B-E7E0-E237-9197-7E90E880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AAFB2-144A-B47B-4D97-22450CADB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ED048-BE05-0C43-42ED-01CA5E02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41762-20F4-F68D-DA98-43118CC24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49" y="435190"/>
            <a:ext cx="8295905" cy="553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8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6E5D1E-1A01-1942-3101-82CFDE0C7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1C0AA0-262F-7878-C5B2-BFAB9D65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C4C0C-CF63-88A7-497B-19464082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5C376-6D04-B923-C47F-826D2F6E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75" y="311829"/>
            <a:ext cx="9617476" cy="59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2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0FF28-E4CB-41D2-DF36-B82858AA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C25D6-A9C8-293D-FE8D-446A9744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30C6C-D35C-1D82-BA11-3AB29C35B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69A30-C7B3-7274-53A4-025895ACC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167" y="327872"/>
            <a:ext cx="9239250" cy="54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5DF685-52FA-AFEA-282A-38484B448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790BA-5FEE-B8D8-AF33-72DBDB11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262EC-0499-0788-F465-EBBDCB5AE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F35C7-B56E-1784-DD2D-81F700505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8" y="204186"/>
            <a:ext cx="2337679" cy="4727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9DC443-BFA3-34D6-D65F-175EE5D0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102" y="612558"/>
            <a:ext cx="3070396" cy="3536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6E17EC-B878-7F69-3B08-CB26281A0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565" y="204186"/>
            <a:ext cx="2585787" cy="2871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4C345-FAB7-59F2-B5A7-F619F5A3A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909" y="91796"/>
            <a:ext cx="3992161" cy="3536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7250B-2219-D85C-3932-58F57105D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781" y="3515326"/>
            <a:ext cx="3531195" cy="30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4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1372B4-2EB9-6CCA-14AC-76A64ED1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E3F41-5C9D-A948-49B2-8758A144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0C854-CAF9-D045-6E63-A867172A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5E326-D6A0-7A34-58D4-D742C4D2A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3" y="136525"/>
            <a:ext cx="2644806" cy="2644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144805-64B4-E902-14E0-3F9D021B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722" y="631054"/>
            <a:ext cx="4193219" cy="2358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6CB5B-D348-EFC5-6D4D-585607EFF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891" y="235075"/>
            <a:ext cx="3870617" cy="3564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67FE1-DB51-FDD1-113E-1B8B898DD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13" y="3429000"/>
            <a:ext cx="2919319" cy="28191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7EC7C-74D1-2632-9D42-CE5510CD0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330" y="3562287"/>
            <a:ext cx="3394065" cy="254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FA4EB-F64F-A6B1-7EC5-CB7815BAF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BCBDF-6920-DAAA-09A8-584309257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4E951-EF51-8DFB-DC40-0AA695BF7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57</a:t>
            </a:fld>
            <a:endParaRPr lang="en-US" dirty="0"/>
          </a:p>
        </p:txBody>
      </p:sp>
      <p:pic>
        <p:nvPicPr>
          <p:cNvPr id="4098" name="Picture 2" descr="Cricket Ball Stock Illustration - Download Image Now - Cricket Ball,  Leisure Games, Sport of Cricket - iStock">
            <a:extLst>
              <a:ext uri="{FF2B5EF4-FFF2-40B4-BE49-F238E27FC236}">
                <a16:creationId xmlns:a16="http://schemas.microsoft.com/office/drawing/2014/main" id="{C4BD68C7-EA9A-97C8-4AA1-A2E30F0E5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1" y="225009"/>
            <a:ext cx="2914650" cy="2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AB513-267A-3BCE-8113-F6A27194E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575" y="225009"/>
            <a:ext cx="3314700" cy="2609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E19F25-CAE3-D2A7-1FDC-D10F67B1D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789" y="0"/>
            <a:ext cx="3095622" cy="26852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DAE736-CD94-1A0E-1720-76F1417B8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92" y="3238708"/>
            <a:ext cx="3499508" cy="26852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1FA337-C5FE-49CB-0B41-A489915F2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387" y="2968817"/>
            <a:ext cx="2978088" cy="278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C4C082-8CF6-A819-6856-B490C842D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125FA0-07BC-EE72-D137-5DB0655F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7E5CF-AD2E-4FAB-3787-8B4199CA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pic>
        <p:nvPicPr>
          <p:cNvPr id="2050" name="Picture 2" descr="Empty Beds In A Hospital Ward Stock Photo - Download Image Now - Hospital,  Bed - Furniture, Coronavirus - iStock">
            <a:extLst>
              <a:ext uri="{FF2B5EF4-FFF2-40B4-BE49-F238E27FC236}">
                <a16:creationId xmlns:a16="http://schemas.microsoft.com/office/drawing/2014/main" id="{D48724E8-9861-2F3E-95F7-061D98332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124" y="571500"/>
            <a:ext cx="7915737" cy="527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7CB59-6DF4-3766-18E3-C9C003AB86EE}"/>
              </a:ext>
            </a:extLst>
          </p:cNvPr>
          <p:cNvSpPr txBox="1"/>
          <p:nvPr/>
        </p:nvSpPr>
        <p:spPr>
          <a:xfrm>
            <a:off x="1912321" y="571500"/>
            <a:ext cx="7293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Linked list to store patients of hospital beds in alphabetical order</a:t>
            </a:r>
            <a:endParaRPr lang="en-IN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0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7B347-3EA6-1099-1A81-2DCD4E83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F0762-1E1E-6B8B-CDC1-48543DFC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C02E2-EDF8-D842-9281-0D78BED7B5DC}"/>
              </a:ext>
            </a:extLst>
          </p:cNvPr>
          <p:cNvSpPr/>
          <p:nvPr/>
        </p:nvSpPr>
        <p:spPr>
          <a:xfrm>
            <a:off x="577049" y="136525"/>
            <a:ext cx="8558073" cy="10175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Representation of Linked List in Memory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7058FD-9D5F-DE5C-C707-4744372E24D7}"/>
              </a:ext>
            </a:extLst>
          </p:cNvPr>
          <p:cNvSpPr/>
          <p:nvPr/>
        </p:nvSpPr>
        <p:spPr>
          <a:xfrm>
            <a:off x="2523404" y="1688807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7E2FB2-14D9-10D8-15F5-291774F532B9}"/>
              </a:ext>
            </a:extLst>
          </p:cNvPr>
          <p:cNvSpPr/>
          <p:nvPr/>
        </p:nvSpPr>
        <p:spPr>
          <a:xfrm>
            <a:off x="2523404" y="2221467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6F46B7-27C7-E2D6-44C4-43AFA52C01F0}"/>
              </a:ext>
            </a:extLst>
          </p:cNvPr>
          <p:cNvSpPr/>
          <p:nvPr/>
        </p:nvSpPr>
        <p:spPr>
          <a:xfrm>
            <a:off x="2523404" y="2754127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BAFF4-6281-6C01-8B51-9AB196C8ED70}"/>
              </a:ext>
            </a:extLst>
          </p:cNvPr>
          <p:cNvSpPr/>
          <p:nvPr/>
        </p:nvSpPr>
        <p:spPr>
          <a:xfrm>
            <a:off x="2523403" y="3286787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8EDE95-98CD-7117-3077-DB43770FAC93}"/>
              </a:ext>
            </a:extLst>
          </p:cNvPr>
          <p:cNvSpPr/>
          <p:nvPr/>
        </p:nvSpPr>
        <p:spPr>
          <a:xfrm>
            <a:off x="2523402" y="3837141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E45B5E-F556-826B-7625-821E23EE13E7}"/>
              </a:ext>
            </a:extLst>
          </p:cNvPr>
          <p:cNvSpPr/>
          <p:nvPr/>
        </p:nvSpPr>
        <p:spPr>
          <a:xfrm>
            <a:off x="2523401" y="4369740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</a:t>
            </a:r>
            <a:endParaRPr lang="en-IN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EA2374-51E5-596E-2CF1-5201D012A1BF}"/>
              </a:ext>
            </a:extLst>
          </p:cNvPr>
          <p:cNvSpPr/>
          <p:nvPr/>
        </p:nvSpPr>
        <p:spPr>
          <a:xfrm>
            <a:off x="2523400" y="4920094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D04156-E1E1-1B19-F096-2A0C39698EA1}"/>
              </a:ext>
            </a:extLst>
          </p:cNvPr>
          <p:cNvSpPr/>
          <p:nvPr/>
        </p:nvSpPr>
        <p:spPr>
          <a:xfrm>
            <a:off x="2523399" y="5452693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</a:t>
            </a:r>
            <a:endParaRPr lang="en-IN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B4ECE9-5946-0C20-A837-E01D9F9CC51F}"/>
              </a:ext>
            </a:extLst>
          </p:cNvPr>
          <p:cNvSpPr/>
          <p:nvPr/>
        </p:nvSpPr>
        <p:spPr>
          <a:xfrm>
            <a:off x="2523398" y="5949904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</a:t>
            </a:r>
            <a:endParaRPr lang="en-IN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66FEC3-1553-7730-F559-9E7E4EC20E3C}"/>
              </a:ext>
            </a:extLst>
          </p:cNvPr>
          <p:cNvSpPr txBox="1"/>
          <p:nvPr/>
        </p:nvSpPr>
        <p:spPr>
          <a:xfrm>
            <a:off x="2172020" y="1671113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0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AE5D1-46BD-3B6C-2D2E-3D1164F6242E}"/>
              </a:ext>
            </a:extLst>
          </p:cNvPr>
          <p:cNvSpPr txBox="1"/>
          <p:nvPr/>
        </p:nvSpPr>
        <p:spPr>
          <a:xfrm>
            <a:off x="2172020" y="2195338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1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CDA373-DC4B-7DA3-2C3C-FFA4FBC200A0}"/>
              </a:ext>
            </a:extLst>
          </p:cNvPr>
          <p:cNvSpPr txBox="1"/>
          <p:nvPr/>
        </p:nvSpPr>
        <p:spPr>
          <a:xfrm>
            <a:off x="2172020" y="2800868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2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5E00A-B52A-E2E7-9350-B6BDAA163513}"/>
              </a:ext>
            </a:extLst>
          </p:cNvPr>
          <p:cNvSpPr txBox="1"/>
          <p:nvPr/>
        </p:nvSpPr>
        <p:spPr>
          <a:xfrm>
            <a:off x="2172020" y="3359853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3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8471A6-2798-8ACD-9C4B-FD5E4219A6D5}"/>
              </a:ext>
            </a:extLst>
          </p:cNvPr>
          <p:cNvSpPr txBox="1"/>
          <p:nvPr/>
        </p:nvSpPr>
        <p:spPr>
          <a:xfrm>
            <a:off x="2172020" y="3892317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4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A3B5D5-AEDD-4E08-0B06-7AB03A7A79AE}"/>
              </a:ext>
            </a:extLst>
          </p:cNvPr>
          <p:cNvSpPr txBox="1"/>
          <p:nvPr/>
        </p:nvSpPr>
        <p:spPr>
          <a:xfrm>
            <a:off x="2172020" y="4431899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5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ADDD79-89EB-16CF-372F-6E03BF281AB4}"/>
              </a:ext>
            </a:extLst>
          </p:cNvPr>
          <p:cNvSpPr txBox="1"/>
          <p:nvPr/>
        </p:nvSpPr>
        <p:spPr>
          <a:xfrm>
            <a:off x="2172020" y="4993423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6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A159F4-C634-C567-B929-A5C20828BE84}"/>
              </a:ext>
            </a:extLst>
          </p:cNvPr>
          <p:cNvSpPr txBox="1"/>
          <p:nvPr/>
        </p:nvSpPr>
        <p:spPr>
          <a:xfrm>
            <a:off x="2172018" y="5472420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7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002308-C1AC-66F9-7C26-6B17EED5C50D}"/>
              </a:ext>
            </a:extLst>
          </p:cNvPr>
          <p:cNvSpPr txBox="1"/>
          <p:nvPr/>
        </p:nvSpPr>
        <p:spPr>
          <a:xfrm>
            <a:off x="2172018" y="6014957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8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8EAD4E-C35D-FAFE-2C09-2152E7A4D0EF}"/>
              </a:ext>
            </a:extLst>
          </p:cNvPr>
          <p:cNvSpPr txBox="1"/>
          <p:nvPr/>
        </p:nvSpPr>
        <p:spPr>
          <a:xfrm>
            <a:off x="2244974" y="1093264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Book Antiqua" panose="02040602050305030304" pitchFamily="18" charset="0"/>
              </a:rPr>
              <a:t>INFO</a:t>
            </a:r>
            <a:endParaRPr lang="en-IN" sz="32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33DE54-89AA-885B-0788-4D98D405AACE}"/>
              </a:ext>
            </a:extLst>
          </p:cNvPr>
          <p:cNvSpPr/>
          <p:nvPr/>
        </p:nvSpPr>
        <p:spPr>
          <a:xfrm>
            <a:off x="4116344" y="1720319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210F8D-4EB7-5FEE-2AA5-F9B1C89770C1}"/>
              </a:ext>
            </a:extLst>
          </p:cNvPr>
          <p:cNvSpPr/>
          <p:nvPr/>
        </p:nvSpPr>
        <p:spPr>
          <a:xfrm>
            <a:off x="4116344" y="2252979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5980C3-BED0-9DFE-0D78-9CC4BAA56FBC}"/>
              </a:ext>
            </a:extLst>
          </p:cNvPr>
          <p:cNvSpPr/>
          <p:nvPr/>
        </p:nvSpPr>
        <p:spPr>
          <a:xfrm>
            <a:off x="4116344" y="2785639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42612C-D07C-B1AB-F43D-EB37524FFF3A}"/>
              </a:ext>
            </a:extLst>
          </p:cNvPr>
          <p:cNvSpPr/>
          <p:nvPr/>
        </p:nvSpPr>
        <p:spPr>
          <a:xfrm>
            <a:off x="4116343" y="3318299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en-IN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4479F8-BB0E-C459-FB85-5D0164EE22E0}"/>
              </a:ext>
            </a:extLst>
          </p:cNvPr>
          <p:cNvSpPr/>
          <p:nvPr/>
        </p:nvSpPr>
        <p:spPr>
          <a:xfrm>
            <a:off x="4116342" y="3868653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248D49-1203-C14C-29A4-07080A84267E}"/>
              </a:ext>
            </a:extLst>
          </p:cNvPr>
          <p:cNvSpPr/>
          <p:nvPr/>
        </p:nvSpPr>
        <p:spPr>
          <a:xfrm>
            <a:off x="4116341" y="4401252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en-IN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D370AD-8FC8-B40D-201F-3F90338FC635}"/>
              </a:ext>
            </a:extLst>
          </p:cNvPr>
          <p:cNvSpPr/>
          <p:nvPr/>
        </p:nvSpPr>
        <p:spPr>
          <a:xfrm>
            <a:off x="4116340" y="4951606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8A9074-639E-18C3-37F3-227CEB59BBF7}"/>
              </a:ext>
            </a:extLst>
          </p:cNvPr>
          <p:cNvSpPr/>
          <p:nvPr/>
        </p:nvSpPr>
        <p:spPr>
          <a:xfrm>
            <a:off x="4116339" y="5484205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IN" b="1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BA5030-69C2-6EA2-23CA-EEE57C7912A9}"/>
              </a:ext>
            </a:extLst>
          </p:cNvPr>
          <p:cNvSpPr/>
          <p:nvPr/>
        </p:nvSpPr>
        <p:spPr>
          <a:xfrm>
            <a:off x="4116338" y="5981416"/>
            <a:ext cx="656947" cy="53266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NULL</a:t>
            </a:r>
            <a:endParaRPr lang="en-IN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C3B8E5-745D-0E72-E9D7-B6C593C9B21E}"/>
              </a:ext>
            </a:extLst>
          </p:cNvPr>
          <p:cNvSpPr txBox="1"/>
          <p:nvPr/>
        </p:nvSpPr>
        <p:spPr>
          <a:xfrm>
            <a:off x="3764960" y="1702625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0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84F49E-C386-BC74-599E-BEB82303C33D}"/>
              </a:ext>
            </a:extLst>
          </p:cNvPr>
          <p:cNvSpPr txBox="1"/>
          <p:nvPr/>
        </p:nvSpPr>
        <p:spPr>
          <a:xfrm>
            <a:off x="3764960" y="2226850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1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9234AD-D7D7-5EEB-203A-BD813A003E89}"/>
              </a:ext>
            </a:extLst>
          </p:cNvPr>
          <p:cNvSpPr txBox="1"/>
          <p:nvPr/>
        </p:nvSpPr>
        <p:spPr>
          <a:xfrm>
            <a:off x="3764960" y="2832380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2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F855A8-539D-6A8A-56B7-411158863A85}"/>
              </a:ext>
            </a:extLst>
          </p:cNvPr>
          <p:cNvSpPr txBox="1"/>
          <p:nvPr/>
        </p:nvSpPr>
        <p:spPr>
          <a:xfrm>
            <a:off x="3764960" y="3391365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3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A29B8-3CAB-7F92-94E8-C3C6311D9F60}"/>
              </a:ext>
            </a:extLst>
          </p:cNvPr>
          <p:cNvSpPr txBox="1"/>
          <p:nvPr/>
        </p:nvSpPr>
        <p:spPr>
          <a:xfrm>
            <a:off x="3764960" y="3923829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4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882204-E05B-63AD-7DB1-80A448373029}"/>
              </a:ext>
            </a:extLst>
          </p:cNvPr>
          <p:cNvSpPr txBox="1"/>
          <p:nvPr/>
        </p:nvSpPr>
        <p:spPr>
          <a:xfrm>
            <a:off x="3764960" y="4463411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5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4A4DE2-1CA0-DD49-6EAC-75A37EF57647}"/>
              </a:ext>
            </a:extLst>
          </p:cNvPr>
          <p:cNvSpPr txBox="1"/>
          <p:nvPr/>
        </p:nvSpPr>
        <p:spPr>
          <a:xfrm>
            <a:off x="3764960" y="5024935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6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3E340E-955D-5FE7-0AF7-CAB322460ED5}"/>
              </a:ext>
            </a:extLst>
          </p:cNvPr>
          <p:cNvSpPr txBox="1"/>
          <p:nvPr/>
        </p:nvSpPr>
        <p:spPr>
          <a:xfrm>
            <a:off x="3764958" y="5503932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7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954AA6-5D5B-D6A9-CC73-A7120F527A9E}"/>
              </a:ext>
            </a:extLst>
          </p:cNvPr>
          <p:cNvSpPr txBox="1"/>
          <p:nvPr/>
        </p:nvSpPr>
        <p:spPr>
          <a:xfrm>
            <a:off x="3764958" y="6046469"/>
            <a:ext cx="3513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Book Antiqua" panose="02040602050305030304" pitchFamily="18" charset="0"/>
              </a:rPr>
              <a:t>8</a:t>
            </a:r>
            <a:endParaRPr lang="en-IN" sz="2600" b="1" dirty="0">
              <a:latin typeface="Book Antiqua" panose="0204060205030503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92F738-AD03-3178-D8C6-EE9EAA524F2A}"/>
              </a:ext>
            </a:extLst>
          </p:cNvPr>
          <p:cNvSpPr txBox="1"/>
          <p:nvPr/>
        </p:nvSpPr>
        <p:spPr>
          <a:xfrm>
            <a:off x="3837914" y="1124776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Book Antiqua" panose="02040602050305030304" pitchFamily="18" charset="0"/>
              </a:rPr>
              <a:t>LINK</a:t>
            </a:r>
            <a:endParaRPr lang="en-IN" sz="32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746B6C-50BE-A85C-9FC6-528A7B7FE8EE}"/>
              </a:ext>
            </a:extLst>
          </p:cNvPr>
          <p:cNvSpPr txBox="1"/>
          <p:nvPr/>
        </p:nvSpPr>
        <p:spPr>
          <a:xfrm>
            <a:off x="5877017" y="2077375"/>
            <a:ext cx="3994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Book Antiqua" panose="02040602050305030304" pitchFamily="18" charset="0"/>
              </a:rPr>
              <a:t>Eg</a:t>
            </a:r>
            <a:r>
              <a:rPr lang="en-US" sz="3200" b="1" i="1" dirty="0">
                <a:latin typeface="Book Antiqua" panose="02040602050305030304" pitchFamily="18" charset="0"/>
              </a:rPr>
              <a:t>:   SCAM</a:t>
            </a:r>
          </a:p>
          <a:p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BBE3BF-C855-D197-0167-056E280898BC}"/>
              </a:ext>
            </a:extLst>
          </p:cNvPr>
          <p:cNvSpPr txBox="1"/>
          <p:nvPr/>
        </p:nvSpPr>
        <p:spPr>
          <a:xfrm>
            <a:off x="124692" y="2551375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START</a:t>
            </a:r>
            <a:endParaRPr lang="en-IN" sz="32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C790FA3-6796-676B-FE4D-DBAE647CFE79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1216241" y="3027285"/>
            <a:ext cx="955779" cy="16508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6089ED9-5001-5691-B92E-1F25C88D6898}"/>
              </a:ext>
            </a:extLst>
          </p:cNvPr>
          <p:cNvCxnSpPr>
            <a:stCxn id="39" idx="2"/>
            <a:endCxn id="13" idx="3"/>
          </p:cNvCxnSpPr>
          <p:nvPr/>
        </p:nvCxnSpPr>
        <p:spPr>
          <a:xfrm flipH="1">
            <a:off x="3180346" y="4955854"/>
            <a:ext cx="760303" cy="7631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2D2ECD1-F579-89C4-B0FC-283B118E8145}"/>
              </a:ext>
            </a:extLst>
          </p:cNvPr>
          <p:cNvCxnSpPr>
            <a:cxnSpLocks/>
          </p:cNvCxnSpPr>
          <p:nvPr/>
        </p:nvCxnSpPr>
        <p:spPr>
          <a:xfrm flipH="1" flipV="1">
            <a:off x="3180345" y="3728621"/>
            <a:ext cx="731530" cy="19286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490E782-2127-5B44-F57C-5F13AB9466DC}"/>
              </a:ext>
            </a:extLst>
          </p:cNvPr>
          <p:cNvCxnSpPr>
            <a:endCxn id="14" idx="3"/>
          </p:cNvCxnSpPr>
          <p:nvPr/>
        </p:nvCxnSpPr>
        <p:spPr>
          <a:xfrm flipH="1">
            <a:off x="3180345" y="3728621"/>
            <a:ext cx="657569" cy="24876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9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7A2B93-5137-9090-3BB6-FDF2AB25E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00EF62-606A-3F4E-4A61-0541097C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B222B-8150-A4A2-9CEC-8ED4D3EF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A36E07-8AD0-2475-9487-E473D7F1D331}"/>
              </a:ext>
            </a:extLst>
          </p:cNvPr>
          <p:cNvSpPr/>
          <p:nvPr/>
        </p:nvSpPr>
        <p:spPr>
          <a:xfrm>
            <a:off x="577049" y="136525"/>
            <a:ext cx="8558073" cy="10175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Problem-1: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4226E030-7F06-79D7-21B1-1444A02A6D08}"/>
              </a:ext>
            </a:extLst>
          </p:cNvPr>
          <p:cNvSpPr/>
          <p:nvPr/>
        </p:nvSpPr>
        <p:spPr>
          <a:xfrm>
            <a:off x="2148396" y="1518082"/>
            <a:ext cx="7261934" cy="3462291"/>
          </a:xfrm>
          <a:prstGeom prst="foldedCorne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Book Antiqua" panose="02040602050305030304" pitchFamily="18" charset="0"/>
              </a:rPr>
              <a:t>Consider IA scores in subjects:</a:t>
            </a:r>
          </a:p>
          <a:p>
            <a:pPr algn="just"/>
            <a:r>
              <a:rPr lang="en-US" sz="3200" dirty="0">
                <a:latin typeface="Book Antiqua" panose="02040602050305030304" pitchFamily="18" charset="0"/>
              </a:rPr>
              <a:t>DS- 18,20,17,11,15</a:t>
            </a:r>
          </a:p>
          <a:p>
            <a:pPr algn="just"/>
            <a:r>
              <a:rPr lang="en-US" sz="3200" dirty="0">
                <a:latin typeface="Book Antiqua" panose="02040602050305030304" pitchFamily="18" charset="0"/>
              </a:rPr>
              <a:t>ADE- 20,19,14,12,18</a:t>
            </a:r>
          </a:p>
          <a:p>
            <a:pPr algn="just"/>
            <a:endParaRPr lang="en-US" sz="3200" dirty="0">
              <a:latin typeface="Book Antiqua" panose="02040602050305030304" pitchFamily="18" charset="0"/>
            </a:endParaRPr>
          </a:p>
          <a:p>
            <a:pPr algn="just"/>
            <a:r>
              <a:rPr lang="en-US" sz="3200" dirty="0">
                <a:latin typeface="Book Antiqua" panose="02040602050305030304" pitchFamily="18" charset="0"/>
              </a:rPr>
              <a:t>Represent this as 2 linked lists in memory</a:t>
            </a:r>
            <a:endParaRPr lang="en-IN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B94E3A-F2EF-3386-907F-B02F7361C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80FA51-1BC8-C53B-CDAF-F6EFA0DAF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0BBE7-09ED-02F1-90BE-8B6B6937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1A70F5-F3B0-93E0-26E7-1013C470377C}"/>
              </a:ext>
            </a:extLst>
          </p:cNvPr>
          <p:cNvSpPr/>
          <p:nvPr/>
        </p:nvSpPr>
        <p:spPr>
          <a:xfrm>
            <a:off x="577049" y="136525"/>
            <a:ext cx="8558073" cy="101757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Problem-2: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A283A9CB-C43D-8C93-181F-9E71F3167D6D}"/>
              </a:ext>
            </a:extLst>
          </p:cNvPr>
          <p:cNvSpPr/>
          <p:nvPr/>
        </p:nvSpPr>
        <p:spPr>
          <a:xfrm>
            <a:off x="2317071" y="1154097"/>
            <a:ext cx="7084381" cy="4299012"/>
          </a:xfrm>
          <a:prstGeom prst="foldedCorne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dirty="0">
              <a:latin typeface="Book Antiqua" panose="02040602050305030304" pitchFamily="18" charset="0"/>
            </a:endParaRPr>
          </a:p>
          <a:p>
            <a:pPr algn="just"/>
            <a:endParaRPr lang="en-US" sz="3200" dirty="0">
              <a:latin typeface="Book Antiqua" panose="02040602050305030304" pitchFamily="18" charset="0"/>
            </a:endParaRPr>
          </a:p>
          <a:p>
            <a:pPr algn="just"/>
            <a:r>
              <a:rPr lang="en-US" sz="3200" dirty="0">
                <a:latin typeface="Book Antiqua" panose="02040602050305030304" pitchFamily="18" charset="0"/>
              </a:rPr>
              <a:t>Consider 4 brokerage firms:</a:t>
            </a:r>
          </a:p>
          <a:p>
            <a:pPr algn="just"/>
            <a:r>
              <a:rPr lang="en-US" sz="3200" dirty="0">
                <a:latin typeface="Book Antiqua" panose="02040602050305030304" pitchFamily="18" charset="0"/>
              </a:rPr>
              <a:t>B1, B2, B3, B4</a:t>
            </a:r>
          </a:p>
          <a:p>
            <a:pPr algn="just"/>
            <a:r>
              <a:rPr lang="en-US" sz="3200" dirty="0">
                <a:latin typeface="Book Antiqua" panose="02040602050305030304" pitchFamily="18" charset="0"/>
              </a:rPr>
              <a:t>Where customers for each firm are:</a:t>
            </a:r>
          </a:p>
          <a:p>
            <a:pPr algn="just"/>
            <a:r>
              <a:rPr lang="en-US" sz="3200" dirty="0">
                <a:latin typeface="Book Antiqua" panose="02040602050305030304" pitchFamily="18" charset="0"/>
              </a:rPr>
              <a:t>B1- MONA, SONA, RONA</a:t>
            </a:r>
          </a:p>
          <a:p>
            <a:pPr algn="just"/>
            <a:r>
              <a:rPr lang="en-US" sz="3200" dirty="0">
                <a:latin typeface="Book Antiqua" panose="02040602050305030304" pitchFamily="18" charset="0"/>
              </a:rPr>
              <a:t>B2- SOMA, RAAMA, HAAMA</a:t>
            </a:r>
          </a:p>
          <a:p>
            <a:pPr algn="just"/>
            <a:r>
              <a:rPr lang="en-US" sz="3200" dirty="0">
                <a:latin typeface="Book Antiqua" panose="02040602050305030304" pitchFamily="18" charset="0"/>
              </a:rPr>
              <a:t>B3- NULL LIST</a:t>
            </a:r>
          </a:p>
          <a:p>
            <a:pPr algn="just"/>
            <a:r>
              <a:rPr lang="en-US" sz="3200" dirty="0">
                <a:latin typeface="Book Antiqua" panose="02040602050305030304" pitchFamily="18" charset="0"/>
              </a:rPr>
              <a:t>B4- AMAYA, LAKSHYA</a:t>
            </a:r>
          </a:p>
          <a:p>
            <a:pPr algn="just"/>
            <a:r>
              <a:rPr lang="en-US" sz="3200" i="1" dirty="0">
                <a:latin typeface="Book Antiqua" panose="02040602050305030304" pitchFamily="18" charset="0"/>
              </a:rPr>
              <a:t>Represent this as linked lists</a:t>
            </a:r>
          </a:p>
        </p:txBody>
      </p:sp>
    </p:spTree>
    <p:extLst>
      <p:ext uri="{BB962C8B-B14F-4D97-AF65-F5344CB8AC3E}">
        <p14:creationId xmlns:p14="http://schemas.microsoft.com/office/powerpoint/2010/main" val="16834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7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EEF2"/>
      </a:accent1>
      <a:accent2>
        <a:srgbClr val="9CD3D9"/>
      </a:accent2>
      <a:accent3>
        <a:srgbClr val="387373"/>
      </a:accent3>
      <a:accent4>
        <a:srgbClr val="022E40"/>
      </a:accent4>
      <a:accent5>
        <a:srgbClr val="F2E4C9"/>
      </a:accent5>
      <a:accent6>
        <a:srgbClr val="FFFFF5"/>
      </a:accent6>
      <a:hlink>
        <a:srgbClr val="0563C1"/>
      </a:hlink>
      <a:folHlink>
        <a:srgbClr val="954F72"/>
      </a:folHlink>
    </a:clrScheme>
    <a:fontScheme name="Custom 114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wscape_tm44613219_Win32_JB_SL_v3" id="{1C87AC08-773C-4510-A4A8-B1D3594C4029}" vid="{72F6DBE6-EDB8-4427-B790-8ECF5ED625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576AF5-45CB-4D7F-8506-5C2B8F7E0CB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91B5A3C-8B2E-4B35-A109-4713D9D356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73F6E9-2FA5-4F36-A42B-ED7213C4AA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Snowscape presentation</Template>
  <TotalTime>6494</TotalTime>
  <Words>1432</Words>
  <Application>Microsoft Office PowerPoint</Application>
  <PresentationFormat>Widescreen</PresentationFormat>
  <Paragraphs>502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Algerian</vt:lpstr>
      <vt:lpstr>Arial</vt:lpstr>
      <vt:lpstr>Bodoni MT</vt:lpstr>
      <vt:lpstr>Book Antiqua</vt:lpstr>
      <vt:lpstr>Calibri</vt:lpstr>
      <vt:lpstr>Source Sans Pro Light</vt:lpstr>
      <vt:lpstr>Wingdings</vt:lpstr>
      <vt:lpstr>Office Theme</vt:lpstr>
      <vt:lpstr>DATA STRUCTURES AND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STRUCTURES AND APPLICATIONS</dc:title>
  <dc:creator>JNNCE JAMS</dc:creator>
  <cp:lastModifiedBy>JNNCE JAMS</cp:lastModifiedBy>
  <cp:revision>538</cp:revision>
  <dcterms:created xsi:type="dcterms:W3CDTF">2022-10-29T14:18:54Z</dcterms:created>
  <dcterms:modified xsi:type="dcterms:W3CDTF">2023-02-04T14:40:35Z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