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2"/>
  </p:notesMasterIdLst>
  <p:sldIdLst>
    <p:sldId id="256" r:id="rId5"/>
    <p:sldId id="463" r:id="rId6"/>
    <p:sldId id="495" r:id="rId7"/>
    <p:sldId id="496" r:id="rId8"/>
    <p:sldId id="497" r:id="rId9"/>
    <p:sldId id="499" r:id="rId10"/>
    <p:sldId id="498" r:id="rId11"/>
    <p:sldId id="500" r:id="rId12"/>
    <p:sldId id="485" r:id="rId13"/>
    <p:sldId id="486" r:id="rId14"/>
    <p:sldId id="487" r:id="rId15"/>
    <p:sldId id="488" r:id="rId16"/>
    <p:sldId id="489" r:id="rId17"/>
    <p:sldId id="490" r:id="rId18"/>
    <p:sldId id="491" r:id="rId19"/>
    <p:sldId id="492" r:id="rId20"/>
    <p:sldId id="493" r:id="rId21"/>
    <p:sldId id="494" r:id="rId22"/>
    <p:sldId id="501" r:id="rId23"/>
    <p:sldId id="502" r:id="rId24"/>
    <p:sldId id="503" r:id="rId25"/>
    <p:sldId id="504" r:id="rId26"/>
    <p:sldId id="505" r:id="rId27"/>
    <p:sldId id="506" r:id="rId28"/>
    <p:sldId id="507" r:id="rId29"/>
    <p:sldId id="509" r:id="rId30"/>
    <p:sldId id="508" r:id="rId31"/>
    <p:sldId id="524" r:id="rId32"/>
    <p:sldId id="522" r:id="rId33"/>
    <p:sldId id="523" r:id="rId34"/>
    <p:sldId id="510" r:id="rId35"/>
    <p:sldId id="511" r:id="rId36"/>
    <p:sldId id="512" r:id="rId37"/>
    <p:sldId id="513" r:id="rId38"/>
    <p:sldId id="514" r:id="rId39"/>
    <p:sldId id="515" r:id="rId40"/>
    <p:sldId id="516" r:id="rId41"/>
    <p:sldId id="517" r:id="rId42"/>
    <p:sldId id="518" r:id="rId43"/>
    <p:sldId id="519" r:id="rId44"/>
    <p:sldId id="520" r:id="rId45"/>
    <p:sldId id="521" r:id="rId46"/>
    <p:sldId id="526" r:id="rId47"/>
    <p:sldId id="527" r:id="rId48"/>
    <p:sldId id="528" r:id="rId49"/>
    <p:sldId id="529" r:id="rId50"/>
    <p:sldId id="52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810D7D-C82B-465E-B2E5-9187E749AC89}">
          <p14:sldIdLst>
            <p14:sldId id="256"/>
          </p14:sldIdLst>
        </p14:section>
        <p14:section name="Untitled Section" id="{F495C602-CF34-4DD7-A34A-568135A74C09}">
          <p14:sldIdLst>
            <p14:sldId id="463"/>
            <p14:sldId id="495"/>
            <p14:sldId id="496"/>
            <p14:sldId id="497"/>
            <p14:sldId id="499"/>
            <p14:sldId id="498"/>
            <p14:sldId id="500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501"/>
            <p14:sldId id="502"/>
            <p14:sldId id="503"/>
            <p14:sldId id="504"/>
            <p14:sldId id="505"/>
            <p14:sldId id="506"/>
            <p14:sldId id="507"/>
            <p14:sldId id="509"/>
            <p14:sldId id="508"/>
            <p14:sldId id="524"/>
            <p14:sldId id="522"/>
            <p14:sldId id="523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6"/>
            <p14:sldId id="527"/>
            <p14:sldId id="528"/>
            <p14:sldId id="529"/>
            <p14:sldId id="525"/>
          </p14:sldIdLst>
        </p14:section>
      </p14:sectionLst>
    </p:ext>
    <p:ext uri="{EFAFB233-063F-42B5-8137-9DF3F51BA10A}">
      <p15:sldGuideLst xmlns:p15="http://schemas.microsoft.com/office/powerpoint/2012/main">
        <p15:guide id="1" pos="576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FC0"/>
    <a:srgbClr val="7B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216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pos="57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7FD71-DE7D-47EA-BD5F-935596C85A92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89DD0-1E8D-4B61-ADE9-B87318B81B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3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89DD0-1E8D-4B61-ADE9-B87318B81B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3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603504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724" y="3236493"/>
            <a:ext cx="5149596" cy="1448385"/>
          </a:xfrm>
          <a:solidFill>
            <a:schemeClr val="bg1">
              <a:alpha val="80000"/>
            </a:schemeClr>
          </a:solidFill>
        </p:spPr>
        <p:txBody>
          <a:bodyPr lIns="502920" bIns="137160" anchor="b"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84879"/>
            <a:ext cx="5149596" cy="524794"/>
          </a:xfrm>
          <a:solidFill>
            <a:schemeClr val="bg1">
              <a:alpha val="80000"/>
            </a:schemeClr>
          </a:solidFill>
        </p:spPr>
        <p:txBody>
          <a:bodyPr lIns="502920">
            <a:normAutofit/>
          </a:bodyPr>
          <a:lstStyle>
            <a:lvl1pPr marL="0" indent="0" algn="l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4300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F765-81DF-4CD4-A737-DDE62C84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67C45-8307-4F47-91BB-229B740A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8F83D-D593-4D91-ADFA-C49B8378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776643-6C33-46CD-A918-AB0CEA571F00}"/>
              </a:ext>
            </a:extLst>
          </p:cNvPr>
          <p:cNvSpPr/>
          <p:nvPr userDrawn="1"/>
        </p:nvSpPr>
        <p:spPr>
          <a:xfrm>
            <a:off x="6086475" y="1682496"/>
            <a:ext cx="563880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E62D2-A055-4712-92CC-4B02419D51FB}"/>
              </a:ext>
            </a:extLst>
          </p:cNvPr>
          <p:cNvSpPr/>
          <p:nvPr userDrawn="1"/>
        </p:nvSpPr>
        <p:spPr>
          <a:xfrm>
            <a:off x="457200" y="1681163"/>
            <a:ext cx="563880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89640" y="1844259"/>
            <a:ext cx="3657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9640" y="2668171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0133" y="1808163"/>
            <a:ext cx="4703841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0134" y="2632075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C89FBE-3029-4F92-8308-F830BB14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8712" y="1681163"/>
            <a:ext cx="374904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0A4C88-FF32-4096-9EA9-EC22D368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11097" y="1682496"/>
            <a:ext cx="374904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7559B-132E-4A6E-ADBE-41DB38E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176" y="1681163"/>
            <a:ext cx="3749040" cy="4572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90825"/>
            <a:ext cx="2971800" cy="3248025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101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188" y="2790825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BCB16-19B7-48F6-94CD-563F43988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0134" y="1976438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FBB2F8D-6092-468C-BA48-836286C6B7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0134" y="2800350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63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5633F8-C03D-4CEE-BEDD-1B6648554C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2628" y="685800"/>
            <a:ext cx="3200400" cy="5486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4DC27-A467-4265-AAB1-754D3F86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50230"/>
            <a:ext cx="5009147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9CC7B6-D9ED-464B-8206-98055EB53F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490788"/>
            <a:ext cx="4572000" cy="35369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 spc="30" baseline="0"/>
            </a:lvl1pPr>
            <a:lvl2pPr marL="457200" indent="0">
              <a:lnSpc>
                <a:spcPts val="2400"/>
              </a:lnSpc>
              <a:buNone/>
              <a:defRPr sz="1400" spc="30" baseline="0"/>
            </a:lvl2pPr>
            <a:lvl3pPr marL="914400" indent="0">
              <a:lnSpc>
                <a:spcPts val="2400"/>
              </a:lnSpc>
              <a:buNone/>
              <a:defRPr sz="1400" spc="30" baseline="0"/>
            </a:lvl3pPr>
            <a:lvl4pPr marL="1371600" indent="0">
              <a:lnSpc>
                <a:spcPts val="2400"/>
              </a:lnSpc>
              <a:buNone/>
              <a:defRPr sz="1400" spc="30" baseline="0"/>
            </a:lvl4pPr>
            <a:lvl5pPr marL="1828800" indent="0">
              <a:lnSpc>
                <a:spcPts val="2400"/>
              </a:lnSpc>
              <a:buNone/>
              <a:defRPr sz="1400" spc="3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743C040-0A81-4A38-879D-07BBD1842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1800" y="2492375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2022-23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Data Structures and Applications – Dept. of AIML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BDD4A8-3B48-439C-B601-8D04B871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761136" y="5210984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6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5870448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3490624"/>
            <a:ext cx="4571999" cy="1235382"/>
          </a:xfrm>
          <a:solidFill>
            <a:schemeClr val="bg1">
              <a:alpha val="80000"/>
            </a:schemeClr>
          </a:solidFill>
        </p:spPr>
        <p:txBody>
          <a:bodyPr lIns="457200" bIns="137160" anchor="b">
            <a:normAutofit/>
          </a:bodyPr>
          <a:lstStyle>
            <a:lvl1pPr algn="l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726007"/>
            <a:ext cx="4571999" cy="1314432"/>
          </a:xfrm>
          <a:solidFill>
            <a:schemeClr val="bg1">
              <a:alpha val="80000"/>
            </a:schemeClr>
          </a:solidFill>
        </p:spPr>
        <p:txBody>
          <a:bodyPr lIns="502920" rIns="2103120">
            <a:normAutofit/>
          </a:bodyPr>
          <a:lstStyle>
            <a:lvl1pPr marL="0" indent="0" algn="l">
              <a:buNone/>
              <a:defRPr sz="1400" spc="4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B6E25-C828-48BC-8628-82D1E81A507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0386C-9F0A-4DAC-822E-DEC8EA1DDE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A59EB-A4AA-43EC-A853-BDDFB7AB3D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77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1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56C8C1-E81C-436D-A310-A71CAAE33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00" y="946404"/>
            <a:ext cx="5486400" cy="49651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103120"/>
            <a:ext cx="3848101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7421" y="1600200"/>
            <a:ext cx="2743199" cy="36576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F7B6DF9-E76A-44ED-B84C-1391CD5D5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2614" y="1893262"/>
            <a:ext cx="2743200" cy="3071477"/>
          </a:xfrm>
        </p:spPr>
        <p:txBody>
          <a:bodyPr anchor="ctr" anchorCtr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ECB9306-A7FD-4B22-8E8A-E0B8D7862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624728" y="3747150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8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583" y="2102720"/>
            <a:ext cx="5422217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1143000"/>
            <a:ext cx="5486400" cy="4572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C2C3F7-8611-4C35-8251-0FD61D72D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0" y="3500407"/>
            <a:ext cx="4572000" cy="188837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5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" y="-2"/>
            <a:ext cx="12188952" cy="4572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67250"/>
            <a:ext cx="9144000" cy="1212182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1507"/>
            <a:ext cx="9144000" cy="524794"/>
          </a:xfrm>
        </p:spPr>
        <p:txBody>
          <a:bodyPr>
            <a:normAutofit/>
          </a:bodyPr>
          <a:lstStyle>
            <a:lvl1pPr marL="0" indent="0" algn="ctr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6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42BA18D-167B-42CD-8DD5-844A20873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9A9BF1-35FD-4BDE-9C59-E08CB7A7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02A2A47-BED9-43DF-8914-AD1EB274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0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FBA353-19B1-4A04-A7EE-345F93C18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2491" y="946404"/>
            <a:ext cx="5486400" cy="4965192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4857A-B6DC-4F0A-AD6B-243F6C08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109" y="2386584"/>
            <a:ext cx="4315968" cy="2084832"/>
          </a:xfrm>
        </p:spPr>
        <p:txBody>
          <a:bodyPr anchor="t">
            <a:normAutofit/>
          </a:bodyPr>
          <a:lstStyle>
            <a:lvl1pPr>
              <a:defRPr sz="3400" spc="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8717D35-8E1B-4C94-BA72-91D4DCA65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471416"/>
            <a:ext cx="3584448" cy="63767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1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2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3pPr>
            <a:lvl4pPr marL="13716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4pPr>
            <a:lvl5pPr marL="18288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15B60AE-D6AB-472C-8342-2A3EB53493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93208" y="1600200"/>
            <a:ext cx="2286000" cy="36576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B5B262-532A-4EE4-98E7-0EB6A8C56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27251" y="114592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1000"/>
            <a:ext cx="11277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2808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3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376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117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117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91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9175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7498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498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4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5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077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97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97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31719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1718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720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719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4349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4349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3896D737-6139-4405-A7F2-E08C421815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730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721A36A5-FCF3-4EE8-B5F2-41805C3F6A6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9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1630D673-CB21-40A3-A7BE-C996B20D681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497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0C83EF20-1DF8-43B4-B982-A382FF884E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6082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1FD09C98-5809-41AD-B215-493A3D741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02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9E3214F0-FC83-402F-BAC5-ED48275327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002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39B0FB7F-A1FC-40D1-ACFC-C3C966F9BC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51767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15EB3CBA-DD9B-449B-9B72-1917801771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51766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BA47B66D-8891-4AE7-98BE-3CFE9CDB57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9768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929AE99A-6054-4B2F-B99D-FE4F682613D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9767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D1F32591-7BBD-4006-AEA0-29F43CDADC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6354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7BC780CD-8E77-4D0E-A436-DCB2AA0C15C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6354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2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spc="3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Data Structures and Applications – Dept. of AIML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8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62B82C-34E9-4F3B-9B0F-A3207161C41E}"/>
              </a:ext>
            </a:extLst>
          </p:cNvPr>
          <p:cNvSpPr/>
          <p:nvPr userDrawn="1"/>
        </p:nvSpPr>
        <p:spPr>
          <a:xfrm>
            <a:off x="10820400" y="813816"/>
            <a:ext cx="1371600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11277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70" r:id="rId4"/>
    <p:sldLayoutId id="2147483672" r:id="rId5"/>
    <p:sldLayoutId id="2147483654" r:id="rId6"/>
    <p:sldLayoutId id="2147483658" r:id="rId7"/>
    <p:sldLayoutId id="2147483660" r:id="rId8"/>
    <p:sldLayoutId id="2147483671" r:id="rId9"/>
    <p:sldLayoutId id="2147483650" r:id="rId10"/>
    <p:sldLayoutId id="2147483667" r:id="rId11"/>
    <p:sldLayoutId id="2147483668" r:id="rId12"/>
    <p:sldLayoutId id="2147483662" r:id="rId13"/>
    <p:sldLayoutId id="2147483669" r:id="rId14"/>
    <p:sldLayoutId id="214748367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3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39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image" Target="../media/image230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 up of frosty pine leaves&#10;">
            <a:extLst>
              <a:ext uri="{FF2B5EF4-FFF2-40B4-BE49-F238E27FC236}">
                <a16:creationId xmlns:a16="http://schemas.microsoft.com/office/drawing/2014/main" id="{E700099C-08E5-415B-A866-CD9A073DCD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11480"/>
            <a:ext cx="11274552" cy="60350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1885580"/>
            <a:ext cx="7087296" cy="167534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Algerian" panose="04020705040A02060702" pitchFamily="82" charset="0"/>
              </a:rPr>
              <a:t>DATA STRUCTURES AND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2249" y="3646653"/>
            <a:ext cx="7087296" cy="524794"/>
          </a:xfrm>
        </p:spPr>
        <p:txBody>
          <a:bodyPr>
            <a:no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- Integrated Professional Core Course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99C8D4-14C7-6CD3-EF9C-B302649C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2A36FC-6FED-E7AC-CA87-79C3DC44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C18DF-44C4-C7CE-2F51-C6A0AF22A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DC05A-6945-982D-EE87-6268BBFFF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69422C5-191C-7595-D5D4-472D580E8B0D}"/>
              </a:ext>
            </a:extLst>
          </p:cNvPr>
          <p:cNvSpPr/>
          <p:nvPr/>
        </p:nvSpPr>
        <p:spPr>
          <a:xfrm>
            <a:off x="8495930" y="1313896"/>
            <a:ext cx="3036163" cy="204186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Chart of descendants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25517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42527-E027-27EC-4DD7-D903AB46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81000"/>
            <a:ext cx="4345619" cy="719831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Definition of a tree</a:t>
            </a:r>
            <a:endParaRPr lang="en-IN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CC101-74A6-2B6B-C1A8-B10AC2C4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44230-8E0F-ABDF-A751-B40FC2B7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BC42BF-8874-6851-23B2-F23E9199F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48B5B9-2253-128C-3A41-B80627926ADC}"/>
              </a:ext>
            </a:extLst>
          </p:cNvPr>
          <p:cNvSpPr/>
          <p:nvPr/>
        </p:nvSpPr>
        <p:spPr>
          <a:xfrm>
            <a:off x="1541874" y="1234691"/>
            <a:ext cx="8907143" cy="296444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Book Antiqua" panose="02040602050305030304" pitchFamily="18" charset="0"/>
              </a:rPr>
              <a:t>A tree is a finite set of one or more nodes such that:</a:t>
            </a:r>
          </a:p>
          <a:p>
            <a:pPr marL="342900" indent="-342900" algn="just">
              <a:lnSpc>
                <a:spcPct val="150000"/>
              </a:lnSpc>
              <a:buAutoNum type="arabicParenBoth"/>
            </a:pPr>
            <a:r>
              <a:rPr lang="en-US" sz="2800" i="1" dirty="0">
                <a:latin typeface="Book Antiqua" panose="02040602050305030304" pitchFamily="18" charset="0"/>
              </a:rPr>
              <a:t>Specially designated node called root</a:t>
            </a:r>
          </a:p>
          <a:p>
            <a:pPr marL="342900" indent="-342900" algn="just">
              <a:lnSpc>
                <a:spcPct val="150000"/>
              </a:lnSpc>
              <a:buAutoNum type="arabicParenBoth"/>
            </a:pPr>
            <a:r>
              <a:rPr lang="en-US" sz="2800" i="1" dirty="0">
                <a:latin typeface="Book Antiqua" panose="02040602050305030304" pitchFamily="18" charset="0"/>
              </a:rPr>
              <a:t>Remaining nodes are partitioned into n disjoint sets, each of which are subtrees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1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CCD7A-5F6E-5201-0B26-ADFB150C3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BD02F5-9366-74A2-0B47-CA178A51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DA134-1652-6846-3178-D7C68A85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8A5C59-3B06-6742-FE85-B1CD476AEC14}"/>
              </a:ext>
            </a:extLst>
          </p:cNvPr>
          <p:cNvSpPr txBox="1">
            <a:spLocks/>
          </p:cNvSpPr>
          <p:nvPr/>
        </p:nvSpPr>
        <p:spPr>
          <a:xfrm>
            <a:off x="457199" y="381000"/>
            <a:ext cx="4345619" cy="719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Tree terminology</a:t>
            </a:r>
            <a:endParaRPr lang="en-IN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2380BB-A337-0D0B-96B0-2A9B70BB8EE0}"/>
              </a:ext>
            </a:extLst>
          </p:cNvPr>
          <p:cNvGrpSpPr/>
          <p:nvPr/>
        </p:nvGrpSpPr>
        <p:grpSpPr>
          <a:xfrm>
            <a:off x="1686757" y="692088"/>
            <a:ext cx="7594831" cy="4735438"/>
            <a:chOff x="1251752" y="816746"/>
            <a:chExt cx="7594831" cy="473543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447C979-F1B6-3174-B6EE-F80640E83150}"/>
                </a:ext>
              </a:extLst>
            </p:cNvPr>
            <p:cNvSpPr/>
            <p:nvPr/>
          </p:nvSpPr>
          <p:spPr>
            <a:xfrm>
              <a:off x="4882718" y="816746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A</a:t>
              </a:r>
              <a:endParaRPr lang="en-IN" sz="3200" b="1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BD4D48-237E-EF17-A227-A4226A9C18E9}"/>
                </a:ext>
              </a:extLst>
            </p:cNvPr>
            <p:cNvSpPr/>
            <p:nvPr/>
          </p:nvSpPr>
          <p:spPr>
            <a:xfrm>
              <a:off x="3310631" y="201596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B</a:t>
              </a:r>
              <a:endParaRPr lang="en-IN" sz="3200" b="1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A349BD3-BAA4-0DAA-F43F-CFE5B0C0647C}"/>
                </a:ext>
              </a:extLst>
            </p:cNvPr>
            <p:cNvSpPr/>
            <p:nvPr/>
          </p:nvSpPr>
          <p:spPr>
            <a:xfrm>
              <a:off x="4829451" y="203372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C</a:t>
              </a:r>
              <a:endParaRPr lang="en-IN" sz="3200" b="1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1A29D1-F018-6C5E-EA28-DA1216475198}"/>
                </a:ext>
              </a:extLst>
            </p:cNvPr>
            <p:cNvSpPr/>
            <p:nvPr/>
          </p:nvSpPr>
          <p:spPr>
            <a:xfrm>
              <a:off x="6304698" y="203372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D</a:t>
              </a:r>
              <a:endParaRPr lang="en-IN" sz="3200" b="1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75610C-DC7C-50DB-236D-C6FBBED8CBF9}"/>
                </a:ext>
              </a:extLst>
            </p:cNvPr>
            <p:cNvSpPr/>
            <p:nvPr/>
          </p:nvSpPr>
          <p:spPr>
            <a:xfrm>
              <a:off x="2336307" y="3146367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E</a:t>
              </a:r>
              <a:endParaRPr lang="en-IN" sz="3200" b="1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F12F2CF-6DD0-0C8A-94E8-AD375EA822C1}"/>
                </a:ext>
              </a:extLst>
            </p:cNvPr>
            <p:cNvSpPr/>
            <p:nvPr/>
          </p:nvSpPr>
          <p:spPr>
            <a:xfrm>
              <a:off x="3780779" y="328243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F</a:t>
              </a:r>
              <a:endParaRPr lang="en-IN" sz="3200" b="1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0E2A7A1-4E89-9C76-EAFD-40E55801F92D}"/>
                </a:ext>
              </a:extLst>
            </p:cNvPr>
            <p:cNvSpPr/>
            <p:nvPr/>
          </p:nvSpPr>
          <p:spPr>
            <a:xfrm>
              <a:off x="4847204" y="3250702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G</a:t>
              </a:r>
              <a:endParaRPr lang="en-IN" sz="3200" b="1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47CE67-6B4D-9C54-FB06-525F0F1D6980}"/>
                </a:ext>
              </a:extLst>
            </p:cNvPr>
            <p:cNvSpPr/>
            <p:nvPr/>
          </p:nvSpPr>
          <p:spPr>
            <a:xfrm>
              <a:off x="5985764" y="3262513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H</a:t>
              </a:r>
              <a:endParaRPr lang="en-IN" sz="3200" b="1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75A460-6F54-AA47-6FEC-1C0490F33443}"/>
                </a:ext>
              </a:extLst>
            </p:cNvPr>
            <p:cNvSpPr/>
            <p:nvPr/>
          </p:nvSpPr>
          <p:spPr>
            <a:xfrm>
              <a:off x="6953425" y="3250701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I</a:t>
              </a:r>
              <a:endParaRPr lang="en-IN" sz="3200" b="1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DDFD5C9-C77F-957F-FF15-D50CDAE0B417}"/>
                </a:ext>
              </a:extLst>
            </p:cNvPr>
            <p:cNvSpPr/>
            <p:nvPr/>
          </p:nvSpPr>
          <p:spPr>
            <a:xfrm>
              <a:off x="8118614" y="3309491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J</a:t>
              </a:r>
              <a:endParaRPr lang="en-IN" sz="3200" b="1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C6D13D4-16AC-9AD2-BFAD-1E8656462AF4}"/>
                </a:ext>
              </a:extLst>
            </p:cNvPr>
            <p:cNvSpPr/>
            <p:nvPr/>
          </p:nvSpPr>
          <p:spPr>
            <a:xfrm>
              <a:off x="1251752" y="4347832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K</a:t>
              </a:r>
              <a:endParaRPr lang="en-IN" sz="3200" b="1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A7DC1AD-A1EF-704D-0CC4-4B8EA0C8877E}"/>
                </a:ext>
              </a:extLst>
            </p:cNvPr>
            <p:cNvSpPr/>
            <p:nvPr/>
          </p:nvSpPr>
          <p:spPr>
            <a:xfrm>
              <a:off x="2630008" y="4492100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L</a:t>
              </a:r>
              <a:endParaRPr lang="en-IN" sz="3200" b="1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E288C3A-C23B-0AC4-4761-9A96C0B8572A}"/>
                </a:ext>
              </a:extLst>
            </p:cNvPr>
            <p:cNvSpPr/>
            <p:nvPr/>
          </p:nvSpPr>
          <p:spPr>
            <a:xfrm>
              <a:off x="5985763" y="462002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M</a:t>
              </a:r>
              <a:endParaRPr lang="en-IN" sz="3200" b="1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DBDDCC8-BC96-EE0C-C0E7-BC1D9C7746E7}"/>
                </a:ext>
              </a:extLst>
            </p:cNvPr>
            <p:cNvCxnSpPr>
              <a:stCxn id="7" idx="3"/>
              <a:endCxn id="8" idx="7"/>
            </p:cNvCxnSpPr>
            <p:nvPr/>
          </p:nvCxnSpPr>
          <p:spPr>
            <a:xfrm flipH="1">
              <a:off x="3931991" y="1612390"/>
              <a:ext cx="1057336" cy="5400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17AEF93-A20E-A3FB-F434-35C70910BAC4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88" y="1723671"/>
              <a:ext cx="0" cy="40327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534147B-B772-EEA1-A612-C27B02DA1751}"/>
                </a:ext>
              </a:extLst>
            </p:cNvPr>
            <p:cNvCxnSpPr>
              <a:cxnSpLocks/>
            </p:cNvCxnSpPr>
            <p:nvPr/>
          </p:nvCxnSpPr>
          <p:spPr>
            <a:xfrm>
              <a:off x="5517995" y="1576510"/>
              <a:ext cx="990152" cy="55043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F636F62-E157-3660-654E-5DB87E9365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1060" y="2785675"/>
              <a:ext cx="552787" cy="45988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94502F7-02E2-AA45-488A-96E2BBFE9E4D}"/>
                </a:ext>
              </a:extLst>
            </p:cNvPr>
            <p:cNvCxnSpPr>
              <a:cxnSpLocks/>
            </p:cNvCxnSpPr>
            <p:nvPr/>
          </p:nvCxnSpPr>
          <p:spPr>
            <a:xfrm>
              <a:off x="3802676" y="2888910"/>
              <a:ext cx="279497" cy="41244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19E9EF-FB32-34A6-681A-58BC6C0A92D3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5211188" y="2943140"/>
              <a:ext cx="1" cy="30756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375A30-A653-44BF-60DB-1436D532B290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6349749" y="2886705"/>
              <a:ext cx="197078" cy="37580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6D31EA2-2785-70DC-021A-7B1D6A713A5D}"/>
                </a:ext>
              </a:extLst>
            </p:cNvPr>
            <p:cNvCxnSpPr>
              <a:cxnSpLocks/>
            </p:cNvCxnSpPr>
            <p:nvPr/>
          </p:nvCxnSpPr>
          <p:spPr>
            <a:xfrm>
              <a:off x="6735661" y="2916020"/>
              <a:ext cx="339791" cy="41731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B4DB14B-3797-E3A0-3E42-DC811D1EE7B4}"/>
                </a:ext>
              </a:extLst>
            </p:cNvPr>
            <p:cNvCxnSpPr>
              <a:cxnSpLocks/>
              <a:stCxn id="10" idx="5"/>
            </p:cNvCxnSpPr>
            <p:nvPr/>
          </p:nvCxnSpPr>
          <p:spPr>
            <a:xfrm>
              <a:off x="6926058" y="2829368"/>
              <a:ext cx="1436707" cy="5420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BB2B15C-6EFB-2776-770E-8AE294F5D43E}"/>
                </a:ext>
              </a:extLst>
            </p:cNvPr>
            <p:cNvCxnSpPr>
              <a:cxnSpLocks/>
              <a:stCxn id="11" idx="3"/>
              <a:endCxn id="17" idx="7"/>
            </p:cNvCxnSpPr>
            <p:nvPr/>
          </p:nvCxnSpPr>
          <p:spPr>
            <a:xfrm flipH="1">
              <a:off x="1873112" y="3942011"/>
              <a:ext cx="569804" cy="54233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31F42B7-BB62-E472-D1CB-9A1C9BDA2E46}"/>
                </a:ext>
              </a:extLst>
            </p:cNvPr>
            <p:cNvCxnSpPr>
              <a:cxnSpLocks/>
            </p:cNvCxnSpPr>
            <p:nvPr/>
          </p:nvCxnSpPr>
          <p:spPr>
            <a:xfrm>
              <a:off x="2853507" y="4078522"/>
              <a:ext cx="51301" cy="53359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41EBDC-DB14-FBB1-0092-63A39B918E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2498" y="4213177"/>
              <a:ext cx="4068" cy="4068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9043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95150-A792-C16C-96ED-622E15E2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AF42A-513C-A7B3-6AC0-1DB5399F5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37CEB-34F7-D9D6-B308-00AA6378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FF168B-889A-3FD8-E896-C9DF2BC7EC62}"/>
              </a:ext>
            </a:extLst>
          </p:cNvPr>
          <p:cNvGrpSpPr/>
          <p:nvPr/>
        </p:nvGrpSpPr>
        <p:grpSpPr>
          <a:xfrm>
            <a:off x="457200" y="612189"/>
            <a:ext cx="7594831" cy="4735438"/>
            <a:chOff x="1251752" y="816746"/>
            <a:chExt cx="7594831" cy="473543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2B62A8-1663-644F-6217-A9F2A1D37418}"/>
                </a:ext>
              </a:extLst>
            </p:cNvPr>
            <p:cNvSpPr/>
            <p:nvPr/>
          </p:nvSpPr>
          <p:spPr>
            <a:xfrm>
              <a:off x="4882718" y="816746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A</a:t>
              </a:r>
              <a:endParaRPr lang="en-IN" sz="3200" b="1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6FED9F2-A6EA-913B-7F4B-EA8DF5CEDDB5}"/>
                </a:ext>
              </a:extLst>
            </p:cNvPr>
            <p:cNvSpPr/>
            <p:nvPr/>
          </p:nvSpPr>
          <p:spPr>
            <a:xfrm>
              <a:off x="3310631" y="201596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B</a:t>
              </a:r>
              <a:endParaRPr lang="en-IN" sz="3200" b="1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7466237-7848-7C22-EBF4-520721348980}"/>
                </a:ext>
              </a:extLst>
            </p:cNvPr>
            <p:cNvSpPr/>
            <p:nvPr/>
          </p:nvSpPr>
          <p:spPr>
            <a:xfrm>
              <a:off x="4829451" y="203372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C</a:t>
              </a:r>
              <a:endParaRPr lang="en-IN" sz="3200" b="1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0D6357-7EA3-6AA9-9804-C1AE362DA7CD}"/>
                </a:ext>
              </a:extLst>
            </p:cNvPr>
            <p:cNvSpPr/>
            <p:nvPr/>
          </p:nvSpPr>
          <p:spPr>
            <a:xfrm>
              <a:off x="6304698" y="203372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D</a:t>
              </a:r>
              <a:endParaRPr lang="en-IN" sz="3200" b="1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DF77619-3422-A63B-0ACC-58931AFA1AB5}"/>
                </a:ext>
              </a:extLst>
            </p:cNvPr>
            <p:cNvSpPr/>
            <p:nvPr/>
          </p:nvSpPr>
          <p:spPr>
            <a:xfrm>
              <a:off x="2336307" y="3146367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E</a:t>
              </a:r>
              <a:endParaRPr lang="en-IN" sz="3200" b="1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5A25E2B-906F-3F82-4A43-DEA0B636B0AD}"/>
                </a:ext>
              </a:extLst>
            </p:cNvPr>
            <p:cNvSpPr/>
            <p:nvPr/>
          </p:nvSpPr>
          <p:spPr>
            <a:xfrm>
              <a:off x="3780779" y="328243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F</a:t>
              </a:r>
              <a:endParaRPr lang="en-IN" sz="3200" b="1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38FFDC-41E2-7434-A6C8-E2489231E3A3}"/>
                </a:ext>
              </a:extLst>
            </p:cNvPr>
            <p:cNvSpPr/>
            <p:nvPr/>
          </p:nvSpPr>
          <p:spPr>
            <a:xfrm>
              <a:off x="4847204" y="3250702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G</a:t>
              </a:r>
              <a:endParaRPr lang="en-IN" sz="3200" b="1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EA11FD-5940-54AE-2AAB-F599840D6418}"/>
                </a:ext>
              </a:extLst>
            </p:cNvPr>
            <p:cNvSpPr/>
            <p:nvPr/>
          </p:nvSpPr>
          <p:spPr>
            <a:xfrm>
              <a:off x="5985764" y="3262513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H</a:t>
              </a:r>
              <a:endParaRPr lang="en-IN" sz="3200" b="1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F2C682-B3AD-7D3A-C09C-127D8E94D928}"/>
                </a:ext>
              </a:extLst>
            </p:cNvPr>
            <p:cNvSpPr/>
            <p:nvPr/>
          </p:nvSpPr>
          <p:spPr>
            <a:xfrm>
              <a:off x="6953425" y="3250701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I</a:t>
              </a:r>
              <a:endParaRPr lang="en-IN" sz="3200" b="1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D19AB76-B164-604F-BFD0-AF98ACBEC423}"/>
                </a:ext>
              </a:extLst>
            </p:cNvPr>
            <p:cNvSpPr/>
            <p:nvPr/>
          </p:nvSpPr>
          <p:spPr>
            <a:xfrm>
              <a:off x="8118614" y="3309491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J</a:t>
              </a:r>
              <a:endParaRPr lang="en-IN" sz="3200" b="1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EFBA6F-91D5-FC02-47E1-C89A00CD66B2}"/>
                </a:ext>
              </a:extLst>
            </p:cNvPr>
            <p:cNvSpPr/>
            <p:nvPr/>
          </p:nvSpPr>
          <p:spPr>
            <a:xfrm>
              <a:off x="1251752" y="4347832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K</a:t>
              </a:r>
              <a:endParaRPr lang="en-IN" sz="3200" b="1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5301D02-DF1F-3B07-42B6-95EB28750695}"/>
                </a:ext>
              </a:extLst>
            </p:cNvPr>
            <p:cNvSpPr/>
            <p:nvPr/>
          </p:nvSpPr>
          <p:spPr>
            <a:xfrm>
              <a:off x="2630008" y="4492100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L</a:t>
              </a:r>
              <a:endParaRPr lang="en-IN" sz="3200" b="1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B6517EA-6EB6-5C93-7FD3-BD959EEC0FBE}"/>
                </a:ext>
              </a:extLst>
            </p:cNvPr>
            <p:cNvSpPr/>
            <p:nvPr/>
          </p:nvSpPr>
          <p:spPr>
            <a:xfrm>
              <a:off x="5985763" y="462002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M</a:t>
              </a:r>
              <a:endParaRPr lang="en-IN" sz="3200" b="1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3F5017-D269-FB19-56DC-788016139B37}"/>
                </a:ext>
              </a:extLst>
            </p:cNvPr>
            <p:cNvCxnSpPr>
              <a:stCxn id="7" idx="3"/>
              <a:endCxn id="8" idx="7"/>
            </p:cNvCxnSpPr>
            <p:nvPr/>
          </p:nvCxnSpPr>
          <p:spPr>
            <a:xfrm flipH="1">
              <a:off x="3931991" y="1612390"/>
              <a:ext cx="1057336" cy="5400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23E7B7-899C-529E-733C-97EFAA49D7A7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88" y="1723671"/>
              <a:ext cx="0" cy="40327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B09B4F3-4131-08AE-0669-36F33307A2DA}"/>
                </a:ext>
              </a:extLst>
            </p:cNvPr>
            <p:cNvCxnSpPr>
              <a:cxnSpLocks/>
            </p:cNvCxnSpPr>
            <p:nvPr/>
          </p:nvCxnSpPr>
          <p:spPr>
            <a:xfrm>
              <a:off x="5517995" y="1576510"/>
              <a:ext cx="990152" cy="55043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A0A167F-1EDB-3452-C8D1-43CBBB056E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1060" y="2785675"/>
              <a:ext cx="552787" cy="45988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592160-1898-197E-1E01-24B6B1B2C31D}"/>
                </a:ext>
              </a:extLst>
            </p:cNvPr>
            <p:cNvCxnSpPr>
              <a:cxnSpLocks/>
            </p:cNvCxnSpPr>
            <p:nvPr/>
          </p:nvCxnSpPr>
          <p:spPr>
            <a:xfrm>
              <a:off x="3802676" y="2888910"/>
              <a:ext cx="279497" cy="41244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DCABF2-3512-46AE-3569-B5077698D639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5211188" y="2943140"/>
              <a:ext cx="1" cy="30756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7A2FA2-E82A-4084-6572-7C5E26C4AC6B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6349749" y="2886705"/>
              <a:ext cx="197078" cy="37580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22F2EFA-022C-3227-369B-059A7B8B01F3}"/>
                </a:ext>
              </a:extLst>
            </p:cNvPr>
            <p:cNvCxnSpPr>
              <a:cxnSpLocks/>
            </p:cNvCxnSpPr>
            <p:nvPr/>
          </p:nvCxnSpPr>
          <p:spPr>
            <a:xfrm>
              <a:off x="6735661" y="2916020"/>
              <a:ext cx="339791" cy="41731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805EF6-41F1-8A6D-CC5D-1EC71F67FE4D}"/>
                </a:ext>
              </a:extLst>
            </p:cNvPr>
            <p:cNvCxnSpPr>
              <a:cxnSpLocks/>
              <a:stCxn id="10" idx="5"/>
            </p:cNvCxnSpPr>
            <p:nvPr/>
          </p:nvCxnSpPr>
          <p:spPr>
            <a:xfrm>
              <a:off x="6926058" y="2829368"/>
              <a:ext cx="1436707" cy="5420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E3D91E-151B-93B3-D064-D7AFC184E1EB}"/>
                </a:ext>
              </a:extLst>
            </p:cNvPr>
            <p:cNvCxnSpPr>
              <a:cxnSpLocks/>
              <a:stCxn id="11" idx="3"/>
              <a:endCxn id="17" idx="7"/>
            </p:cNvCxnSpPr>
            <p:nvPr/>
          </p:nvCxnSpPr>
          <p:spPr>
            <a:xfrm flipH="1">
              <a:off x="1873112" y="3942011"/>
              <a:ext cx="569804" cy="54233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40B915B-C86C-6D6D-455E-118155E8A019}"/>
                </a:ext>
              </a:extLst>
            </p:cNvPr>
            <p:cNvCxnSpPr>
              <a:cxnSpLocks/>
            </p:cNvCxnSpPr>
            <p:nvPr/>
          </p:nvCxnSpPr>
          <p:spPr>
            <a:xfrm>
              <a:off x="2853507" y="4078522"/>
              <a:ext cx="51301" cy="53359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F467FB-E6C1-37F3-C8E3-65C8228B42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2498" y="4213177"/>
              <a:ext cx="4068" cy="4068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CAFB34D-F9EF-2F3F-3143-CA52CA014ED1}"/>
              </a:ext>
            </a:extLst>
          </p:cNvPr>
          <p:cNvSpPr/>
          <p:nvPr/>
        </p:nvSpPr>
        <p:spPr>
          <a:xfrm>
            <a:off x="5874130" y="168676"/>
            <a:ext cx="5479670" cy="10564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Node stands for any item in the tree + branching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1CBC5E-CEF8-CF7E-1177-DA9C20D7636B}"/>
              </a:ext>
            </a:extLst>
          </p:cNvPr>
          <p:cNvSpPr/>
          <p:nvPr/>
        </p:nvSpPr>
        <p:spPr>
          <a:xfrm>
            <a:off x="6712330" y="1485341"/>
            <a:ext cx="5479670" cy="10564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Number of subtrees of any given node is called degree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7DB7145-8B96-D7C0-40BA-3FA63F6677DF}"/>
              </a:ext>
            </a:extLst>
          </p:cNvPr>
          <p:cNvSpPr/>
          <p:nvPr/>
        </p:nvSpPr>
        <p:spPr>
          <a:xfrm>
            <a:off x="6280900" y="4225399"/>
            <a:ext cx="5479670" cy="10564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Zero   degree – Leaf node</a:t>
            </a:r>
          </a:p>
          <a:p>
            <a:pPr algn="ctr"/>
            <a:r>
              <a:rPr lang="en-US" sz="2800" b="1" i="1">
                <a:latin typeface="Book Antiqua" panose="02040602050305030304" pitchFamily="18" charset="0"/>
              </a:rPr>
              <a:t>Nonzero degree </a:t>
            </a:r>
            <a:r>
              <a:rPr lang="en-US" sz="2800" b="1" i="1" dirty="0">
                <a:latin typeface="Book Antiqua" panose="02040602050305030304" pitchFamily="18" charset="0"/>
              </a:rPr>
              <a:t>- Nonterminal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95150-A792-C16C-96ED-622E15E2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AF42A-513C-A7B3-6AC0-1DB5399F5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37CEB-34F7-D9D6-B308-00AA6378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FF168B-889A-3FD8-E896-C9DF2BC7EC62}"/>
              </a:ext>
            </a:extLst>
          </p:cNvPr>
          <p:cNvGrpSpPr/>
          <p:nvPr/>
        </p:nvGrpSpPr>
        <p:grpSpPr>
          <a:xfrm>
            <a:off x="431430" y="247064"/>
            <a:ext cx="6462928" cy="4456961"/>
            <a:chOff x="1251752" y="816746"/>
            <a:chExt cx="7594831" cy="473543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2B62A8-1663-644F-6217-A9F2A1D37418}"/>
                </a:ext>
              </a:extLst>
            </p:cNvPr>
            <p:cNvSpPr/>
            <p:nvPr/>
          </p:nvSpPr>
          <p:spPr>
            <a:xfrm>
              <a:off x="4882718" y="816746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A</a:t>
              </a:r>
              <a:endParaRPr lang="en-IN" sz="3200" b="1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6FED9F2-A6EA-913B-7F4B-EA8DF5CEDDB5}"/>
                </a:ext>
              </a:extLst>
            </p:cNvPr>
            <p:cNvSpPr/>
            <p:nvPr/>
          </p:nvSpPr>
          <p:spPr>
            <a:xfrm>
              <a:off x="3310631" y="201596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B</a:t>
              </a:r>
              <a:endParaRPr lang="en-IN" sz="3200" b="1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7466237-7848-7C22-EBF4-520721348980}"/>
                </a:ext>
              </a:extLst>
            </p:cNvPr>
            <p:cNvSpPr/>
            <p:nvPr/>
          </p:nvSpPr>
          <p:spPr>
            <a:xfrm>
              <a:off x="4829451" y="203372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C</a:t>
              </a:r>
              <a:endParaRPr lang="en-IN" sz="3200" b="1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0D6357-7EA3-6AA9-9804-C1AE362DA7CD}"/>
                </a:ext>
              </a:extLst>
            </p:cNvPr>
            <p:cNvSpPr/>
            <p:nvPr/>
          </p:nvSpPr>
          <p:spPr>
            <a:xfrm>
              <a:off x="6304698" y="203372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D</a:t>
              </a:r>
              <a:endParaRPr lang="en-IN" sz="3200" b="1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DF77619-3422-A63B-0ACC-58931AFA1AB5}"/>
                </a:ext>
              </a:extLst>
            </p:cNvPr>
            <p:cNvSpPr/>
            <p:nvPr/>
          </p:nvSpPr>
          <p:spPr>
            <a:xfrm>
              <a:off x="2336307" y="3146367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E</a:t>
              </a:r>
              <a:endParaRPr lang="en-IN" sz="3200" b="1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5A25E2B-906F-3F82-4A43-DEA0B636B0AD}"/>
                </a:ext>
              </a:extLst>
            </p:cNvPr>
            <p:cNvSpPr/>
            <p:nvPr/>
          </p:nvSpPr>
          <p:spPr>
            <a:xfrm>
              <a:off x="3780779" y="328243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F</a:t>
              </a:r>
              <a:endParaRPr lang="en-IN" sz="3200" b="1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38FFDC-41E2-7434-A6C8-E2489231E3A3}"/>
                </a:ext>
              </a:extLst>
            </p:cNvPr>
            <p:cNvSpPr/>
            <p:nvPr/>
          </p:nvSpPr>
          <p:spPr>
            <a:xfrm>
              <a:off x="4847204" y="3250702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G</a:t>
              </a:r>
              <a:endParaRPr lang="en-IN" sz="3200" b="1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EA11FD-5940-54AE-2AAB-F599840D6418}"/>
                </a:ext>
              </a:extLst>
            </p:cNvPr>
            <p:cNvSpPr/>
            <p:nvPr/>
          </p:nvSpPr>
          <p:spPr>
            <a:xfrm>
              <a:off x="5985764" y="3262513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H</a:t>
              </a:r>
              <a:endParaRPr lang="en-IN" sz="3200" b="1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F2C682-B3AD-7D3A-C09C-127D8E94D928}"/>
                </a:ext>
              </a:extLst>
            </p:cNvPr>
            <p:cNvSpPr/>
            <p:nvPr/>
          </p:nvSpPr>
          <p:spPr>
            <a:xfrm>
              <a:off x="6953425" y="3250701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I</a:t>
              </a:r>
              <a:endParaRPr lang="en-IN" sz="3200" b="1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D19AB76-B164-604F-BFD0-AF98ACBEC423}"/>
                </a:ext>
              </a:extLst>
            </p:cNvPr>
            <p:cNvSpPr/>
            <p:nvPr/>
          </p:nvSpPr>
          <p:spPr>
            <a:xfrm>
              <a:off x="8118614" y="3309491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J</a:t>
              </a:r>
              <a:endParaRPr lang="en-IN" sz="3200" b="1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EFBA6F-91D5-FC02-47E1-C89A00CD66B2}"/>
                </a:ext>
              </a:extLst>
            </p:cNvPr>
            <p:cNvSpPr/>
            <p:nvPr/>
          </p:nvSpPr>
          <p:spPr>
            <a:xfrm>
              <a:off x="1251752" y="4347832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K</a:t>
              </a:r>
              <a:endParaRPr lang="en-IN" sz="3200" b="1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5301D02-DF1F-3B07-42B6-95EB28750695}"/>
                </a:ext>
              </a:extLst>
            </p:cNvPr>
            <p:cNvSpPr/>
            <p:nvPr/>
          </p:nvSpPr>
          <p:spPr>
            <a:xfrm>
              <a:off x="2630008" y="4492100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L</a:t>
              </a:r>
              <a:endParaRPr lang="en-IN" sz="3200" b="1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B6517EA-6EB6-5C93-7FD3-BD959EEC0FBE}"/>
                </a:ext>
              </a:extLst>
            </p:cNvPr>
            <p:cNvSpPr/>
            <p:nvPr/>
          </p:nvSpPr>
          <p:spPr>
            <a:xfrm>
              <a:off x="5985763" y="462002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M</a:t>
              </a:r>
              <a:endParaRPr lang="en-IN" sz="3200" b="1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3F5017-D269-FB19-56DC-788016139B37}"/>
                </a:ext>
              </a:extLst>
            </p:cNvPr>
            <p:cNvCxnSpPr>
              <a:stCxn id="7" idx="3"/>
              <a:endCxn id="8" idx="7"/>
            </p:cNvCxnSpPr>
            <p:nvPr/>
          </p:nvCxnSpPr>
          <p:spPr>
            <a:xfrm flipH="1">
              <a:off x="3931991" y="1612390"/>
              <a:ext cx="1057336" cy="5400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23E7B7-899C-529E-733C-97EFAA49D7A7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88" y="1723671"/>
              <a:ext cx="0" cy="40327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B09B4F3-4131-08AE-0669-36F33307A2DA}"/>
                </a:ext>
              </a:extLst>
            </p:cNvPr>
            <p:cNvCxnSpPr>
              <a:cxnSpLocks/>
            </p:cNvCxnSpPr>
            <p:nvPr/>
          </p:nvCxnSpPr>
          <p:spPr>
            <a:xfrm>
              <a:off x="5517995" y="1576510"/>
              <a:ext cx="990152" cy="55043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A0A167F-1EDB-3452-C8D1-43CBBB056E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1060" y="2785675"/>
              <a:ext cx="552787" cy="45988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592160-1898-197E-1E01-24B6B1B2C31D}"/>
                </a:ext>
              </a:extLst>
            </p:cNvPr>
            <p:cNvCxnSpPr>
              <a:cxnSpLocks/>
            </p:cNvCxnSpPr>
            <p:nvPr/>
          </p:nvCxnSpPr>
          <p:spPr>
            <a:xfrm>
              <a:off x="3802676" y="2888910"/>
              <a:ext cx="279497" cy="41244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DCABF2-3512-46AE-3569-B5077698D639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5211188" y="2943140"/>
              <a:ext cx="1" cy="30756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7A2FA2-E82A-4084-6572-7C5E26C4AC6B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6349749" y="2886705"/>
              <a:ext cx="197078" cy="37580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22F2EFA-022C-3227-369B-059A7B8B01F3}"/>
                </a:ext>
              </a:extLst>
            </p:cNvPr>
            <p:cNvCxnSpPr>
              <a:cxnSpLocks/>
            </p:cNvCxnSpPr>
            <p:nvPr/>
          </p:nvCxnSpPr>
          <p:spPr>
            <a:xfrm>
              <a:off x="6735661" y="2916020"/>
              <a:ext cx="339791" cy="41731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805EF6-41F1-8A6D-CC5D-1EC71F67FE4D}"/>
                </a:ext>
              </a:extLst>
            </p:cNvPr>
            <p:cNvCxnSpPr>
              <a:cxnSpLocks/>
              <a:stCxn id="10" idx="5"/>
            </p:cNvCxnSpPr>
            <p:nvPr/>
          </p:nvCxnSpPr>
          <p:spPr>
            <a:xfrm>
              <a:off x="6926058" y="2829368"/>
              <a:ext cx="1436707" cy="54201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8E3D91E-151B-93B3-D064-D7AFC184E1EB}"/>
                </a:ext>
              </a:extLst>
            </p:cNvPr>
            <p:cNvCxnSpPr>
              <a:cxnSpLocks/>
              <a:stCxn id="11" idx="3"/>
              <a:endCxn id="17" idx="7"/>
            </p:cNvCxnSpPr>
            <p:nvPr/>
          </p:nvCxnSpPr>
          <p:spPr>
            <a:xfrm flipH="1">
              <a:off x="1873112" y="3942011"/>
              <a:ext cx="569804" cy="54233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40B915B-C86C-6D6D-455E-118155E8A019}"/>
                </a:ext>
              </a:extLst>
            </p:cNvPr>
            <p:cNvCxnSpPr>
              <a:cxnSpLocks/>
            </p:cNvCxnSpPr>
            <p:nvPr/>
          </p:nvCxnSpPr>
          <p:spPr>
            <a:xfrm>
              <a:off x="2853507" y="4078522"/>
              <a:ext cx="51301" cy="53359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F467FB-E6C1-37F3-C8E3-65C8228B42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2498" y="4213177"/>
              <a:ext cx="4068" cy="4068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CAFB34D-F9EF-2F3F-3143-CA52CA014ED1}"/>
              </a:ext>
            </a:extLst>
          </p:cNvPr>
          <p:cNvSpPr/>
          <p:nvPr/>
        </p:nvSpPr>
        <p:spPr>
          <a:xfrm>
            <a:off x="5874130" y="168676"/>
            <a:ext cx="5479670" cy="10564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Children of same parent - siblings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1CBC5E-CEF8-CF7E-1177-DA9C20D7636B}"/>
              </a:ext>
            </a:extLst>
          </p:cNvPr>
          <p:cNvSpPr/>
          <p:nvPr/>
        </p:nvSpPr>
        <p:spPr>
          <a:xfrm>
            <a:off x="6712330" y="1485341"/>
            <a:ext cx="5479670" cy="105644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Degree of a tree – maximum degree of any node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7DB7145-8B96-D7C0-40BA-3FA63F6677DF}"/>
              </a:ext>
            </a:extLst>
          </p:cNvPr>
          <p:cNvSpPr/>
          <p:nvPr/>
        </p:nvSpPr>
        <p:spPr>
          <a:xfrm>
            <a:off x="6008229" y="3561531"/>
            <a:ext cx="6036528" cy="13194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Ancestors of any node is then nodes in the path from root to that node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AC13CF-6E9D-DCD0-09E6-0428A3EC85BC}"/>
              </a:ext>
            </a:extLst>
          </p:cNvPr>
          <p:cNvSpPr/>
          <p:nvPr/>
        </p:nvSpPr>
        <p:spPr>
          <a:xfrm>
            <a:off x="5283349" y="4927195"/>
            <a:ext cx="5479670" cy="13194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Level of root starts from 1</a:t>
            </a:r>
          </a:p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Then depth(height) of tree is max level of any node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32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0" grpId="0" animBg="1"/>
      <p:bldP spid="61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B39CA-270F-B3E7-1C7F-466AABDF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B23261-6AD7-A2F7-23FC-031A97B8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71FF4-1E8A-82DC-BDA1-3CFE08B3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AF5610-AC6B-4562-7C5F-552E53C17862}"/>
              </a:ext>
            </a:extLst>
          </p:cNvPr>
          <p:cNvSpPr txBox="1">
            <a:spLocks/>
          </p:cNvSpPr>
          <p:nvPr/>
        </p:nvSpPr>
        <p:spPr>
          <a:xfrm>
            <a:off x="457200" y="239728"/>
            <a:ext cx="6538405" cy="101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Representation of trees</a:t>
            </a:r>
            <a:endParaRPr lang="en-IN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0B9951-D33F-4193-1176-B4750E29A9C9}"/>
              </a:ext>
            </a:extLst>
          </p:cNvPr>
          <p:cNvSpPr/>
          <p:nvPr/>
        </p:nvSpPr>
        <p:spPr>
          <a:xfrm>
            <a:off x="457200" y="1172623"/>
            <a:ext cx="4230210" cy="17037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List Representation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22D0E-E2C3-A27F-2A7C-B942740D72CA}"/>
              </a:ext>
            </a:extLst>
          </p:cNvPr>
          <p:cNvSpPr/>
          <p:nvPr/>
        </p:nvSpPr>
        <p:spPr>
          <a:xfrm>
            <a:off x="5273336" y="1766656"/>
            <a:ext cx="1367161" cy="7102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DATA</a:t>
            </a:r>
            <a:endParaRPr lang="en-IN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47F954-8022-6BA0-6268-862011D34AC2}"/>
              </a:ext>
            </a:extLst>
          </p:cNvPr>
          <p:cNvSpPr/>
          <p:nvPr/>
        </p:nvSpPr>
        <p:spPr>
          <a:xfrm>
            <a:off x="6640497" y="1766656"/>
            <a:ext cx="1580225" cy="7102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CHILD1</a:t>
            </a:r>
            <a:endParaRPr lang="en-IN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F6015-36A3-E32E-B3F4-E59445448175}"/>
              </a:ext>
            </a:extLst>
          </p:cNvPr>
          <p:cNvSpPr/>
          <p:nvPr/>
        </p:nvSpPr>
        <p:spPr>
          <a:xfrm>
            <a:off x="8220722" y="1766656"/>
            <a:ext cx="1580225" cy="7102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CHILD2</a:t>
            </a:r>
            <a:endParaRPr lang="en-IN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59B7F0-6890-EE83-21C9-66C432F3EB64}"/>
              </a:ext>
            </a:extLst>
          </p:cNvPr>
          <p:cNvSpPr/>
          <p:nvPr/>
        </p:nvSpPr>
        <p:spPr>
          <a:xfrm>
            <a:off x="9773575" y="1766656"/>
            <a:ext cx="1580225" cy="7102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CHILDk</a:t>
            </a:r>
            <a:endParaRPr lang="en-IN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781A98-12E6-F2FA-BC0F-8767C68C8C76}"/>
              </a:ext>
            </a:extLst>
          </p:cNvPr>
          <p:cNvGrpSpPr/>
          <p:nvPr/>
        </p:nvGrpSpPr>
        <p:grpSpPr>
          <a:xfrm>
            <a:off x="896645" y="3251060"/>
            <a:ext cx="816746" cy="648070"/>
            <a:chOff x="1828800" y="3258105"/>
            <a:chExt cx="816746" cy="6480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5A382A-C4C5-D8B4-0E10-54CC0E95C583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A</a:t>
              </a:r>
              <a:endParaRPr lang="en-IN" sz="2800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2EB602-1645-A5D8-C5AE-B6FF108FCEAC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84C72E-E993-826D-1A00-8CA2F6B5C7EA}"/>
              </a:ext>
            </a:extLst>
          </p:cNvPr>
          <p:cNvGrpSpPr/>
          <p:nvPr/>
        </p:nvGrpSpPr>
        <p:grpSpPr>
          <a:xfrm>
            <a:off x="2078854" y="3251060"/>
            <a:ext cx="816746" cy="648070"/>
            <a:chOff x="1828800" y="3258105"/>
            <a:chExt cx="816746" cy="6480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7C8127B-09E6-31B0-F486-D98A892C7A8A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80FE3C-20EF-7F07-726B-B555C622A8F1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FA6782-BC42-F2F9-42F0-87B46C28893D}"/>
              </a:ext>
            </a:extLst>
          </p:cNvPr>
          <p:cNvGrpSpPr/>
          <p:nvPr/>
        </p:nvGrpSpPr>
        <p:grpSpPr>
          <a:xfrm>
            <a:off x="5294051" y="3251060"/>
            <a:ext cx="816746" cy="648070"/>
            <a:chOff x="1828800" y="3258105"/>
            <a:chExt cx="816746" cy="6480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1331B08-75B0-3120-B23A-C718AB63AA31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87CC74-CB58-BEC9-47D2-E54EAA1F8D2A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55B24-E0CE-8981-4196-58C761BD4541}"/>
              </a:ext>
            </a:extLst>
          </p:cNvPr>
          <p:cNvGrpSpPr/>
          <p:nvPr/>
        </p:nvGrpSpPr>
        <p:grpSpPr>
          <a:xfrm>
            <a:off x="7670306" y="3251060"/>
            <a:ext cx="816746" cy="648070"/>
            <a:chOff x="1828800" y="3258105"/>
            <a:chExt cx="816746" cy="64807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5FD5AA-5AFC-3458-838C-718CC9DE1D7B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b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162B10-B6DF-D5E6-762F-989D027B49CF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4"/>
                  </a:solidFill>
                </a:rPr>
                <a:t>0</a:t>
              </a:r>
              <a:endParaRPr lang="en-IN" sz="32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C9F450-E42D-934F-0170-7CCE8B34C387}"/>
              </a:ext>
            </a:extLst>
          </p:cNvPr>
          <p:cNvGrpSpPr/>
          <p:nvPr/>
        </p:nvGrpSpPr>
        <p:grpSpPr>
          <a:xfrm>
            <a:off x="2062578" y="4401427"/>
            <a:ext cx="816746" cy="648070"/>
            <a:chOff x="1828800" y="3258105"/>
            <a:chExt cx="816746" cy="64807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7D9AF6-A39F-AAC9-704C-033D9457172E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B</a:t>
              </a:r>
              <a:endParaRPr lang="en-IN" sz="2800" b="1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1D1B98-7993-30D0-3891-3C676AAE52DB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B351FA-A570-5496-E5FA-0E0400D444B4}"/>
              </a:ext>
            </a:extLst>
          </p:cNvPr>
          <p:cNvGrpSpPr/>
          <p:nvPr/>
        </p:nvGrpSpPr>
        <p:grpSpPr>
          <a:xfrm>
            <a:off x="3082401" y="4408472"/>
            <a:ext cx="816746" cy="648070"/>
            <a:chOff x="1828800" y="3258105"/>
            <a:chExt cx="816746" cy="64807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562877D-674F-BEAD-3036-4B0DD04DB16F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b="1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0FB8EF9-709E-A788-9AB8-170B42ACB706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C47422-E9C4-3739-4B38-D946C0E2C7FB}"/>
              </a:ext>
            </a:extLst>
          </p:cNvPr>
          <p:cNvGrpSpPr/>
          <p:nvPr/>
        </p:nvGrpSpPr>
        <p:grpSpPr>
          <a:xfrm>
            <a:off x="4102225" y="4408472"/>
            <a:ext cx="816746" cy="648070"/>
            <a:chOff x="1828800" y="3258105"/>
            <a:chExt cx="816746" cy="64807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20AEC0-E845-CCB0-8CCA-11C1B0F6CB7B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F</a:t>
              </a:r>
              <a:endParaRPr lang="en-IN" sz="2800" b="1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918CE9-7C67-B395-2A3E-B3B38E169A77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4"/>
                  </a:solidFill>
                  <a:latin typeface="Book Antiqua" panose="02040602050305030304" pitchFamily="18" charset="0"/>
                </a:rPr>
                <a:t>0</a:t>
              </a:r>
              <a:endParaRPr lang="en-IN" b="1" dirty="0">
                <a:solidFill>
                  <a:schemeClr val="accent4"/>
                </a:solidFill>
                <a:latin typeface="Book Antiqua" panose="0204060205030503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6F6CCD-0C47-53BD-AB9C-B610B3CC66AE}"/>
              </a:ext>
            </a:extLst>
          </p:cNvPr>
          <p:cNvGrpSpPr/>
          <p:nvPr/>
        </p:nvGrpSpPr>
        <p:grpSpPr>
          <a:xfrm>
            <a:off x="5312546" y="4408472"/>
            <a:ext cx="816746" cy="648070"/>
            <a:chOff x="1828800" y="3258105"/>
            <a:chExt cx="816746" cy="64807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BA9BB4-6DA7-6D7D-C82C-E4B801A68047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C</a:t>
              </a:r>
              <a:endParaRPr lang="en-IN" sz="2800" b="1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5CAD67-C331-45EA-102F-C49D1A995C5D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2A59E0-342A-6328-075E-53864BCA0840}"/>
              </a:ext>
            </a:extLst>
          </p:cNvPr>
          <p:cNvGrpSpPr/>
          <p:nvPr/>
        </p:nvGrpSpPr>
        <p:grpSpPr>
          <a:xfrm>
            <a:off x="6405980" y="4408472"/>
            <a:ext cx="816746" cy="648070"/>
            <a:chOff x="1828800" y="3258105"/>
            <a:chExt cx="816746" cy="64807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945D327-C387-A78E-F133-071B04A4E493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G</a:t>
              </a:r>
              <a:endParaRPr lang="en-IN" sz="2800" b="1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593BC95-300C-DA2C-B5BC-4CB5D66FD2A7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4"/>
                  </a:solidFill>
                  <a:latin typeface="Book Antiqua" panose="02040602050305030304" pitchFamily="18" charset="0"/>
                </a:rPr>
                <a:t>0</a:t>
              </a:r>
              <a:endParaRPr lang="en-IN" b="1" dirty="0">
                <a:solidFill>
                  <a:schemeClr val="accent4"/>
                </a:solidFill>
                <a:latin typeface="Book Antiqua" panose="0204060205030503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344937A-4270-2C43-526A-B83EF3F39CE7}"/>
              </a:ext>
            </a:extLst>
          </p:cNvPr>
          <p:cNvGrpSpPr/>
          <p:nvPr/>
        </p:nvGrpSpPr>
        <p:grpSpPr>
          <a:xfrm>
            <a:off x="7670306" y="4349285"/>
            <a:ext cx="816746" cy="648070"/>
            <a:chOff x="1828800" y="3258105"/>
            <a:chExt cx="816746" cy="64807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B012A69-FA28-9914-7431-305415B538E8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D</a:t>
              </a:r>
              <a:endParaRPr lang="en-IN" sz="2800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10336E7-71F3-893D-CABE-4F69D2C25D8B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831397-808C-F59B-FE39-0203583DBB88}"/>
              </a:ext>
            </a:extLst>
          </p:cNvPr>
          <p:cNvGrpSpPr/>
          <p:nvPr/>
        </p:nvGrpSpPr>
        <p:grpSpPr>
          <a:xfrm>
            <a:off x="8807760" y="4381131"/>
            <a:ext cx="816746" cy="648070"/>
            <a:chOff x="1828800" y="3258105"/>
            <a:chExt cx="816746" cy="64807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D918823-DE2B-C2D1-BED9-CA106E2A23EE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b="1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F7ABED-B29D-D75F-0013-34D0130645C2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3063D2-43E6-8D4B-428A-8945832253E4}"/>
              </a:ext>
            </a:extLst>
          </p:cNvPr>
          <p:cNvGrpSpPr/>
          <p:nvPr/>
        </p:nvGrpSpPr>
        <p:grpSpPr>
          <a:xfrm>
            <a:off x="9825365" y="4381131"/>
            <a:ext cx="816746" cy="648070"/>
            <a:chOff x="1828800" y="3258105"/>
            <a:chExt cx="816746" cy="64807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1576285-E6E3-593E-1140-EF41CF27F7DE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I</a:t>
              </a:r>
              <a:endParaRPr lang="en-IN" sz="2800" b="1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E789D43-4331-EA02-E432-E2F22DA9C050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949828-065D-5059-CC01-E31056A5418F}"/>
              </a:ext>
            </a:extLst>
          </p:cNvPr>
          <p:cNvGrpSpPr/>
          <p:nvPr/>
        </p:nvGrpSpPr>
        <p:grpSpPr>
          <a:xfrm>
            <a:off x="10851842" y="4401427"/>
            <a:ext cx="816746" cy="648070"/>
            <a:chOff x="1828800" y="3258105"/>
            <a:chExt cx="816746" cy="64807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F9CF215-0336-77C2-F232-26A4359E5367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J</a:t>
              </a:r>
              <a:endParaRPr lang="en-IN" sz="2800" b="1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FC2827-82F5-E582-09D2-15E93DA0F1E9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4"/>
                  </a:solidFill>
                </a:rPr>
                <a:t>0</a:t>
              </a:r>
              <a:endParaRPr lang="en-IN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A54B6A-E793-4556-6EBE-21DAF9672678}"/>
              </a:ext>
            </a:extLst>
          </p:cNvPr>
          <p:cNvGrpSpPr/>
          <p:nvPr/>
        </p:nvGrpSpPr>
        <p:grpSpPr>
          <a:xfrm>
            <a:off x="3086099" y="5333585"/>
            <a:ext cx="816746" cy="648070"/>
            <a:chOff x="1828800" y="3258105"/>
            <a:chExt cx="816746" cy="64807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D514B3A-EB5F-6CB5-F8A8-248C852CD381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E</a:t>
              </a:r>
              <a:endParaRPr lang="en-IN" sz="2800" b="1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87FA76A-D290-5AAB-15C9-6C2389BCA47A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CF8A3B-9C8E-6CD0-294E-8DB9FB43B320}"/>
              </a:ext>
            </a:extLst>
          </p:cNvPr>
          <p:cNvGrpSpPr/>
          <p:nvPr/>
        </p:nvGrpSpPr>
        <p:grpSpPr>
          <a:xfrm>
            <a:off x="4102225" y="5333585"/>
            <a:ext cx="816746" cy="648070"/>
            <a:chOff x="1828800" y="3258105"/>
            <a:chExt cx="816746" cy="64807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18FE88B-A4FC-8D81-4DB0-4A8882ADCFC3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K</a:t>
              </a:r>
              <a:endParaRPr lang="en-IN" sz="2800" b="1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F4C913B-4651-2253-1A76-E02CAFB0FF8E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43C54BA-8D28-3141-C086-B3A3281F7D6C}"/>
              </a:ext>
            </a:extLst>
          </p:cNvPr>
          <p:cNvGrpSpPr/>
          <p:nvPr/>
        </p:nvGrpSpPr>
        <p:grpSpPr>
          <a:xfrm>
            <a:off x="5136286" y="5333585"/>
            <a:ext cx="816746" cy="648070"/>
            <a:chOff x="1828800" y="3258105"/>
            <a:chExt cx="816746" cy="64807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3EAA2DB-E0FF-835E-42A9-44DADFC6EB27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L</a:t>
              </a:r>
              <a:endParaRPr lang="en-IN" sz="2800" b="1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B8A0F1C-6246-9AF3-B83E-E50B530AFAE1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4"/>
                  </a:solidFill>
                </a:rPr>
                <a:t>0</a:t>
              </a:r>
              <a:endParaRPr lang="en-IN" sz="20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04BF454-7E00-ED6A-80BD-3B66594089EA}"/>
              </a:ext>
            </a:extLst>
          </p:cNvPr>
          <p:cNvGrpSpPr/>
          <p:nvPr/>
        </p:nvGrpSpPr>
        <p:grpSpPr>
          <a:xfrm>
            <a:off x="8758745" y="5299940"/>
            <a:ext cx="816746" cy="648070"/>
            <a:chOff x="1828800" y="3258105"/>
            <a:chExt cx="816746" cy="64807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F3A0561-7C99-B585-677E-4623CA5442EB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H</a:t>
              </a:r>
              <a:endParaRPr lang="en-IN" sz="2800" b="1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3F3E11F-9555-F7FD-D449-EB2A8460BAB1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8F3F524-A9B2-B012-67AB-D0C3B7AA4D81}"/>
              </a:ext>
            </a:extLst>
          </p:cNvPr>
          <p:cNvGrpSpPr/>
          <p:nvPr/>
        </p:nvGrpSpPr>
        <p:grpSpPr>
          <a:xfrm>
            <a:off x="9919138" y="5299940"/>
            <a:ext cx="816746" cy="648070"/>
            <a:chOff x="1828800" y="3258105"/>
            <a:chExt cx="816746" cy="64807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A353657-3A38-D66E-90D2-CDD24817837C}"/>
                </a:ext>
              </a:extLst>
            </p:cNvPr>
            <p:cNvSpPr/>
            <p:nvPr/>
          </p:nvSpPr>
          <p:spPr>
            <a:xfrm>
              <a:off x="1828800" y="3258105"/>
              <a:ext cx="550416" cy="64807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M</a:t>
              </a:r>
              <a:endParaRPr lang="en-IN" sz="2800" b="1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C36A671-4061-47EA-F333-2CF3B3A5C652}"/>
                </a:ext>
              </a:extLst>
            </p:cNvPr>
            <p:cNvSpPr/>
            <p:nvPr/>
          </p:nvSpPr>
          <p:spPr>
            <a:xfrm>
              <a:off x="2379216" y="3258105"/>
              <a:ext cx="266330" cy="648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4"/>
                  </a:solidFill>
                  <a:latin typeface="Book Antiqua" panose="02040602050305030304" pitchFamily="18" charset="0"/>
                </a:rPr>
                <a:t>0</a:t>
              </a:r>
              <a:endParaRPr lang="en-IN" dirty="0">
                <a:solidFill>
                  <a:schemeClr val="accent4"/>
                </a:solidFill>
                <a:latin typeface="Book Antiqua" panose="02040602050305030304" pitchFamily="18" charset="0"/>
              </a:endParaRPr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8CB3CF3-2E6F-AA46-7911-7D898FC99DC9}"/>
              </a:ext>
            </a:extLst>
          </p:cNvPr>
          <p:cNvCxnSpPr>
            <a:stCxn id="12" idx="3"/>
            <a:endCxn id="16" idx="1"/>
          </p:cNvCxnSpPr>
          <p:nvPr/>
        </p:nvCxnSpPr>
        <p:spPr>
          <a:xfrm>
            <a:off x="1713391" y="3575095"/>
            <a:ext cx="3654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16EA9E7-4CE0-0597-B177-AEA52E6C317E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879324" y="3575095"/>
            <a:ext cx="241472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062C72E-21BF-7FA8-4D27-B1DCED182E56}"/>
              </a:ext>
            </a:extLst>
          </p:cNvPr>
          <p:cNvCxnSpPr>
            <a:cxnSpLocks/>
          </p:cNvCxnSpPr>
          <p:nvPr/>
        </p:nvCxnSpPr>
        <p:spPr>
          <a:xfrm>
            <a:off x="6129292" y="3538458"/>
            <a:ext cx="1549892" cy="37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F76C685-A8E6-3C12-D3AA-C6617B15B32F}"/>
              </a:ext>
            </a:extLst>
          </p:cNvPr>
          <p:cNvCxnSpPr>
            <a:stCxn id="16" idx="2"/>
            <a:endCxn id="25" idx="0"/>
          </p:cNvCxnSpPr>
          <p:nvPr/>
        </p:nvCxnSpPr>
        <p:spPr>
          <a:xfrm flipH="1">
            <a:off x="2337786" y="3899130"/>
            <a:ext cx="16276" cy="5022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8429905-7864-F7FD-E73D-6E592D712F58}"/>
              </a:ext>
            </a:extLst>
          </p:cNvPr>
          <p:cNvCxnSpPr>
            <a:stCxn id="26" idx="3"/>
            <a:endCxn id="28" idx="1"/>
          </p:cNvCxnSpPr>
          <p:nvPr/>
        </p:nvCxnSpPr>
        <p:spPr>
          <a:xfrm>
            <a:off x="2879324" y="4725462"/>
            <a:ext cx="203077" cy="70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AAC6CFB-8F6F-4459-6DD6-9C92134A7421}"/>
              </a:ext>
            </a:extLst>
          </p:cNvPr>
          <p:cNvCxnSpPr/>
          <p:nvPr/>
        </p:nvCxnSpPr>
        <p:spPr>
          <a:xfrm>
            <a:off x="3919859" y="4748781"/>
            <a:ext cx="203077" cy="70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6ABCED9-61B5-CB8C-0514-AE128C97E587}"/>
              </a:ext>
            </a:extLst>
          </p:cNvPr>
          <p:cNvCxnSpPr>
            <a:cxnSpLocks/>
            <a:stCxn id="35" idx="3"/>
            <a:endCxn id="37" idx="1"/>
          </p:cNvCxnSpPr>
          <p:nvPr/>
        </p:nvCxnSpPr>
        <p:spPr>
          <a:xfrm>
            <a:off x="6129292" y="4732507"/>
            <a:ext cx="2766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A86E836-703B-4A1F-950B-0D19360E0791}"/>
              </a:ext>
            </a:extLst>
          </p:cNvPr>
          <p:cNvCxnSpPr>
            <a:cxnSpLocks/>
          </p:cNvCxnSpPr>
          <p:nvPr/>
        </p:nvCxnSpPr>
        <p:spPr>
          <a:xfrm flipV="1">
            <a:off x="8491683" y="4660777"/>
            <a:ext cx="314966" cy="54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3E30924-506E-0CE8-23B9-81C4F8CE1955}"/>
              </a:ext>
            </a:extLst>
          </p:cNvPr>
          <p:cNvCxnSpPr/>
          <p:nvPr/>
        </p:nvCxnSpPr>
        <p:spPr>
          <a:xfrm>
            <a:off x="9656132" y="4725462"/>
            <a:ext cx="203077" cy="70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B6CFFE2-B55E-C8F1-1A10-2C31637865CB}"/>
              </a:ext>
            </a:extLst>
          </p:cNvPr>
          <p:cNvCxnSpPr/>
          <p:nvPr/>
        </p:nvCxnSpPr>
        <p:spPr>
          <a:xfrm>
            <a:off x="10666892" y="4705473"/>
            <a:ext cx="203077" cy="70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8A5D224-4760-F6D6-762F-9181B2C3E06F}"/>
              </a:ext>
            </a:extLst>
          </p:cNvPr>
          <p:cNvCxnSpPr>
            <a:cxnSpLocks/>
            <a:stCxn id="28" idx="2"/>
            <a:endCxn id="56" idx="0"/>
          </p:cNvCxnSpPr>
          <p:nvPr/>
        </p:nvCxnSpPr>
        <p:spPr>
          <a:xfrm>
            <a:off x="3357609" y="5056542"/>
            <a:ext cx="3698" cy="277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337D18C-F744-C682-8BB1-0EF25B739420}"/>
              </a:ext>
            </a:extLst>
          </p:cNvPr>
          <p:cNvCxnSpPr/>
          <p:nvPr/>
        </p:nvCxnSpPr>
        <p:spPr>
          <a:xfrm>
            <a:off x="3937061" y="5648681"/>
            <a:ext cx="203077" cy="70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5908D25-0316-A8FF-9297-FE90C9F27F11}"/>
              </a:ext>
            </a:extLst>
          </p:cNvPr>
          <p:cNvCxnSpPr/>
          <p:nvPr/>
        </p:nvCxnSpPr>
        <p:spPr>
          <a:xfrm>
            <a:off x="4918971" y="5641636"/>
            <a:ext cx="203077" cy="70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4881B56-B063-5785-28FA-35507AD14A45}"/>
              </a:ext>
            </a:extLst>
          </p:cNvPr>
          <p:cNvCxnSpPr>
            <a:cxnSpLocks/>
          </p:cNvCxnSpPr>
          <p:nvPr/>
        </p:nvCxnSpPr>
        <p:spPr>
          <a:xfrm>
            <a:off x="9044313" y="5029200"/>
            <a:ext cx="3698" cy="277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88373D2-E490-E943-3BDB-7095F62A09D1}"/>
              </a:ext>
            </a:extLst>
          </p:cNvPr>
          <p:cNvCxnSpPr>
            <a:cxnSpLocks/>
          </p:cNvCxnSpPr>
          <p:nvPr/>
        </p:nvCxnSpPr>
        <p:spPr>
          <a:xfrm flipV="1">
            <a:off x="9616092" y="5671726"/>
            <a:ext cx="314966" cy="54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DA413564-159E-DE3A-89F3-43BAD6917561}"/>
              </a:ext>
            </a:extLst>
          </p:cNvPr>
          <p:cNvCxnSpPr/>
          <p:nvPr/>
        </p:nvCxnSpPr>
        <p:spPr>
          <a:xfrm flipH="1">
            <a:off x="5604401" y="3894692"/>
            <a:ext cx="16276" cy="5022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D075D172-F5AA-B266-DD2F-59E5BAF88BFA}"/>
              </a:ext>
            </a:extLst>
          </p:cNvPr>
          <p:cNvCxnSpPr/>
          <p:nvPr/>
        </p:nvCxnSpPr>
        <p:spPr>
          <a:xfrm flipH="1">
            <a:off x="7951432" y="3835865"/>
            <a:ext cx="16276" cy="5022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743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FA4AA-3732-5362-CB74-83316742F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AC165-770D-18D4-D84D-D473681B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4DB33-129C-3C8E-183B-58F7E2D7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EAB1C4-F974-C310-E9D9-BEEBE0F573A4}"/>
              </a:ext>
            </a:extLst>
          </p:cNvPr>
          <p:cNvSpPr/>
          <p:nvPr/>
        </p:nvSpPr>
        <p:spPr>
          <a:xfrm>
            <a:off x="875929" y="435006"/>
            <a:ext cx="4230210" cy="17037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Left child Right sibling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4B231-DF8C-AD16-DA40-4CCA5730CA25}"/>
              </a:ext>
            </a:extLst>
          </p:cNvPr>
          <p:cNvSpPr/>
          <p:nvPr/>
        </p:nvSpPr>
        <p:spPr>
          <a:xfrm>
            <a:off x="3126418" y="2273021"/>
            <a:ext cx="3959442" cy="79011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data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8457C-A5D5-23BB-D930-3AC69C22BF12}"/>
              </a:ext>
            </a:extLst>
          </p:cNvPr>
          <p:cNvSpPr/>
          <p:nvPr/>
        </p:nvSpPr>
        <p:spPr>
          <a:xfrm>
            <a:off x="3126418" y="3063133"/>
            <a:ext cx="1979721" cy="87855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Left child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DEDFC2-E4CD-8C03-2C6F-B606B5B55006}"/>
              </a:ext>
            </a:extLst>
          </p:cNvPr>
          <p:cNvSpPr/>
          <p:nvPr/>
        </p:nvSpPr>
        <p:spPr>
          <a:xfrm>
            <a:off x="5106139" y="3063133"/>
            <a:ext cx="1979721" cy="878551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Right sibling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1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1DBA36-1329-2E4D-4FC1-8B945F5C9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2BB95-1DF4-964E-733B-FC0D9308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4630F-8BD3-8CEE-211D-4C21719D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0D0799-3090-B0C4-5010-173816385653}"/>
              </a:ext>
            </a:extLst>
          </p:cNvPr>
          <p:cNvSpPr/>
          <p:nvPr/>
        </p:nvSpPr>
        <p:spPr>
          <a:xfrm>
            <a:off x="5271111" y="576677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F1C021-F018-1A0E-9DC0-BEBA70CA4E88}"/>
              </a:ext>
            </a:extLst>
          </p:cNvPr>
          <p:cNvSpPr/>
          <p:nvPr/>
        </p:nvSpPr>
        <p:spPr>
          <a:xfrm>
            <a:off x="3573144" y="1882987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75A6FB-44C5-E45C-5A7B-8ACBD56263C4}"/>
              </a:ext>
            </a:extLst>
          </p:cNvPr>
          <p:cNvSpPr/>
          <p:nvPr/>
        </p:nvSpPr>
        <p:spPr>
          <a:xfrm>
            <a:off x="5213579" y="1902327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endParaRPr lang="en-IN" sz="32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147C1C-9E86-1E9F-C78C-F6CB5DC2C02D}"/>
              </a:ext>
            </a:extLst>
          </p:cNvPr>
          <p:cNvSpPr/>
          <p:nvPr/>
        </p:nvSpPr>
        <p:spPr>
          <a:xfrm>
            <a:off x="6806953" y="1902327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endParaRPr lang="en-IN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F5563B-1E24-8992-2DF0-D3DD03BE130A}"/>
              </a:ext>
            </a:extLst>
          </p:cNvPr>
          <p:cNvSpPr/>
          <p:nvPr/>
        </p:nvSpPr>
        <p:spPr>
          <a:xfrm>
            <a:off x="2520803" y="3114325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endParaRPr lang="en-IN" sz="32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B7C1E9-2918-7F28-9F42-88FD7E8A3B5D}"/>
              </a:ext>
            </a:extLst>
          </p:cNvPr>
          <p:cNvSpPr/>
          <p:nvPr/>
        </p:nvSpPr>
        <p:spPr>
          <a:xfrm>
            <a:off x="4080937" y="3262543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F</a:t>
            </a:r>
            <a:endParaRPr lang="en-IN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334D80-13EC-D075-CCF5-71BBC32FCEA1}"/>
              </a:ext>
            </a:extLst>
          </p:cNvPr>
          <p:cNvSpPr/>
          <p:nvPr/>
        </p:nvSpPr>
        <p:spPr>
          <a:xfrm>
            <a:off x="5038826" y="3257131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</a:t>
            </a:r>
            <a:endParaRPr lang="en-IN" sz="32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348ABC-FAE3-F82C-CFCC-B4262547E24F}"/>
              </a:ext>
            </a:extLst>
          </p:cNvPr>
          <p:cNvSpPr/>
          <p:nvPr/>
        </p:nvSpPr>
        <p:spPr>
          <a:xfrm>
            <a:off x="6462481" y="3240843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  <a:endParaRPr lang="en-IN" sz="32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D9FDB8-4EFD-F083-881A-F0BAFED2C095}"/>
              </a:ext>
            </a:extLst>
          </p:cNvPr>
          <p:cNvSpPr/>
          <p:nvPr/>
        </p:nvSpPr>
        <p:spPr>
          <a:xfrm>
            <a:off x="7507625" y="3227976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</a:t>
            </a:r>
            <a:endParaRPr lang="en-IN" sz="32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B22FC2-6EF8-B1D2-0A46-217B9CA5BFFE}"/>
              </a:ext>
            </a:extLst>
          </p:cNvPr>
          <p:cNvSpPr/>
          <p:nvPr/>
        </p:nvSpPr>
        <p:spPr>
          <a:xfrm>
            <a:off x="8766114" y="3292016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J</a:t>
            </a:r>
            <a:endParaRPr lang="en-IN" sz="32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64424B-9197-B47D-846B-DA46AEC2CB64}"/>
              </a:ext>
            </a:extLst>
          </p:cNvPr>
          <p:cNvSpPr/>
          <p:nvPr/>
        </p:nvSpPr>
        <p:spPr>
          <a:xfrm>
            <a:off x="1349405" y="4423077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K</a:t>
            </a:r>
            <a:endParaRPr lang="en-IN" sz="32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44528F-F5C8-A778-86CD-065537EA92F5}"/>
              </a:ext>
            </a:extLst>
          </p:cNvPr>
          <p:cNvSpPr/>
          <p:nvPr/>
        </p:nvSpPr>
        <p:spPr>
          <a:xfrm>
            <a:off x="2838021" y="4580228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</a:t>
            </a:r>
            <a:endParaRPr lang="en-IN" sz="32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DDFE02-BB0A-A3A8-E52B-7312B53D58BA}"/>
              </a:ext>
            </a:extLst>
          </p:cNvPr>
          <p:cNvSpPr/>
          <p:nvPr/>
        </p:nvSpPr>
        <p:spPr>
          <a:xfrm>
            <a:off x="5937713" y="4658077"/>
            <a:ext cx="786259" cy="10153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</a:t>
            </a:r>
            <a:endParaRPr lang="en-IN" sz="32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CC88D6-8E56-6234-5B68-D4A1E6D4B041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4244257" y="1443369"/>
            <a:ext cx="1142000" cy="588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D4CBAE-4BC0-A6D1-6B43-73DFD1A1F0D6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4359403" y="2390684"/>
            <a:ext cx="854176" cy="193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B29F03-D0F1-70E2-CFED-85CC0ED9401B}"/>
              </a:ext>
            </a:extLst>
          </p:cNvPr>
          <p:cNvCxnSpPr>
            <a:cxnSpLocks/>
          </p:cNvCxnSpPr>
          <p:nvPr/>
        </p:nvCxnSpPr>
        <p:spPr>
          <a:xfrm>
            <a:off x="5999837" y="2382502"/>
            <a:ext cx="85417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4BA590-4522-96EC-65E7-A2374690D5C8}"/>
              </a:ext>
            </a:extLst>
          </p:cNvPr>
          <p:cNvCxnSpPr>
            <a:cxnSpLocks/>
          </p:cNvCxnSpPr>
          <p:nvPr/>
        </p:nvCxnSpPr>
        <p:spPr>
          <a:xfrm flipH="1">
            <a:off x="3141578" y="2721425"/>
            <a:ext cx="597050" cy="5009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BA96D3-1C42-DF55-6BF1-9F738D30C805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3307062" y="3586534"/>
            <a:ext cx="773875" cy="354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BB9A6D-B952-18A6-9F3B-BB1C20F0771D}"/>
              </a:ext>
            </a:extLst>
          </p:cNvPr>
          <p:cNvCxnSpPr>
            <a:cxnSpLocks/>
          </p:cNvCxnSpPr>
          <p:nvPr/>
        </p:nvCxnSpPr>
        <p:spPr>
          <a:xfrm flipH="1">
            <a:off x="5450890" y="2892951"/>
            <a:ext cx="174994" cy="3695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CC9C62-AA53-B7EE-FBF3-C6D68E58A367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6855611" y="2831476"/>
            <a:ext cx="212859" cy="4093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92C748-9EE1-7BC3-346F-FA067A5CC936}"/>
              </a:ext>
            </a:extLst>
          </p:cNvPr>
          <p:cNvCxnSpPr>
            <a:cxnSpLocks/>
          </p:cNvCxnSpPr>
          <p:nvPr/>
        </p:nvCxnSpPr>
        <p:spPr>
          <a:xfrm>
            <a:off x="7247299" y="3622020"/>
            <a:ext cx="26032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6B330F-24E2-EC72-A8E5-B32EA22F4F03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8293884" y="3735672"/>
            <a:ext cx="550141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FFCF1A-65AC-B424-3662-74C83F913B24}"/>
              </a:ext>
            </a:extLst>
          </p:cNvPr>
          <p:cNvCxnSpPr>
            <a:cxnSpLocks/>
            <a:stCxn id="10" idx="3"/>
            <a:endCxn id="16" idx="7"/>
          </p:cNvCxnSpPr>
          <p:nvPr/>
        </p:nvCxnSpPr>
        <p:spPr>
          <a:xfrm flipH="1">
            <a:off x="2020519" y="3981018"/>
            <a:ext cx="615430" cy="5907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97F659-B904-C2DF-C651-D1FFEAE98A93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2135664" y="4930773"/>
            <a:ext cx="77826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720347-7174-8126-EDB0-E18B7530474E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6330843" y="4214894"/>
            <a:ext cx="397523" cy="4431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145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C2DDDD-FFA4-B7F0-CDFA-D54BA446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5705D-F137-6280-665E-67918A2A4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575566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C46C5-F799-F204-F302-B50B1821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776318-DC66-9D90-EAAA-5E1B1A96028C}"/>
              </a:ext>
            </a:extLst>
          </p:cNvPr>
          <p:cNvSpPr txBox="1">
            <a:spLocks/>
          </p:cNvSpPr>
          <p:nvPr/>
        </p:nvSpPr>
        <p:spPr>
          <a:xfrm>
            <a:off x="279009" y="321323"/>
            <a:ext cx="3441313" cy="1284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Representation as degree two (Binary Tree)</a:t>
            </a:r>
            <a:endParaRPr lang="en-IN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4E9E29-BC5C-B30D-CFFE-8DC21F6213F5}"/>
              </a:ext>
            </a:extLst>
          </p:cNvPr>
          <p:cNvSpPr/>
          <p:nvPr/>
        </p:nvSpPr>
        <p:spPr>
          <a:xfrm>
            <a:off x="4916005" y="393312"/>
            <a:ext cx="786259" cy="82600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56CAFC-2C2C-8930-D9AD-C607088D8AFD}"/>
              </a:ext>
            </a:extLst>
          </p:cNvPr>
          <p:cNvSpPr/>
          <p:nvPr/>
        </p:nvSpPr>
        <p:spPr>
          <a:xfrm>
            <a:off x="3720322" y="1640183"/>
            <a:ext cx="786259" cy="6840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CCFB8F-9343-B06C-88E1-344E427D4D68}"/>
              </a:ext>
            </a:extLst>
          </p:cNvPr>
          <p:cNvSpPr/>
          <p:nvPr/>
        </p:nvSpPr>
        <p:spPr>
          <a:xfrm>
            <a:off x="4223173" y="2358738"/>
            <a:ext cx="786259" cy="6840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endParaRPr lang="en-IN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8AB61CD-09F5-C897-BE35-B123632B560B}"/>
              </a:ext>
            </a:extLst>
          </p:cNvPr>
          <p:cNvSpPr/>
          <p:nvPr/>
        </p:nvSpPr>
        <p:spPr>
          <a:xfrm>
            <a:off x="4784644" y="3225188"/>
            <a:ext cx="786259" cy="56298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endParaRPr lang="en-IN" sz="32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4D97BD-40F4-A115-126B-A08CFD6CDE9E}"/>
              </a:ext>
            </a:extLst>
          </p:cNvPr>
          <p:cNvSpPr/>
          <p:nvPr/>
        </p:nvSpPr>
        <p:spPr>
          <a:xfrm>
            <a:off x="2655054" y="2573421"/>
            <a:ext cx="786259" cy="66601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endParaRPr lang="en-IN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8D07A5-3656-25EE-210D-B3DBE1259BF9}"/>
              </a:ext>
            </a:extLst>
          </p:cNvPr>
          <p:cNvSpPr/>
          <p:nvPr/>
        </p:nvSpPr>
        <p:spPr>
          <a:xfrm>
            <a:off x="2944452" y="3739402"/>
            <a:ext cx="786259" cy="66601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F</a:t>
            </a:r>
            <a:endParaRPr lang="en-IN" sz="32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23C2C9-CB2B-9EDA-5610-4506B6C17A17}"/>
              </a:ext>
            </a:extLst>
          </p:cNvPr>
          <p:cNvSpPr/>
          <p:nvPr/>
        </p:nvSpPr>
        <p:spPr>
          <a:xfrm>
            <a:off x="3808734" y="3307035"/>
            <a:ext cx="786259" cy="5883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</a:t>
            </a:r>
            <a:endParaRPr lang="en-IN" sz="32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126884-7A8B-4436-A7E7-7262EE2C722C}"/>
              </a:ext>
            </a:extLst>
          </p:cNvPr>
          <p:cNvSpPr/>
          <p:nvPr/>
        </p:nvSpPr>
        <p:spPr>
          <a:xfrm>
            <a:off x="4298133" y="4063396"/>
            <a:ext cx="786259" cy="6840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  <a:endParaRPr lang="en-IN" sz="32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1B1668-2525-3FF5-5C0A-E3113DED0362}"/>
              </a:ext>
            </a:extLst>
          </p:cNvPr>
          <p:cNvSpPr/>
          <p:nvPr/>
        </p:nvSpPr>
        <p:spPr>
          <a:xfrm>
            <a:off x="5084393" y="4616796"/>
            <a:ext cx="786259" cy="53685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</a:t>
            </a:r>
            <a:endParaRPr lang="en-IN" sz="32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0A07F4-D0E8-B17F-60A7-AB6665DFDC6B}"/>
              </a:ext>
            </a:extLst>
          </p:cNvPr>
          <p:cNvSpPr/>
          <p:nvPr/>
        </p:nvSpPr>
        <p:spPr>
          <a:xfrm>
            <a:off x="5803460" y="5181608"/>
            <a:ext cx="786259" cy="6552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J</a:t>
            </a:r>
            <a:endParaRPr lang="en-IN" sz="32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2EA2F6-3DF9-1422-A4A4-1F401E6F6374}"/>
              </a:ext>
            </a:extLst>
          </p:cNvPr>
          <p:cNvSpPr/>
          <p:nvPr/>
        </p:nvSpPr>
        <p:spPr>
          <a:xfrm>
            <a:off x="1400916" y="3911832"/>
            <a:ext cx="786259" cy="6840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K</a:t>
            </a:r>
            <a:endParaRPr lang="en-IN" sz="32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BFA5C0-D999-8CEE-C53F-78D27BBC2DFE}"/>
              </a:ext>
            </a:extLst>
          </p:cNvPr>
          <p:cNvSpPr/>
          <p:nvPr/>
        </p:nvSpPr>
        <p:spPr>
          <a:xfrm>
            <a:off x="1610117" y="4983844"/>
            <a:ext cx="786259" cy="76647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</a:t>
            </a:r>
            <a:endParaRPr lang="en-IN" sz="32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BBA448-E3F4-47D4-41B0-551FFB9B7B15}"/>
              </a:ext>
            </a:extLst>
          </p:cNvPr>
          <p:cNvSpPr/>
          <p:nvPr/>
        </p:nvSpPr>
        <p:spPr>
          <a:xfrm>
            <a:off x="3905003" y="4887074"/>
            <a:ext cx="786259" cy="6515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</a:t>
            </a:r>
            <a:endParaRPr lang="en-IN" sz="3200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D988D7-A625-09F1-2692-B7886323C0A2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4323840" y="1098354"/>
            <a:ext cx="707309" cy="5991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2C46E6-4654-DBEA-95FE-F21679BBA825}"/>
              </a:ext>
            </a:extLst>
          </p:cNvPr>
          <p:cNvCxnSpPr>
            <a:cxnSpLocks/>
          </p:cNvCxnSpPr>
          <p:nvPr/>
        </p:nvCxnSpPr>
        <p:spPr>
          <a:xfrm>
            <a:off x="4096163" y="2289806"/>
            <a:ext cx="266130" cy="3481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918E15-03FC-14C5-290D-76888CD3D0C8}"/>
              </a:ext>
            </a:extLst>
          </p:cNvPr>
          <p:cNvCxnSpPr>
            <a:cxnSpLocks/>
          </p:cNvCxnSpPr>
          <p:nvPr/>
        </p:nvCxnSpPr>
        <p:spPr>
          <a:xfrm>
            <a:off x="4822379" y="2899978"/>
            <a:ext cx="240043" cy="4070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F84758-FA87-C4D4-50DB-EA3EBC3DF4DB}"/>
              </a:ext>
            </a:extLst>
          </p:cNvPr>
          <p:cNvCxnSpPr>
            <a:cxnSpLocks/>
          </p:cNvCxnSpPr>
          <p:nvPr/>
        </p:nvCxnSpPr>
        <p:spPr>
          <a:xfrm flipH="1">
            <a:off x="3235558" y="2185280"/>
            <a:ext cx="597050" cy="5009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0266E7-8F9B-41CC-40F5-0678D49D4E27}"/>
              </a:ext>
            </a:extLst>
          </p:cNvPr>
          <p:cNvCxnSpPr>
            <a:cxnSpLocks/>
          </p:cNvCxnSpPr>
          <p:nvPr/>
        </p:nvCxnSpPr>
        <p:spPr>
          <a:xfrm>
            <a:off x="3160129" y="3223453"/>
            <a:ext cx="209276" cy="5617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290454-A801-C0F5-BFB4-9E3D96F1A04E}"/>
              </a:ext>
            </a:extLst>
          </p:cNvPr>
          <p:cNvCxnSpPr>
            <a:cxnSpLocks/>
          </p:cNvCxnSpPr>
          <p:nvPr/>
        </p:nvCxnSpPr>
        <p:spPr>
          <a:xfrm flipH="1">
            <a:off x="4371719" y="3006612"/>
            <a:ext cx="174994" cy="3695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5177BA-B4CF-2E32-7626-A6CD9C4845AB}"/>
              </a:ext>
            </a:extLst>
          </p:cNvPr>
          <p:cNvCxnSpPr>
            <a:cxnSpLocks/>
          </p:cNvCxnSpPr>
          <p:nvPr/>
        </p:nvCxnSpPr>
        <p:spPr>
          <a:xfrm flipH="1">
            <a:off x="4885619" y="3785233"/>
            <a:ext cx="212859" cy="4093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899D6A-3A2B-AFB0-A847-2C24B9BABE52}"/>
              </a:ext>
            </a:extLst>
          </p:cNvPr>
          <p:cNvCxnSpPr>
            <a:cxnSpLocks/>
          </p:cNvCxnSpPr>
          <p:nvPr/>
        </p:nvCxnSpPr>
        <p:spPr>
          <a:xfrm>
            <a:off x="5047610" y="4471326"/>
            <a:ext cx="235817" cy="2351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B21BBB-890D-1BD1-B479-AF1C8F33F853}"/>
              </a:ext>
            </a:extLst>
          </p:cNvPr>
          <p:cNvCxnSpPr>
            <a:cxnSpLocks/>
          </p:cNvCxnSpPr>
          <p:nvPr/>
        </p:nvCxnSpPr>
        <p:spPr>
          <a:xfrm>
            <a:off x="5595580" y="5096814"/>
            <a:ext cx="275071" cy="2826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AA20E8-45A7-3D36-CFA3-42466995EAC6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1983696" y="3141902"/>
            <a:ext cx="786503" cy="9207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0DFF09-69A9-21DD-C84B-DF6FBEDB72F6}"/>
              </a:ext>
            </a:extLst>
          </p:cNvPr>
          <p:cNvCxnSpPr>
            <a:cxnSpLocks/>
          </p:cNvCxnSpPr>
          <p:nvPr/>
        </p:nvCxnSpPr>
        <p:spPr>
          <a:xfrm>
            <a:off x="1838081" y="4595879"/>
            <a:ext cx="148901" cy="4703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5484B9-35B3-F102-44F2-AFEFFF021BE0}"/>
              </a:ext>
            </a:extLst>
          </p:cNvPr>
          <p:cNvCxnSpPr>
            <a:cxnSpLocks/>
          </p:cNvCxnSpPr>
          <p:nvPr/>
        </p:nvCxnSpPr>
        <p:spPr>
          <a:xfrm flipH="1">
            <a:off x="4413279" y="4706434"/>
            <a:ext cx="170727" cy="3007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513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1D5D1-7DF8-B065-E2C9-0F9633689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460F-8A86-0D2E-8D76-904408BD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582BB-240D-9552-D307-9C0CB6DAB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D7AF9D7-BB5E-19FB-2820-667E16FDD6F2}"/>
              </a:ext>
            </a:extLst>
          </p:cNvPr>
          <p:cNvGrpSpPr/>
          <p:nvPr/>
        </p:nvGrpSpPr>
        <p:grpSpPr>
          <a:xfrm>
            <a:off x="4324075" y="528966"/>
            <a:ext cx="5856387" cy="4735438"/>
            <a:chOff x="4324075" y="528966"/>
            <a:chExt cx="5856387" cy="473543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97D66EB-46F5-5BD7-45C1-F46E23A9AB77}"/>
                </a:ext>
              </a:extLst>
            </p:cNvPr>
            <p:cNvSpPr/>
            <p:nvPr/>
          </p:nvSpPr>
          <p:spPr>
            <a:xfrm>
              <a:off x="8349447" y="528966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A</a:t>
              </a:r>
              <a:endParaRPr lang="en-IN" sz="3200" b="1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9BA9988-E3DB-11CB-D634-D4D55DA2BBE8}"/>
                </a:ext>
              </a:extLst>
            </p:cNvPr>
            <p:cNvSpPr/>
            <p:nvPr/>
          </p:nvSpPr>
          <p:spPr>
            <a:xfrm>
              <a:off x="6777360" y="172818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B</a:t>
              </a:r>
              <a:endParaRPr lang="en-IN" sz="3200" b="1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328E059-8E21-1F63-9442-05B5BF1F0004}"/>
                </a:ext>
              </a:extLst>
            </p:cNvPr>
            <p:cNvSpPr/>
            <p:nvPr/>
          </p:nvSpPr>
          <p:spPr>
            <a:xfrm>
              <a:off x="8296180" y="174594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C</a:t>
              </a:r>
              <a:endParaRPr lang="en-IN" sz="3200" b="1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627ECF-6E8F-C2A3-2AC2-9CB224E8FEAD}"/>
                </a:ext>
              </a:extLst>
            </p:cNvPr>
            <p:cNvSpPr/>
            <p:nvPr/>
          </p:nvSpPr>
          <p:spPr>
            <a:xfrm>
              <a:off x="5803036" y="2858587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E</a:t>
              </a:r>
              <a:endParaRPr lang="en-IN" sz="3200" b="1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50E3CA7-2675-271D-506B-DDDB71EE7959}"/>
                </a:ext>
              </a:extLst>
            </p:cNvPr>
            <p:cNvSpPr/>
            <p:nvPr/>
          </p:nvSpPr>
          <p:spPr>
            <a:xfrm>
              <a:off x="7247508" y="299465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F</a:t>
              </a:r>
              <a:endParaRPr lang="en-IN" sz="3200" b="1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8E9863-90A2-0B26-2F8D-FD9A5D7ECFC8}"/>
                </a:ext>
              </a:extLst>
            </p:cNvPr>
            <p:cNvSpPr/>
            <p:nvPr/>
          </p:nvSpPr>
          <p:spPr>
            <a:xfrm>
              <a:off x="8313933" y="2962922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G</a:t>
              </a:r>
              <a:endParaRPr lang="en-IN" sz="3200" b="1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075802-4512-EF8B-D4DC-1C795D43145A}"/>
                </a:ext>
              </a:extLst>
            </p:cNvPr>
            <p:cNvSpPr/>
            <p:nvPr/>
          </p:nvSpPr>
          <p:spPr>
            <a:xfrm>
              <a:off x="9452493" y="2974733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H</a:t>
              </a:r>
              <a:endParaRPr lang="en-IN" sz="3200" b="1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DC2E4F-3FB3-41C5-0033-A0AC0D49FCEE}"/>
                </a:ext>
              </a:extLst>
            </p:cNvPr>
            <p:cNvSpPr/>
            <p:nvPr/>
          </p:nvSpPr>
          <p:spPr>
            <a:xfrm>
              <a:off x="4324075" y="409977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I</a:t>
              </a:r>
              <a:endParaRPr lang="en-IN" sz="3200" b="1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B583C9-3010-CCBD-22AF-001791A48EDB}"/>
                </a:ext>
              </a:extLst>
            </p:cNvPr>
            <p:cNvSpPr/>
            <p:nvPr/>
          </p:nvSpPr>
          <p:spPr>
            <a:xfrm>
              <a:off x="5147793" y="414862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J</a:t>
              </a:r>
              <a:endParaRPr lang="en-IN" sz="3200" b="1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2B9C222-AEE3-B9A4-A1F2-1D0D3311A394}"/>
                </a:ext>
              </a:extLst>
            </p:cNvPr>
            <p:cNvSpPr/>
            <p:nvPr/>
          </p:nvSpPr>
          <p:spPr>
            <a:xfrm>
              <a:off x="5883351" y="4219690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K</a:t>
              </a:r>
              <a:endParaRPr lang="en-IN" sz="3200" b="1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6E5F768-D942-336B-CD74-1509FD11DBEF}"/>
                </a:ext>
              </a:extLst>
            </p:cNvPr>
            <p:cNvSpPr/>
            <p:nvPr/>
          </p:nvSpPr>
          <p:spPr>
            <a:xfrm>
              <a:off x="6712765" y="4151434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L</a:t>
              </a:r>
              <a:endParaRPr lang="en-IN" sz="3200" b="1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9FDBE73-2CFF-7050-3B39-1FD4BB2BCE7B}"/>
                </a:ext>
              </a:extLst>
            </p:cNvPr>
            <p:cNvSpPr/>
            <p:nvPr/>
          </p:nvSpPr>
          <p:spPr>
            <a:xfrm>
              <a:off x="9452492" y="433224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M</a:t>
              </a:r>
              <a:endParaRPr lang="en-IN" sz="3200" b="1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6AD7780-D616-949C-9985-2417801B4AF0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7398720" y="1324610"/>
              <a:ext cx="1057336" cy="5400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340A8C-EB63-978C-3857-653D5CF9E4C9}"/>
                </a:ext>
              </a:extLst>
            </p:cNvPr>
            <p:cNvCxnSpPr>
              <a:cxnSpLocks/>
            </p:cNvCxnSpPr>
            <p:nvPr/>
          </p:nvCxnSpPr>
          <p:spPr>
            <a:xfrm>
              <a:off x="8677917" y="1435891"/>
              <a:ext cx="0" cy="40327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9BD9775-BAB3-4EDA-403E-529F9CD1D3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7789" y="2497895"/>
              <a:ext cx="552787" cy="45988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66841F-D645-F535-444B-2395BE01F185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05" y="2601130"/>
              <a:ext cx="279497" cy="41244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D5871F-DC04-F8AF-6752-56ED79174C78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8677917" y="2655360"/>
              <a:ext cx="1" cy="30756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01D842A-45A1-EAFC-6A84-30DB58B30AC0}"/>
                </a:ext>
              </a:extLst>
            </p:cNvPr>
            <p:cNvCxnSpPr>
              <a:cxnSpLocks/>
            </p:cNvCxnSpPr>
            <p:nvPr/>
          </p:nvCxnSpPr>
          <p:spPr>
            <a:xfrm>
              <a:off x="8915077" y="2507665"/>
              <a:ext cx="803495" cy="51404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EE8330D-3910-5436-C818-D6D1AC06EC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3726" y="3734736"/>
              <a:ext cx="177516" cy="3940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7A88E8D-670B-A743-B03C-D9618C5F34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2280" y="3596057"/>
              <a:ext cx="225893" cy="6545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615B02-23E1-13D5-E54B-157B27C6CC78}"/>
                </a:ext>
              </a:extLst>
            </p:cNvPr>
            <p:cNvCxnSpPr>
              <a:cxnSpLocks/>
              <a:stCxn id="10" idx="4"/>
              <a:endCxn id="16" idx="0"/>
            </p:cNvCxnSpPr>
            <p:nvPr/>
          </p:nvCxnSpPr>
          <p:spPr>
            <a:xfrm>
              <a:off x="6167021" y="3790742"/>
              <a:ext cx="80315" cy="42894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B18C5FB-66C8-573D-0D72-28693816F941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6489915" y="3611556"/>
              <a:ext cx="329459" cy="67638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C46C796-3148-FB09-E942-697332997A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49227" y="3925397"/>
              <a:ext cx="4068" cy="4068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CA21D6-7D0E-B810-037F-0D8811609888}"/>
                </a:ext>
              </a:extLst>
            </p:cNvPr>
            <p:cNvSpPr/>
            <p:nvPr/>
          </p:nvSpPr>
          <p:spPr>
            <a:xfrm>
              <a:off x="4665177" y="2879699"/>
              <a:ext cx="727969" cy="93215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D</a:t>
              </a:r>
              <a:endParaRPr lang="en-IN" sz="3200" b="1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B7CA96D-CBB2-6A7F-539E-90C3DE012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9161" y="2367618"/>
              <a:ext cx="1794436" cy="64595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id="{EBACD44C-A129-DB84-2274-72D83F316C59}"/>
              </a:ext>
            </a:extLst>
          </p:cNvPr>
          <p:cNvSpPr/>
          <p:nvPr/>
        </p:nvSpPr>
        <p:spPr>
          <a:xfrm>
            <a:off x="245243" y="549913"/>
            <a:ext cx="4594844" cy="2629574"/>
          </a:xfrm>
          <a:prstGeom prst="foldedCorner">
            <a:avLst/>
          </a:prstGeom>
          <a:solidFill>
            <a:schemeClr val="accent4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Book Antiqua" panose="02040602050305030304" pitchFamily="18" charset="0"/>
              </a:rPr>
              <a:t>For the given tree,</a:t>
            </a:r>
          </a:p>
          <a:p>
            <a:pPr marL="400050" indent="-400050" algn="just">
              <a:buAutoNum type="romanLcParenBoth"/>
            </a:pPr>
            <a:r>
              <a:rPr lang="en-US" sz="2800" dirty="0">
                <a:latin typeface="Book Antiqua" panose="02040602050305030304" pitchFamily="18" charset="0"/>
              </a:rPr>
              <a:t>Write the Left child right sibling representation</a:t>
            </a:r>
          </a:p>
          <a:p>
            <a:pPr marL="400050" indent="-400050" algn="just">
              <a:buAutoNum type="romanLcParenBoth"/>
            </a:pPr>
            <a:r>
              <a:rPr lang="en-US" sz="2800" dirty="0">
                <a:latin typeface="Book Antiqua" panose="02040602050305030304" pitchFamily="18" charset="0"/>
              </a:rPr>
              <a:t>Write the binary tree representation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59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BF0E9-14F6-A82A-9FAA-EDFB83D1D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A6685B-B97D-DD9B-04F9-2A6A16F1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3DD6C-6860-3894-7FC2-F7A8D3B0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0C657-3066-BE57-FDDA-32D49A630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64159"/>
            <a:ext cx="9172512" cy="609219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5BB6E6-DC6B-5A1E-1F6F-E6D9D559A8D2}"/>
              </a:ext>
            </a:extLst>
          </p:cNvPr>
          <p:cNvSpPr/>
          <p:nvPr/>
        </p:nvSpPr>
        <p:spPr>
          <a:xfrm>
            <a:off x="4288484" y="2182766"/>
            <a:ext cx="2424344" cy="171339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TREES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4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1C10FC-5AD4-3D74-3431-9895BB23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854228-D906-EA70-0A70-8C978FEDF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CF4A4-CA18-7B82-89BE-37A684F9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C2F9F-964C-0159-EA64-0FEECD88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6" y="849759"/>
            <a:ext cx="4714228" cy="501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A2FCF-A0C0-885F-4510-874CCF19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441" y="849759"/>
            <a:ext cx="6588429" cy="492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20729-B3C9-E289-82D6-C3FEA967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047C43-9CC0-4B38-F6D8-D052822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9D478-0570-9BC3-A3FD-D950DAA0A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A1669-95B5-929E-3E32-D4E70CAB8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1" y="0"/>
            <a:ext cx="11353800" cy="47234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78DFBE-39C1-F3D4-34F5-EEA533C7CA22}"/>
              </a:ext>
            </a:extLst>
          </p:cNvPr>
          <p:cNvSpPr/>
          <p:nvPr/>
        </p:nvSpPr>
        <p:spPr>
          <a:xfrm>
            <a:off x="1113409" y="4341180"/>
            <a:ext cx="10134599" cy="177553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A binary tree is a finite set of nodes that is either empty or consists of root node and two disjoint binary trees called left subtree and right subtree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2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B6B9-BBF5-A89F-0287-0EF1BE155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79" y="93185"/>
            <a:ext cx="9672221" cy="522242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Abstract Data Type of a Binary Tree</a:t>
            </a:r>
            <a:endParaRPr lang="en-IN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364A7C-781A-BEFC-3885-16690AE4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072A4-90E1-2EF9-EAAA-6122B255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2F0F-68FB-E76A-BD8B-4A9D3C975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68F61-482C-A3C1-9439-291B9874CA37}"/>
              </a:ext>
            </a:extLst>
          </p:cNvPr>
          <p:cNvSpPr txBox="1"/>
          <p:nvPr/>
        </p:nvSpPr>
        <p:spPr>
          <a:xfrm>
            <a:off x="991011" y="450364"/>
            <a:ext cx="106151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ADT </a:t>
            </a:r>
            <a:r>
              <a:rPr lang="en-US" sz="2800" b="1" dirty="0" err="1">
                <a:latin typeface="Book Antiqua" panose="02040602050305030304" pitchFamily="18" charset="0"/>
              </a:rPr>
              <a:t>Binary_Tree</a:t>
            </a:r>
            <a:r>
              <a:rPr lang="en-US" sz="2800" b="1" dirty="0">
                <a:latin typeface="Book Antiqua" panose="02040602050305030304" pitchFamily="18" charset="0"/>
              </a:rPr>
              <a:t>: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  </a:t>
            </a:r>
            <a:r>
              <a:rPr lang="en-US" sz="2800" b="1" dirty="0">
                <a:latin typeface="Book Antiqua" panose="02040602050305030304" pitchFamily="18" charset="0"/>
              </a:rPr>
              <a:t>objects:</a:t>
            </a:r>
            <a:r>
              <a:rPr lang="en-US" sz="2800" dirty="0">
                <a:latin typeface="Book Antiqua" panose="02040602050305030304" pitchFamily="18" charset="0"/>
              </a:rPr>
              <a:t> finite set of nodes either empty or consisting of root node, left subtree and right </a:t>
            </a:r>
            <a:r>
              <a:rPr lang="en-US" sz="2800" dirty="0" err="1">
                <a:latin typeface="Book Antiqua" panose="02040602050305030304" pitchFamily="18" charset="0"/>
              </a:rPr>
              <a:t>subtee</a:t>
            </a:r>
            <a:r>
              <a:rPr lang="en-US" sz="2800" dirty="0">
                <a:latin typeface="Book Antiqua" panose="02040602050305030304" pitchFamily="18" charset="0"/>
              </a:rPr>
              <a:t> 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functions:    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C7D8C-AB9C-A091-082B-4DD4BE937291}"/>
              </a:ext>
            </a:extLst>
          </p:cNvPr>
          <p:cNvSpPr txBox="1"/>
          <p:nvPr/>
        </p:nvSpPr>
        <p:spPr>
          <a:xfrm>
            <a:off x="6180589" y="2100205"/>
            <a:ext cx="517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::=Creates an empty binary tree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5AA7E-F9BA-AFB1-0DA2-17554396305B}"/>
              </a:ext>
            </a:extLst>
          </p:cNvPr>
          <p:cNvSpPr txBox="1"/>
          <p:nvPr/>
        </p:nvSpPr>
        <p:spPr>
          <a:xfrm>
            <a:off x="1151551" y="3162325"/>
            <a:ext cx="3570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Boolean </a:t>
            </a:r>
            <a:r>
              <a:rPr lang="en-US" sz="2800" b="1" dirty="0" err="1">
                <a:latin typeface="Book Antiqua" panose="02040602050305030304" pitchFamily="18" charset="0"/>
              </a:rPr>
              <a:t>IsEmpty</a:t>
            </a:r>
            <a:r>
              <a:rPr lang="en-US" sz="2800" b="1" dirty="0">
                <a:latin typeface="Book Antiqua" panose="02040602050305030304" pitchFamily="18" charset="0"/>
              </a:rPr>
              <a:t>(</a:t>
            </a:r>
            <a:r>
              <a:rPr lang="en-US" sz="2800" b="1" dirty="0" err="1">
                <a:latin typeface="Book Antiqua" panose="02040602050305030304" pitchFamily="18" charset="0"/>
              </a:rPr>
              <a:t>bt</a:t>
            </a:r>
            <a:r>
              <a:rPr lang="en-US" sz="2800" b="1" dirty="0">
                <a:latin typeface="Book Antiqua" panose="02040602050305030304" pitchFamily="18" charset="0"/>
              </a:rPr>
              <a:t>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FA4CA-8EF4-8FAB-7D56-8A94A8BBDECA}"/>
              </a:ext>
            </a:extLst>
          </p:cNvPr>
          <p:cNvSpPr txBox="1"/>
          <p:nvPr/>
        </p:nvSpPr>
        <p:spPr>
          <a:xfrm>
            <a:off x="6180589" y="2931853"/>
            <a:ext cx="580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::=if(</a:t>
            </a:r>
            <a:r>
              <a:rPr lang="en-US" sz="2800" dirty="0" err="1">
                <a:latin typeface="Book Antiqua" panose="02040602050305030304" pitchFamily="18" charset="0"/>
              </a:rPr>
              <a:t>bt</a:t>
            </a:r>
            <a:r>
              <a:rPr lang="en-US" sz="2800" dirty="0">
                <a:latin typeface="Book Antiqua" panose="02040602050305030304" pitchFamily="18" charset="0"/>
              </a:rPr>
              <a:t>==empty binary tree) return TRUE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     else return FALSE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826BD-9407-4BEA-1F0B-A575070F505A}"/>
              </a:ext>
            </a:extLst>
          </p:cNvPr>
          <p:cNvSpPr txBox="1"/>
          <p:nvPr/>
        </p:nvSpPr>
        <p:spPr>
          <a:xfrm>
            <a:off x="846706" y="4737072"/>
            <a:ext cx="538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Book Antiqua" panose="02040602050305030304" pitchFamily="18" charset="0"/>
              </a:rPr>
              <a:t>BinTree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MakeBT</a:t>
            </a:r>
            <a:r>
              <a:rPr lang="en-US" sz="2800" b="1" dirty="0">
                <a:latin typeface="Book Antiqua" panose="02040602050305030304" pitchFamily="18" charset="0"/>
              </a:rPr>
              <a:t>(bt1, item, bt2)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524E8-DCA5-91D5-2B53-F6CF1280144F}"/>
              </a:ext>
            </a:extLst>
          </p:cNvPr>
          <p:cNvSpPr txBox="1"/>
          <p:nvPr/>
        </p:nvSpPr>
        <p:spPr>
          <a:xfrm>
            <a:off x="6433698" y="4345218"/>
            <a:ext cx="5758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::=return binary tree with root node item and left subtree bt1 and right subtree bt2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2E9910-D50A-A75F-A85B-0CD6B644A34C}"/>
              </a:ext>
            </a:extLst>
          </p:cNvPr>
          <p:cNvSpPr txBox="1"/>
          <p:nvPr/>
        </p:nvSpPr>
        <p:spPr>
          <a:xfrm>
            <a:off x="1216010" y="2173034"/>
            <a:ext cx="2888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Book Antiqua" panose="02040602050305030304" pitchFamily="18" charset="0"/>
              </a:rPr>
              <a:t>BinTree</a:t>
            </a:r>
            <a:r>
              <a:rPr lang="en-US" sz="2800" b="1" dirty="0">
                <a:latin typeface="Book Antiqua" panose="02040602050305030304" pitchFamily="18" charset="0"/>
              </a:rPr>
              <a:t> Create()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78856-CAB0-FA24-20BB-B263EC76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F80AB-944E-49F4-2798-5C4DF48A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82601-5C16-9332-EED8-E37BCBC0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B3349-6BB2-02E3-D852-02F3C7FD2686}"/>
              </a:ext>
            </a:extLst>
          </p:cNvPr>
          <p:cNvSpPr txBox="1"/>
          <p:nvPr/>
        </p:nvSpPr>
        <p:spPr>
          <a:xfrm>
            <a:off x="1012054" y="1211146"/>
            <a:ext cx="322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Book Antiqua" panose="02040602050305030304" pitchFamily="18" charset="0"/>
              </a:rPr>
              <a:t>BinTree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Lchild</a:t>
            </a:r>
            <a:r>
              <a:rPr lang="en-US" sz="2800" b="1" dirty="0">
                <a:latin typeface="Book Antiqua" panose="02040602050305030304" pitchFamily="18" charset="0"/>
              </a:rPr>
              <a:t>(</a:t>
            </a:r>
            <a:r>
              <a:rPr lang="en-US" sz="2800" b="1" dirty="0" err="1">
                <a:latin typeface="Book Antiqua" panose="02040602050305030304" pitchFamily="18" charset="0"/>
              </a:rPr>
              <a:t>bt</a:t>
            </a:r>
            <a:r>
              <a:rPr lang="en-US" sz="2800" b="1" dirty="0">
                <a:latin typeface="Book Antiqua" panose="02040602050305030304" pitchFamily="18" charset="0"/>
              </a:rPr>
              <a:t>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14F1E-C8CB-01E8-B418-96AAB24764F1}"/>
              </a:ext>
            </a:extLst>
          </p:cNvPr>
          <p:cNvSpPr txBox="1"/>
          <p:nvPr/>
        </p:nvSpPr>
        <p:spPr>
          <a:xfrm>
            <a:off x="5425575" y="995702"/>
            <a:ext cx="5928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::=if (</a:t>
            </a:r>
            <a:r>
              <a:rPr lang="en-US" sz="2800" dirty="0" err="1">
                <a:latin typeface="Book Antiqua" panose="02040602050305030304" pitchFamily="18" charset="0"/>
              </a:rPr>
              <a:t>IsEmpty</a:t>
            </a:r>
            <a:r>
              <a:rPr lang="en-US" sz="2800" dirty="0">
                <a:latin typeface="Book Antiqua" panose="02040602050305030304" pitchFamily="18" charset="0"/>
              </a:rPr>
              <a:t>(</a:t>
            </a:r>
            <a:r>
              <a:rPr lang="en-US" sz="2800" dirty="0" err="1">
                <a:latin typeface="Book Antiqua" panose="02040602050305030304" pitchFamily="18" charset="0"/>
              </a:rPr>
              <a:t>bt</a:t>
            </a:r>
            <a:r>
              <a:rPr lang="en-US" sz="2800" dirty="0">
                <a:latin typeface="Book Antiqua" panose="02040602050305030304" pitchFamily="18" charset="0"/>
              </a:rPr>
              <a:t>)) return error else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      return left subtree of </a:t>
            </a:r>
            <a:r>
              <a:rPr lang="en-US" sz="2800" dirty="0" err="1">
                <a:latin typeface="Book Antiqua" panose="02040602050305030304" pitchFamily="18" charset="0"/>
              </a:rPr>
              <a:t>bt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94B4A-239A-4C68-6F02-F59768CF5A12}"/>
              </a:ext>
            </a:extLst>
          </p:cNvPr>
          <p:cNvSpPr txBox="1"/>
          <p:nvPr/>
        </p:nvSpPr>
        <p:spPr>
          <a:xfrm>
            <a:off x="1051631" y="2227968"/>
            <a:ext cx="29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element Data(</a:t>
            </a:r>
            <a:r>
              <a:rPr lang="en-US" sz="2800" b="1" dirty="0" err="1">
                <a:latin typeface="Book Antiqua" panose="02040602050305030304" pitchFamily="18" charset="0"/>
              </a:rPr>
              <a:t>bt</a:t>
            </a:r>
            <a:r>
              <a:rPr lang="en-US" sz="2800" b="1" dirty="0">
                <a:latin typeface="Book Antiqua" panose="02040602050305030304" pitchFamily="18" charset="0"/>
              </a:rPr>
              <a:t>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B5F11-F252-7F31-6596-367B724385D5}"/>
              </a:ext>
            </a:extLst>
          </p:cNvPr>
          <p:cNvSpPr txBox="1"/>
          <p:nvPr/>
        </p:nvSpPr>
        <p:spPr>
          <a:xfrm>
            <a:off x="5425575" y="2274134"/>
            <a:ext cx="6086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::=if (</a:t>
            </a:r>
            <a:r>
              <a:rPr lang="en-US" sz="2800" dirty="0" err="1">
                <a:latin typeface="Book Antiqua" panose="02040602050305030304" pitchFamily="18" charset="0"/>
              </a:rPr>
              <a:t>IsEmpty</a:t>
            </a:r>
            <a:r>
              <a:rPr lang="en-US" sz="2800" dirty="0">
                <a:latin typeface="Book Antiqua" panose="02040602050305030304" pitchFamily="18" charset="0"/>
              </a:rPr>
              <a:t>(</a:t>
            </a:r>
            <a:r>
              <a:rPr lang="en-US" sz="2800" dirty="0" err="1">
                <a:latin typeface="Book Antiqua" panose="02040602050305030304" pitchFamily="18" charset="0"/>
              </a:rPr>
              <a:t>bt</a:t>
            </a:r>
            <a:r>
              <a:rPr lang="en-US" sz="2800" dirty="0">
                <a:latin typeface="Book Antiqua" panose="02040602050305030304" pitchFamily="18" charset="0"/>
              </a:rPr>
              <a:t>)) return error else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      return data in the root node of </a:t>
            </a:r>
            <a:r>
              <a:rPr lang="en-US" sz="2800" dirty="0" err="1">
                <a:latin typeface="Book Antiqua" panose="02040602050305030304" pitchFamily="18" charset="0"/>
              </a:rPr>
              <a:t>bt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EC09C-2B0B-A8EB-6FD8-6527133C816B}"/>
              </a:ext>
            </a:extLst>
          </p:cNvPr>
          <p:cNvSpPr txBox="1"/>
          <p:nvPr/>
        </p:nvSpPr>
        <p:spPr>
          <a:xfrm>
            <a:off x="1138692" y="3768939"/>
            <a:ext cx="3268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Book Antiqua" panose="02040602050305030304" pitchFamily="18" charset="0"/>
              </a:rPr>
              <a:t>BinTree</a:t>
            </a:r>
            <a:r>
              <a:rPr lang="en-US" sz="2800" b="1" dirty="0">
                <a:latin typeface="Book Antiqua" panose="02040602050305030304" pitchFamily="18" charset="0"/>
              </a:rPr>
              <a:t> </a:t>
            </a:r>
            <a:r>
              <a:rPr lang="en-US" sz="2800" b="1" dirty="0" err="1">
                <a:latin typeface="Book Antiqua" panose="02040602050305030304" pitchFamily="18" charset="0"/>
              </a:rPr>
              <a:t>Rchild</a:t>
            </a:r>
            <a:r>
              <a:rPr lang="en-US" sz="2800" b="1" dirty="0">
                <a:latin typeface="Book Antiqua" panose="02040602050305030304" pitchFamily="18" charset="0"/>
              </a:rPr>
              <a:t>(</a:t>
            </a:r>
            <a:r>
              <a:rPr lang="en-US" sz="2800" b="1" dirty="0" err="1">
                <a:latin typeface="Book Antiqua" panose="02040602050305030304" pitchFamily="18" charset="0"/>
              </a:rPr>
              <a:t>bt</a:t>
            </a:r>
            <a:r>
              <a:rPr lang="en-US" sz="2800" b="1" dirty="0">
                <a:latin typeface="Book Antiqua" panose="02040602050305030304" pitchFamily="18" charset="0"/>
              </a:rPr>
              <a:t>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95B78-60F4-3E3C-61E2-D9E8AEAF25F4}"/>
              </a:ext>
            </a:extLst>
          </p:cNvPr>
          <p:cNvSpPr txBox="1"/>
          <p:nvPr/>
        </p:nvSpPr>
        <p:spPr>
          <a:xfrm>
            <a:off x="5425575" y="3759013"/>
            <a:ext cx="58528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::=if (</a:t>
            </a:r>
            <a:r>
              <a:rPr lang="en-US" sz="2800" dirty="0" err="1">
                <a:latin typeface="Book Antiqua" panose="02040602050305030304" pitchFamily="18" charset="0"/>
              </a:rPr>
              <a:t>IsEmpty</a:t>
            </a:r>
            <a:r>
              <a:rPr lang="en-US" sz="2800" dirty="0">
                <a:latin typeface="Book Antiqua" panose="02040602050305030304" pitchFamily="18" charset="0"/>
              </a:rPr>
              <a:t>(</a:t>
            </a:r>
            <a:r>
              <a:rPr lang="en-US" sz="2800" dirty="0" err="1">
                <a:latin typeface="Book Antiqua" panose="02040602050305030304" pitchFamily="18" charset="0"/>
              </a:rPr>
              <a:t>bt</a:t>
            </a:r>
            <a:r>
              <a:rPr lang="en-US" sz="2800" dirty="0">
                <a:latin typeface="Book Antiqua" panose="02040602050305030304" pitchFamily="18" charset="0"/>
              </a:rPr>
              <a:t>)) return error else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      return right subtree of </a:t>
            </a:r>
            <a:r>
              <a:rPr lang="en-US" sz="2800" dirty="0" err="1">
                <a:latin typeface="Book Antiqua" panose="02040602050305030304" pitchFamily="18" charset="0"/>
              </a:rPr>
              <a:t>bt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8F8A-D21F-45E4-499B-7CEB4AAF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57F1E8-98DB-EF12-A108-FEF80990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790CB-0B41-7964-1A9E-BC6E2EB66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06953A-DAF8-423D-CE86-B500D33CA72B}"/>
              </a:ext>
            </a:extLst>
          </p:cNvPr>
          <p:cNvSpPr txBox="1">
            <a:spLocks/>
          </p:cNvSpPr>
          <p:nvPr/>
        </p:nvSpPr>
        <p:spPr>
          <a:xfrm>
            <a:off x="309979" y="93185"/>
            <a:ext cx="9672221" cy="522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Differentiate Trees vs Binary Trees</a:t>
            </a:r>
            <a:endParaRPr lang="en-IN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EF634A-B6D1-1BD4-E10F-4D0C36819D19}"/>
              </a:ext>
            </a:extLst>
          </p:cNvPr>
          <p:cNvSpPr/>
          <p:nvPr/>
        </p:nvSpPr>
        <p:spPr>
          <a:xfrm>
            <a:off x="690424" y="1219200"/>
            <a:ext cx="3524435" cy="35599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726B4D-D21E-A077-F4E2-9987064EC712}"/>
              </a:ext>
            </a:extLst>
          </p:cNvPr>
          <p:cNvSpPr/>
          <p:nvPr/>
        </p:nvSpPr>
        <p:spPr>
          <a:xfrm>
            <a:off x="7577001" y="1216379"/>
            <a:ext cx="3931419" cy="35599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800">
              <a:latin typeface="Book Antiqua" panose="0204060205030503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32FDD-DEF9-DB19-1122-FA4D88C42E89}"/>
              </a:ext>
            </a:extLst>
          </p:cNvPr>
          <p:cNvSpPr/>
          <p:nvPr/>
        </p:nvSpPr>
        <p:spPr>
          <a:xfrm>
            <a:off x="4052566" y="1216555"/>
            <a:ext cx="3524435" cy="35599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800" dirty="0">
              <a:latin typeface="Book Antiqua" panose="0204060205030503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2CDBAD-F3D8-3EA9-B67A-765DC38208F0}"/>
              </a:ext>
            </a:extLst>
          </p:cNvPr>
          <p:cNvCxnSpPr>
            <a:cxnSpLocks/>
          </p:cNvCxnSpPr>
          <p:nvPr/>
        </p:nvCxnSpPr>
        <p:spPr>
          <a:xfrm>
            <a:off x="683580" y="1704513"/>
            <a:ext cx="108248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9829646-41AD-1D60-60CF-2F3A1B925249}"/>
              </a:ext>
            </a:extLst>
          </p:cNvPr>
          <p:cNvSpPr txBox="1"/>
          <p:nvPr/>
        </p:nvSpPr>
        <p:spPr>
          <a:xfrm>
            <a:off x="1096871" y="1184990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Difference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7015C-603D-C046-973D-A28AEA3B1BF7}"/>
              </a:ext>
            </a:extLst>
          </p:cNvPr>
          <p:cNvSpPr txBox="1"/>
          <p:nvPr/>
        </p:nvSpPr>
        <p:spPr>
          <a:xfrm>
            <a:off x="4923941" y="1211984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Trees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F3F06-A77E-3C8D-C964-8AA4D7E85319}"/>
              </a:ext>
            </a:extLst>
          </p:cNvPr>
          <p:cNvSpPr txBox="1"/>
          <p:nvPr/>
        </p:nvSpPr>
        <p:spPr>
          <a:xfrm>
            <a:off x="7842137" y="1243602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Binary Trees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0A0609-8EE7-3DC7-96DD-48071516AC7A}"/>
              </a:ext>
            </a:extLst>
          </p:cNvPr>
          <p:cNvCxnSpPr>
            <a:cxnSpLocks/>
          </p:cNvCxnSpPr>
          <p:nvPr/>
        </p:nvCxnSpPr>
        <p:spPr>
          <a:xfrm>
            <a:off x="683580" y="2398452"/>
            <a:ext cx="1092142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DEF74DA-7669-AF84-924E-6C7B7EE6F51F}"/>
              </a:ext>
            </a:extLst>
          </p:cNvPr>
          <p:cNvSpPr txBox="1"/>
          <p:nvPr/>
        </p:nvSpPr>
        <p:spPr>
          <a:xfrm>
            <a:off x="795674" y="1913875"/>
            <a:ext cx="2801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No. of children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B3C521-297B-13B4-9FBE-5240A838FD5D}"/>
              </a:ext>
            </a:extLst>
          </p:cNvPr>
          <p:cNvSpPr txBox="1"/>
          <p:nvPr/>
        </p:nvSpPr>
        <p:spPr>
          <a:xfrm>
            <a:off x="4596246" y="1902047"/>
            <a:ext cx="2215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Any number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37BA38-A2F4-BEA2-5BF4-5A9F042B4FC1}"/>
              </a:ext>
            </a:extLst>
          </p:cNvPr>
          <p:cNvSpPr txBox="1"/>
          <p:nvPr/>
        </p:nvSpPr>
        <p:spPr>
          <a:xfrm>
            <a:off x="8005018" y="1875056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Book Antiqua" panose="02040602050305030304" pitchFamily="18" charset="0"/>
              </a:rPr>
              <a:t>Atmost</a:t>
            </a:r>
            <a:r>
              <a:rPr lang="en-US" sz="2800" dirty="0">
                <a:latin typeface="Book Antiqua" panose="02040602050305030304" pitchFamily="18" charset="0"/>
              </a:rPr>
              <a:t> 2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DECC07-CF5F-D86D-4A6D-B3018A578B18}"/>
              </a:ext>
            </a:extLst>
          </p:cNvPr>
          <p:cNvCxnSpPr>
            <a:cxnSpLocks/>
          </p:cNvCxnSpPr>
          <p:nvPr/>
        </p:nvCxnSpPr>
        <p:spPr>
          <a:xfrm flipV="1">
            <a:off x="677661" y="3082417"/>
            <a:ext cx="10830759" cy="188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F6CD56E-5D49-40C3-128C-FCA95FCD24D3}"/>
              </a:ext>
            </a:extLst>
          </p:cNvPr>
          <p:cNvSpPr txBox="1"/>
          <p:nvPr/>
        </p:nvSpPr>
        <p:spPr>
          <a:xfrm>
            <a:off x="951676" y="2526923"/>
            <a:ext cx="29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Order of children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879A17-6693-B3B0-1017-AF13582D1495}"/>
              </a:ext>
            </a:extLst>
          </p:cNvPr>
          <p:cNvSpPr txBox="1"/>
          <p:nvPr/>
        </p:nvSpPr>
        <p:spPr>
          <a:xfrm>
            <a:off x="4530013" y="2525217"/>
            <a:ext cx="2725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Does not matter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0374DC-1AB2-6B3A-9B9C-EC30D0554B4D}"/>
              </a:ext>
            </a:extLst>
          </p:cNvPr>
          <p:cNvSpPr txBox="1"/>
          <p:nvPr/>
        </p:nvSpPr>
        <p:spPr>
          <a:xfrm>
            <a:off x="7726441" y="2516370"/>
            <a:ext cx="387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Left and right different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3DE3C4-27A9-B33E-CCCB-C4157A0B3985}"/>
              </a:ext>
            </a:extLst>
          </p:cNvPr>
          <p:cNvCxnSpPr>
            <a:cxnSpLocks/>
          </p:cNvCxnSpPr>
          <p:nvPr/>
        </p:nvCxnSpPr>
        <p:spPr>
          <a:xfrm flipV="1">
            <a:off x="677661" y="3685539"/>
            <a:ext cx="10830759" cy="297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7BC3ABB-2308-9C3B-D66D-FE5206F7C326}"/>
              </a:ext>
            </a:extLst>
          </p:cNvPr>
          <p:cNvSpPr txBox="1"/>
          <p:nvPr/>
        </p:nvSpPr>
        <p:spPr>
          <a:xfrm>
            <a:off x="967782" y="3136952"/>
            <a:ext cx="1255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Empty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044D4F-0011-D6C3-B78F-990996E94012}"/>
              </a:ext>
            </a:extLst>
          </p:cNvPr>
          <p:cNvSpPr txBox="1"/>
          <p:nvPr/>
        </p:nvSpPr>
        <p:spPr>
          <a:xfrm>
            <a:off x="4820924" y="3162319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Exists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191A8F-0786-79F8-1EBD-8E9F0931FCEC}"/>
              </a:ext>
            </a:extLst>
          </p:cNvPr>
          <p:cNvSpPr txBox="1"/>
          <p:nvPr/>
        </p:nvSpPr>
        <p:spPr>
          <a:xfrm>
            <a:off x="7970506" y="3082417"/>
            <a:ext cx="2412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Does not exist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D935E8-D4DB-7B6D-DCC7-A1BCBBBCCC09}"/>
              </a:ext>
            </a:extLst>
          </p:cNvPr>
          <p:cNvSpPr txBox="1"/>
          <p:nvPr/>
        </p:nvSpPr>
        <p:spPr>
          <a:xfrm>
            <a:off x="951676" y="4005688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Example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3" grpId="0"/>
      <p:bldP spid="14" grpId="0"/>
      <p:bldP spid="15" grpId="0"/>
      <p:bldP spid="17" grpId="0"/>
      <p:bldP spid="18" grpId="0"/>
      <p:bldP spid="19" grpId="0"/>
      <p:bldP spid="21" grpId="0"/>
      <p:bldP spid="23" grpId="0"/>
      <p:bldP spid="25" grpId="0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115A1-CFA4-E2BA-9478-32791984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DC1A2-084B-52CB-9487-D42F2E85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54DBB-A24A-1CD5-5AE1-783F90B1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744A0-BD9F-F5E7-4AAD-7FF22E65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50916"/>
            <a:ext cx="3115740" cy="4997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E0643D-4FB9-607C-53F9-608E3CE7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922" y="972104"/>
            <a:ext cx="3981080" cy="41946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3550151-2FD8-8395-DCA4-65662CDE87C1}"/>
              </a:ext>
            </a:extLst>
          </p:cNvPr>
          <p:cNvSpPr/>
          <p:nvPr/>
        </p:nvSpPr>
        <p:spPr>
          <a:xfrm>
            <a:off x="7402681" y="284085"/>
            <a:ext cx="2673474" cy="214839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Skewed Binary Trees</a:t>
            </a:r>
            <a:endParaRPr lang="en-IN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2D31A9-2696-A3A0-4091-8162C485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7405B-4EC9-34E9-AC05-3F94D739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E8F87-2FA4-4489-DBCA-0B63749F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426B3-A3D3-7EA7-9D91-6003EE0B8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28" y="667582"/>
            <a:ext cx="6830472" cy="494310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E0FF592-792B-C6B5-A5F6-9573BF6D9EAD}"/>
              </a:ext>
            </a:extLst>
          </p:cNvPr>
          <p:cNvSpPr/>
          <p:nvPr/>
        </p:nvSpPr>
        <p:spPr>
          <a:xfrm>
            <a:off x="6648078" y="701675"/>
            <a:ext cx="4218189" cy="19882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Full binary trees</a:t>
            </a:r>
            <a:endParaRPr lang="en-IN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2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0CD0DD-63F7-2710-BB9C-7A29741E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335F3-1B67-32AE-EEB7-1C5FFF2F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AC138-DC48-D3B0-EC38-786D102E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53478-A42F-666D-CEFC-E0D634428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01674"/>
            <a:ext cx="6118731" cy="47125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5CE7418-ACDB-C543-2F7B-379AFA85109E}"/>
              </a:ext>
            </a:extLst>
          </p:cNvPr>
          <p:cNvSpPr/>
          <p:nvPr/>
        </p:nvSpPr>
        <p:spPr>
          <a:xfrm>
            <a:off x="6648078" y="701675"/>
            <a:ext cx="4218189" cy="19882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Complete binary trees</a:t>
            </a:r>
            <a:endParaRPr lang="en-IN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15AFC-190E-5CC1-E357-4EADC910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EB5AE6-9601-A9BC-5F01-74B096D9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82E4E-DB19-144D-C43C-E3397497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pic>
        <p:nvPicPr>
          <p:cNvPr id="3074" name="Picture 2" descr="Adding two polynomials using Linked List - GeeksforGeeks">
            <a:extLst>
              <a:ext uri="{FF2B5EF4-FFF2-40B4-BE49-F238E27FC236}">
                <a16:creationId xmlns:a16="http://schemas.microsoft.com/office/drawing/2014/main" id="{B808FCE2-0932-2808-5F0E-706B788F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10" y="0"/>
            <a:ext cx="9038209" cy="626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92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5D8F2B-79AD-F41F-2488-11D9A0AD1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D8A56-3AB4-AC52-EC7B-0DD503CC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E7D1D-951E-5CD2-20D4-71B3D0CE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  <p:pic>
        <p:nvPicPr>
          <p:cNvPr id="1026" name="Picture 2" descr="Reverse of singly linked list1">
            <a:extLst>
              <a:ext uri="{FF2B5EF4-FFF2-40B4-BE49-F238E27FC236}">
                <a16:creationId xmlns:a16="http://schemas.microsoft.com/office/drawing/2014/main" id="{205C30A8-670D-0B59-C87F-BBF36C6A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05" y="740500"/>
            <a:ext cx="8343912" cy="44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19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DBB4B3-9C96-1DBB-8557-844083606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E932A-A419-D760-E58C-FDE283D80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50402-F6EF-0F5B-525B-37A5C600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982309-CC91-B3D9-1706-5F103E04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265"/>
            <a:ext cx="8721612" cy="654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14994F4-DC04-F900-5253-56330C4FC313}"/>
              </a:ext>
            </a:extLst>
          </p:cNvPr>
          <p:cNvSpPr/>
          <p:nvPr/>
        </p:nvSpPr>
        <p:spPr>
          <a:xfrm>
            <a:off x="9178771" y="1038686"/>
            <a:ext cx="2743200" cy="2032987"/>
          </a:xfrm>
          <a:prstGeom prst="ellipse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Files and Folders Storage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24254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1F8160-9F98-1481-5C6D-A4D89DC06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E9B426-6DA7-0922-F11F-FAD9E361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FEBEF-7D14-BA50-933F-321DD644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62EEF-DBC4-28E8-219D-DDAFB1A6F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448" y="136525"/>
            <a:ext cx="6572250" cy="60102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3261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6EB88-AF51-A2DE-30B8-073705E6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DD7F2-C846-BE22-2D0C-A64E4C9E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8822C-64FD-AF4E-BF6D-FA729C58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E93D18-E1FE-A8F3-6113-D7C6069452C2}"/>
              </a:ext>
            </a:extLst>
          </p:cNvPr>
          <p:cNvSpPr/>
          <p:nvPr/>
        </p:nvSpPr>
        <p:spPr>
          <a:xfrm>
            <a:off x="3380356" y="390618"/>
            <a:ext cx="5035675" cy="21483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Binary Tree Representations</a:t>
            </a:r>
            <a:endParaRPr lang="en-IN" sz="3600" dirty="0">
              <a:latin typeface="Book Antiqua" panose="0204060205030503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EF298E-CFB9-E09A-638E-4EA2B1794213}"/>
              </a:ext>
            </a:extLst>
          </p:cNvPr>
          <p:cNvCxnSpPr/>
          <p:nvPr/>
        </p:nvCxnSpPr>
        <p:spPr>
          <a:xfrm flipH="1">
            <a:off x="3790765" y="2556709"/>
            <a:ext cx="1988598" cy="16956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BC6FCE-8F29-1736-9C34-5E872901D685}"/>
              </a:ext>
            </a:extLst>
          </p:cNvPr>
          <p:cNvCxnSpPr>
            <a:cxnSpLocks/>
          </p:cNvCxnSpPr>
          <p:nvPr/>
        </p:nvCxnSpPr>
        <p:spPr>
          <a:xfrm>
            <a:off x="5779363" y="2556709"/>
            <a:ext cx="1819922" cy="17755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0F422C-CFA8-9584-55CA-4A5A8846BF95}"/>
              </a:ext>
            </a:extLst>
          </p:cNvPr>
          <p:cNvSpPr/>
          <p:nvPr/>
        </p:nvSpPr>
        <p:spPr>
          <a:xfrm>
            <a:off x="979964" y="4252343"/>
            <a:ext cx="5035675" cy="21483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Array Representation</a:t>
            </a:r>
            <a:endParaRPr lang="en-IN" sz="3600" dirty="0">
              <a:latin typeface="Book Antiqua" panose="0204060205030503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6F0625-2E94-ECBB-B0C7-C15D48230B63}"/>
              </a:ext>
            </a:extLst>
          </p:cNvPr>
          <p:cNvSpPr/>
          <p:nvPr/>
        </p:nvSpPr>
        <p:spPr>
          <a:xfrm>
            <a:off x="6318125" y="4207954"/>
            <a:ext cx="5035675" cy="21483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Linked List Representation</a:t>
            </a:r>
            <a:endParaRPr lang="en-IN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42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36BC1-771B-D4C2-944A-88AE09A20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12C9A-E732-3409-2C7F-953F2F0B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BBBD4-396E-CAA8-0081-F3FE87E6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365" y="6492875"/>
            <a:ext cx="274320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5B3E66-6BBA-2673-EF44-FE7FC29D7E54}"/>
              </a:ext>
            </a:extLst>
          </p:cNvPr>
          <p:cNvSpPr/>
          <p:nvPr/>
        </p:nvSpPr>
        <p:spPr>
          <a:xfrm>
            <a:off x="4638581" y="475700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20E6E9-4D1D-14ED-86C5-35713DA3E06D}"/>
              </a:ext>
            </a:extLst>
          </p:cNvPr>
          <p:cNvSpPr/>
          <p:nvPr/>
        </p:nvSpPr>
        <p:spPr>
          <a:xfrm>
            <a:off x="3066494" y="1674923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2350CE-7F44-3BDB-02BB-557001425276}"/>
              </a:ext>
            </a:extLst>
          </p:cNvPr>
          <p:cNvSpPr/>
          <p:nvPr/>
        </p:nvSpPr>
        <p:spPr>
          <a:xfrm>
            <a:off x="5294533" y="1702083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endParaRPr lang="en-IN" sz="32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455765-8A83-F582-33B7-0A5B284FBB58}"/>
              </a:ext>
            </a:extLst>
          </p:cNvPr>
          <p:cNvSpPr/>
          <p:nvPr/>
        </p:nvSpPr>
        <p:spPr>
          <a:xfrm>
            <a:off x="3243657" y="2909656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endParaRPr lang="en-IN" sz="32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BD6C1F-BCD6-45F9-4CF3-B63C6529E585}"/>
              </a:ext>
            </a:extLst>
          </p:cNvPr>
          <p:cNvSpPr/>
          <p:nvPr/>
        </p:nvSpPr>
        <p:spPr>
          <a:xfrm>
            <a:off x="4786363" y="3049759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F</a:t>
            </a:r>
            <a:endParaRPr lang="en-IN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744B4B-2199-E868-69A2-E5C82460F486}"/>
              </a:ext>
            </a:extLst>
          </p:cNvPr>
          <p:cNvSpPr/>
          <p:nvPr/>
        </p:nvSpPr>
        <p:spPr>
          <a:xfrm>
            <a:off x="6408005" y="2990533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</a:t>
            </a:r>
            <a:endParaRPr lang="en-IN" sz="32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7B5FDE-1AB3-7643-F6AA-22D257D39FC2}"/>
              </a:ext>
            </a:extLst>
          </p:cNvPr>
          <p:cNvSpPr/>
          <p:nvPr/>
        </p:nvSpPr>
        <p:spPr>
          <a:xfrm>
            <a:off x="1055186" y="4075557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  <a:endParaRPr lang="en-IN" sz="32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42B5C23-392B-65A4-7363-F8CF8A6FDB8F}"/>
              </a:ext>
            </a:extLst>
          </p:cNvPr>
          <p:cNvSpPr/>
          <p:nvPr/>
        </p:nvSpPr>
        <p:spPr>
          <a:xfrm>
            <a:off x="2172485" y="4166424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</a:t>
            </a:r>
            <a:endParaRPr lang="en-IN" sz="320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ABEB0D-76D6-FC6C-DE9D-0A3DDD193B2B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3687854" y="1271344"/>
            <a:ext cx="1057336" cy="5400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51EF1B-5CF8-AA76-2BAE-1EA9D493EEE9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204211" y="1395240"/>
            <a:ext cx="454307" cy="3068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844576-BEAC-D4C2-0E15-FE92D3968BAF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430479" y="2607078"/>
            <a:ext cx="46236" cy="3989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617951-A442-5943-183D-8025A716DA2C}"/>
              </a:ext>
            </a:extLst>
          </p:cNvPr>
          <p:cNvCxnSpPr>
            <a:cxnSpLocks/>
            <a:stCxn id="8" idx="4"/>
            <a:endCxn id="11" idx="0"/>
          </p:cNvCxnSpPr>
          <p:nvPr/>
        </p:nvCxnSpPr>
        <p:spPr>
          <a:xfrm flipH="1">
            <a:off x="5150348" y="2634238"/>
            <a:ext cx="508170" cy="4155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EAA553-3795-FB6C-5A44-E4CE3B4032CF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5658518" y="2634238"/>
            <a:ext cx="1069690" cy="4155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F9E589-8E07-329F-120E-27F042366D10}"/>
              </a:ext>
            </a:extLst>
          </p:cNvPr>
          <p:cNvCxnSpPr>
            <a:cxnSpLocks/>
          </p:cNvCxnSpPr>
          <p:nvPr/>
        </p:nvCxnSpPr>
        <p:spPr>
          <a:xfrm>
            <a:off x="2071040" y="3841811"/>
            <a:ext cx="370033" cy="4371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013A7E-0DEF-1577-7E6B-24529F4CD29A}"/>
              </a:ext>
            </a:extLst>
          </p:cNvPr>
          <p:cNvCxnSpPr>
            <a:cxnSpLocks/>
          </p:cNvCxnSpPr>
          <p:nvPr/>
        </p:nvCxnSpPr>
        <p:spPr>
          <a:xfrm flipH="1">
            <a:off x="1547011" y="3896484"/>
            <a:ext cx="490325" cy="2699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7DC2FA6-A8B0-5E25-0BEA-777CE0355E7D}"/>
              </a:ext>
            </a:extLst>
          </p:cNvPr>
          <p:cNvSpPr/>
          <p:nvPr/>
        </p:nvSpPr>
        <p:spPr>
          <a:xfrm>
            <a:off x="1816746" y="2983724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endParaRPr lang="en-IN" sz="3200" b="1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8EF8EC-E1E0-19FC-F1AF-AFBC576DE67D}"/>
              </a:ext>
            </a:extLst>
          </p:cNvPr>
          <p:cNvCxnSpPr>
            <a:cxnSpLocks/>
          </p:cNvCxnSpPr>
          <p:nvPr/>
        </p:nvCxnSpPr>
        <p:spPr>
          <a:xfrm flipH="1">
            <a:off x="2278865" y="2314352"/>
            <a:ext cx="833866" cy="720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C5A9953-0CF8-7BA3-7F30-0161E9768ABD}"/>
              </a:ext>
            </a:extLst>
          </p:cNvPr>
          <p:cNvSpPr/>
          <p:nvPr/>
        </p:nvSpPr>
        <p:spPr>
          <a:xfrm>
            <a:off x="8389398" y="337351"/>
            <a:ext cx="727969" cy="37616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IN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AEBFE7-2F83-DF27-85C1-C51905D02EE7}"/>
              </a:ext>
            </a:extLst>
          </p:cNvPr>
          <p:cNvSpPr/>
          <p:nvPr/>
        </p:nvSpPr>
        <p:spPr>
          <a:xfrm>
            <a:off x="8389391" y="674027"/>
            <a:ext cx="727969" cy="3914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en-IN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5C97A0-E658-3888-58E6-0A38934A9FC7}"/>
              </a:ext>
            </a:extLst>
          </p:cNvPr>
          <p:cNvSpPr/>
          <p:nvPr/>
        </p:nvSpPr>
        <p:spPr>
          <a:xfrm>
            <a:off x="8408312" y="1016523"/>
            <a:ext cx="709051" cy="37408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endParaRPr lang="en-I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8DB4F4-2CDE-49D9-BB38-297929900E37}"/>
              </a:ext>
            </a:extLst>
          </p:cNvPr>
          <p:cNvSpPr/>
          <p:nvPr/>
        </p:nvSpPr>
        <p:spPr>
          <a:xfrm>
            <a:off x="8418174" y="1382436"/>
            <a:ext cx="709051" cy="37796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I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E68B494-A94D-7F90-6075-65D9A384D0B3}"/>
              </a:ext>
            </a:extLst>
          </p:cNvPr>
          <p:cNvSpPr/>
          <p:nvPr/>
        </p:nvSpPr>
        <p:spPr>
          <a:xfrm>
            <a:off x="8413054" y="1761026"/>
            <a:ext cx="709051" cy="35133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endParaRPr lang="en-IN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19DFE4B-7C1F-4E53-722A-23844A0428AB}"/>
              </a:ext>
            </a:extLst>
          </p:cNvPr>
          <p:cNvSpPr/>
          <p:nvPr/>
        </p:nvSpPr>
        <p:spPr>
          <a:xfrm>
            <a:off x="8413054" y="2112984"/>
            <a:ext cx="704306" cy="36404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  <a:endParaRPr lang="en-I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01BA229-E755-07DC-7BC6-EBEA082108A9}"/>
              </a:ext>
            </a:extLst>
          </p:cNvPr>
          <p:cNvSpPr/>
          <p:nvPr/>
        </p:nvSpPr>
        <p:spPr>
          <a:xfrm>
            <a:off x="8418785" y="2478275"/>
            <a:ext cx="698575" cy="4198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endParaRPr lang="en-IN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321E66B-0E5D-AC6E-35EE-DF383D30CD6B}"/>
              </a:ext>
            </a:extLst>
          </p:cNvPr>
          <p:cNvSpPr/>
          <p:nvPr/>
        </p:nvSpPr>
        <p:spPr>
          <a:xfrm>
            <a:off x="8413054" y="2838726"/>
            <a:ext cx="716901" cy="39453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  <a:endParaRPr lang="en-IN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CFDDDDB-27B6-C461-9774-A33BA6A73088}"/>
              </a:ext>
            </a:extLst>
          </p:cNvPr>
          <p:cNvSpPr/>
          <p:nvPr/>
        </p:nvSpPr>
        <p:spPr>
          <a:xfrm>
            <a:off x="8415107" y="3238218"/>
            <a:ext cx="727969" cy="39453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endParaRPr lang="en-IN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4E23248-57BE-F6EA-BB8C-AEA1EFBE518D}"/>
              </a:ext>
            </a:extLst>
          </p:cNvPr>
          <p:cNvSpPr/>
          <p:nvPr/>
        </p:nvSpPr>
        <p:spPr>
          <a:xfrm>
            <a:off x="8420307" y="3640740"/>
            <a:ext cx="727969" cy="323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</a:t>
            </a:r>
            <a:endParaRPr lang="en-IN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66CFDD8-44FE-B12B-5CB5-7261BA7D9091}"/>
              </a:ext>
            </a:extLst>
          </p:cNvPr>
          <p:cNvSpPr/>
          <p:nvPr/>
        </p:nvSpPr>
        <p:spPr>
          <a:xfrm>
            <a:off x="8423457" y="3949285"/>
            <a:ext cx="727969" cy="38981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E4C9342-06D5-A5E1-0F89-D36D51004C38}"/>
              </a:ext>
            </a:extLst>
          </p:cNvPr>
          <p:cNvSpPr/>
          <p:nvPr/>
        </p:nvSpPr>
        <p:spPr>
          <a:xfrm>
            <a:off x="8427063" y="4268800"/>
            <a:ext cx="727969" cy="39251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C415EA6-D508-C011-6843-93ECD0CCAA74}"/>
              </a:ext>
            </a:extLst>
          </p:cNvPr>
          <p:cNvSpPr/>
          <p:nvPr/>
        </p:nvSpPr>
        <p:spPr>
          <a:xfrm>
            <a:off x="8432981" y="4642111"/>
            <a:ext cx="727969" cy="39251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49DD15E-E6EA-A5AC-3866-9255984C591E}"/>
              </a:ext>
            </a:extLst>
          </p:cNvPr>
          <p:cNvSpPr/>
          <p:nvPr/>
        </p:nvSpPr>
        <p:spPr>
          <a:xfrm>
            <a:off x="8438899" y="5035873"/>
            <a:ext cx="727969" cy="3693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8A94292-5EFE-4192-CB87-0D9659600594}"/>
              </a:ext>
            </a:extLst>
          </p:cNvPr>
          <p:cNvSpPr/>
          <p:nvPr/>
        </p:nvSpPr>
        <p:spPr>
          <a:xfrm>
            <a:off x="8449085" y="5386521"/>
            <a:ext cx="727969" cy="389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059E285-189E-327E-09CD-0A7F0F5E3B8D}"/>
              </a:ext>
            </a:extLst>
          </p:cNvPr>
          <p:cNvSpPr txBox="1"/>
          <p:nvPr/>
        </p:nvSpPr>
        <p:spPr>
          <a:xfrm>
            <a:off x="8069048" y="333657"/>
            <a:ext cx="29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endParaRPr lang="en-IN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E1685-DFE8-400E-AF01-FC954F0EB722}"/>
              </a:ext>
            </a:extLst>
          </p:cNvPr>
          <p:cNvSpPr txBox="1"/>
          <p:nvPr/>
        </p:nvSpPr>
        <p:spPr>
          <a:xfrm>
            <a:off x="8069048" y="647191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IN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D67A0A4-5991-FB76-DFAC-9262DFED9100}"/>
              </a:ext>
            </a:extLst>
          </p:cNvPr>
          <p:cNvSpPr txBox="1"/>
          <p:nvPr/>
        </p:nvSpPr>
        <p:spPr>
          <a:xfrm>
            <a:off x="8098081" y="1038523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IN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E662347-0F34-D229-A72A-40C1041C99C9}"/>
              </a:ext>
            </a:extLst>
          </p:cNvPr>
          <p:cNvSpPr txBox="1"/>
          <p:nvPr/>
        </p:nvSpPr>
        <p:spPr>
          <a:xfrm>
            <a:off x="8069048" y="1374057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IN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DCFE627-4BDB-88C6-F816-AD368AB28A3E}"/>
              </a:ext>
            </a:extLst>
          </p:cNvPr>
          <p:cNvSpPr txBox="1"/>
          <p:nvPr/>
        </p:nvSpPr>
        <p:spPr>
          <a:xfrm>
            <a:off x="8064893" y="1718038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IN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73D5474-8980-C668-CB05-C6AD02419E01}"/>
              </a:ext>
            </a:extLst>
          </p:cNvPr>
          <p:cNvSpPr txBox="1"/>
          <p:nvPr/>
        </p:nvSpPr>
        <p:spPr>
          <a:xfrm>
            <a:off x="8079394" y="2079155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IN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8490AA9-2B1E-96CE-9272-0C77D5D0EA2E}"/>
              </a:ext>
            </a:extLst>
          </p:cNvPr>
          <p:cNvSpPr txBox="1"/>
          <p:nvPr/>
        </p:nvSpPr>
        <p:spPr>
          <a:xfrm>
            <a:off x="8104824" y="2494965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en-IN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1E287C8-C765-2C98-DE30-31D4AB4D3224}"/>
              </a:ext>
            </a:extLst>
          </p:cNvPr>
          <p:cNvSpPr txBox="1"/>
          <p:nvPr/>
        </p:nvSpPr>
        <p:spPr>
          <a:xfrm>
            <a:off x="8098080" y="2884776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endParaRPr lang="en-IN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0510F0D-B2A2-95D3-F717-3CA9B47FBF99}"/>
              </a:ext>
            </a:extLst>
          </p:cNvPr>
          <p:cNvSpPr txBox="1"/>
          <p:nvPr/>
        </p:nvSpPr>
        <p:spPr>
          <a:xfrm>
            <a:off x="8095787" y="3265135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endParaRPr lang="en-IN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28FF625-C2C1-036A-BBA5-6BBB8B8A40F0}"/>
              </a:ext>
            </a:extLst>
          </p:cNvPr>
          <p:cNvSpPr txBox="1"/>
          <p:nvPr/>
        </p:nvSpPr>
        <p:spPr>
          <a:xfrm>
            <a:off x="8123467" y="3565294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endParaRPr lang="en-IN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406D9A-D814-91C9-C006-5C112C37E999}"/>
              </a:ext>
            </a:extLst>
          </p:cNvPr>
          <p:cNvSpPr txBox="1"/>
          <p:nvPr/>
        </p:nvSpPr>
        <p:spPr>
          <a:xfrm>
            <a:off x="8041770" y="3926610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endParaRPr lang="en-IN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685FAE9-2C1F-D1B0-5044-43899543946C}"/>
              </a:ext>
            </a:extLst>
          </p:cNvPr>
          <p:cNvSpPr txBox="1"/>
          <p:nvPr/>
        </p:nvSpPr>
        <p:spPr>
          <a:xfrm>
            <a:off x="8041770" y="4289285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  <a:endParaRPr lang="en-IN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90BA31F-0C07-5D62-0497-3B156766E7C5}"/>
              </a:ext>
            </a:extLst>
          </p:cNvPr>
          <p:cNvSpPr txBox="1"/>
          <p:nvPr/>
        </p:nvSpPr>
        <p:spPr>
          <a:xfrm>
            <a:off x="8056261" y="4651813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  <a:endParaRPr lang="en-IN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4D57443-1070-850B-812A-CA124D31EA5B}"/>
              </a:ext>
            </a:extLst>
          </p:cNvPr>
          <p:cNvSpPr txBox="1"/>
          <p:nvPr/>
        </p:nvSpPr>
        <p:spPr>
          <a:xfrm>
            <a:off x="8056261" y="5035873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  <a:endParaRPr lang="en-IN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FFD962E-1F57-618D-5497-8CF153A8AD8D}"/>
              </a:ext>
            </a:extLst>
          </p:cNvPr>
          <p:cNvSpPr txBox="1"/>
          <p:nvPr/>
        </p:nvSpPr>
        <p:spPr>
          <a:xfrm>
            <a:off x="8041769" y="5376773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  <a:endParaRPr lang="en-IN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8167593-1923-1D38-6806-65B2C3A87E4F}"/>
              </a:ext>
            </a:extLst>
          </p:cNvPr>
          <p:cNvSpPr txBox="1"/>
          <p:nvPr/>
        </p:nvSpPr>
        <p:spPr>
          <a:xfrm>
            <a:off x="8056261" y="5799426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  <a:endParaRPr lang="en-IN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DD8006B-DFB8-367A-7FEE-D3C936DD87FA}"/>
              </a:ext>
            </a:extLst>
          </p:cNvPr>
          <p:cNvSpPr txBox="1"/>
          <p:nvPr/>
        </p:nvSpPr>
        <p:spPr>
          <a:xfrm>
            <a:off x="8064893" y="6239598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  <a:endParaRPr lang="en-IN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F3280FB-0C00-6001-CBCC-6BDDD9B065AB}"/>
              </a:ext>
            </a:extLst>
          </p:cNvPr>
          <p:cNvSpPr/>
          <p:nvPr/>
        </p:nvSpPr>
        <p:spPr>
          <a:xfrm>
            <a:off x="8459271" y="5769266"/>
            <a:ext cx="727969" cy="389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2A260E7-6F60-2618-B83C-9AEFF6310B3A}"/>
              </a:ext>
            </a:extLst>
          </p:cNvPr>
          <p:cNvSpPr/>
          <p:nvPr/>
        </p:nvSpPr>
        <p:spPr>
          <a:xfrm>
            <a:off x="8459271" y="6168758"/>
            <a:ext cx="727969" cy="389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E931E4E-9410-B18E-81DB-EAC645325857}"/>
              </a:ext>
            </a:extLst>
          </p:cNvPr>
          <p:cNvSpPr/>
          <p:nvPr/>
        </p:nvSpPr>
        <p:spPr>
          <a:xfrm>
            <a:off x="9045343" y="894185"/>
            <a:ext cx="4213497" cy="154708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Array Representation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7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36BC1-771B-D4C2-944A-88AE09A20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12C9A-E732-3409-2C7F-953F2F0B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BBBD4-396E-CAA8-0081-F3FE87E6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0641" y="6387688"/>
            <a:ext cx="274320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5B3E66-6BBA-2673-EF44-FE7FC29D7E54}"/>
              </a:ext>
            </a:extLst>
          </p:cNvPr>
          <p:cNvSpPr/>
          <p:nvPr/>
        </p:nvSpPr>
        <p:spPr>
          <a:xfrm>
            <a:off x="4638581" y="475701"/>
            <a:ext cx="727969" cy="81086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20E6E9-4D1D-14ED-86C5-35713DA3E06D}"/>
              </a:ext>
            </a:extLst>
          </p:cNvPr>
          <p:cNvSpPr/>
          <p:nvPr/>
        </p:nvSpPr>
        <p:spPr>
          <a:xfrm>
            <a:off x="3579300" y="1407855"/>
            <a:ext cx="727969" cy="70450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2350CE-7F44-3BDB-02BB-557001425276}"/>
              </a:ext>
            </a:extLst>
          </p:cNvPr>
          <p:cNvSpPr/>
          <p:nvPr/>
        </p:nvSpPr>
        <p:spPr>
          <a:xfrm>
            <a:off x="2623237" y="2237107"/>
            <a:ext cx="727969" cy="6265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endParaRPr lang="en-IN" sz="32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7B5FDE-1AB3-7643-F6AA-22D257D39FC2}"/>
              </a:ext>
            </a:extLst>
          </p:cNvPr>
          <p:cNvSpPr/>
          <p:nvPr/>
        </p:nvSpPr>
        <p:spPr>
          <a:xfrm>
            <a:off x="1188077" y="3864115"/>
            <a:ext cx="727969" cy="59247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endParaRPr lang="en-IN" sz="320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ABEB0D-76D6-FC6C-DE9D-0A3DDD193B2B}"/>
              </a:ext>
            </a:extLst>
          </p:cNvPr>
          <p:cNvCxnSpPr>
            <a:cxnSpLocks/>
          </p:cNvCxnSpPr>
          <p:nvPr/>
        </p:nvCxnSpPr>
        <p:spPr>
          <a:xfrm flipH="1">
            <a:off x="4122953" y="1016523"/>
            <a:ext cx="603235" cy="5190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51EF1B-5CF8-AA76-2BAE-1EA9D493EEE9}"/>
              </a:ext>
            </a:extLst>
          </p:cNvPr>
          <p:cNvCxnSpPr>
            <a:cxnSpLocks/>
          </p:cNvCxnSpPr>
          <p:nvPr/>
        </p:nvCxnSpPr>
        <p:spPr>
          <a:xfrm flipH="1">
            <a:off x="3147480" y="1902704"/>
            <a:ext cx="426700" cy="3917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B013A7E-0DEF-1577-7E6B-24529F4CD29A}"/>
              </a:ext>
            </a:extLst>
          </p:cNvPr>
          <p:cNvCxnSpPr>
            <a:cxnSpLocks/>
          </p:cNvCxnSpPr>
          <p:nvPr/>
        </p:nvCxnSpPr>
        <p:spPr>
          <a:xfrm flipH="1">
            <a:off x="1731460" y="3632754"/>
            <a:ext cx="297363" cy="3312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7DC2FA6-A8B0-5E25-0BEA-777CE0355E7D}"/>
              </a:ext>
            </a:extLst>
          </p:cNvPr>
          <p:cNvSpPr/>
          <p:nvPr/>
        </p:nvSpPr>
        <p:spPr>
          <a:xfrm>
            <a:off x="1816746" y="2983724"/>
            <a:ext cx="727969" cy="69743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endParaRPr lang="en-IN" sz="3200" b="1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8EF8EC-E1E0-19FC-F1AF-AFBC576DE67D}"/>
              </a:ext>
            </a:extLst>
          </p:cNvPr>
          <p:cNvCxnSpPr>
            <a:cxnSpLocks/>
            <a:stCxn id="8" idx="3"/>
            <a:endCxn id="29" idx="7"/>
          </p:cNvCxnSpPr>
          <p:nvPr/>
        </p:nvCxnSpPr>
        <p:spPr>
          <a:xfrm flipH="1">
            <a:off x="2438106" y="2771938"/>
            <a:ext cx="291740" cy="3139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C5A9953-0CF8-7BA3-7F30-0161E9768ABD}"/>
              </a:ext>
            </a:extLst>
          </p:cNvPr>
          <p:cNvSpPr/>
          <p:nvPr/>
        </p:nvSpPr>
        <p:spPr>
          <a:xfrm>
            <a:off x="8389398" y="337351"/>
            <a:ext cx="727969" cy="37616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IN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AEBFE7-2F83-DF27-85C1-C51905D02EE7}"/>
              </a:ext>
            </a:extLst>
          </p:cNvPr>
          <p:cNvSpPr/>
          <p:nvPr/>
        </p:nvSpPr>
        <p:spPr>
          <a:xfrm>
            <a:off x="8389391" y="674027"/>
            <a:ext cx="727969" cy="3914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en-IN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5C97A0-E658-3888-58E6-0A38934A9FC7}"/>
              </a:ext>
            </a:extLst>
          </p:cNvPr>
          <p:cNvSpPr/>
          <p:nvPr/>
        </p:nvSpPr>
        <p:spPr>
          <a:xfrm>
            <a:off x="8408312" y="1016523"/>
            <a:ext cx="709051" cy="37408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endParaRPr lang="en-I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8DB4F4-2CDE-49D9-BB38-297929900E37}"/>
              </a:ext>
            </a:extLst>
          </p:cNvPr>
          <p:cNvSpPr/>
          <p:nvPr/>
        </p:nvSpPr>
        <p:spPr>
          <a:xfrm>
            <a:off x="8418174" y="1382436"/>
            <a:ext cx="709051" cy="37796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E68B494-A94D-7F90-6075-65D9A384D0B3}"/>
              </a:ext>
            </a:extLst>
          </p:cNvPr>
          <p:cNvSpPr/>
          <p:nvPr/>
        </p:nvSpPr>
        <p:spPr>
          <a:xfrm>
            <a:off x="8413054" y="1761026"/>
            <a:ext cx="709051" cy="35133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IN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19DFE4B-7C1F-4E53-722A-23844A0428AB}"/>
              </a:ext>
            </a:extLst>
          </p:cNvPr>
          <p:cNvSpPr/>
          <p:nvPr/>
        </p:nvSpPr>
        <p:spPr>
          <a:xfrm>
            <a:off x="8413054" y="2112984"/>
            <a:ext cx="704306" cy="36404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01BA229-E755-07DC-7BC6-EBEA082108A9}"/>
              </a:ext>
            </a:extLst>
          </p:cNvPr>
          <p:cNvSpPr/>
          <p:nvPr/>
        </p:nvSpPr>
        <p:spPr>
          <a:xfrm>
            <a:off x="8418785" y="2478275"/>
            <a:ext cx="698575" cy="4198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321E66B-0E5D-AC6E-35EE-DF383D30CD6B}"/>
              </a:ext>
            </a:extLst>
          </p:cNvPr>
          <p:cNvSpPr/>
          <p:nvPr/>
        </p:nvSpPr>
        <p:spPr>
          <a:xfrm>
            <a:off x="8413054" y="2838726"/>
            <a:ext cx="716901" cy="39453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CFDDDDB-27B6-C461-9774-A33BA6A73088}"/>
              </a:ext>
            </a:extLst>
          </p:cNvPr>
          <p:cNvSpPr/>
          <p:nvPr/>
        </p:nvSpPr>
        <p:spPr>
          <a:xfrm>
            <a:off x="8415107" y="3238218"/>
            <a:ext cx="727969" cy="39453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endParaRPr lang="en-IN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4E23248-57BE-F6EA-BB8C-AEA1EFBE518D}"/>
              </a:ext>
            </a:extLst>
          </p:cNvPr>
          <p:cNvSpPr/>
          <p:nvPr/>
        </p:nvSpPr>
        <p:spPr>
          <a:xfrm>
            <a:off x="8420307" y="3640740"/>
            <a:ext cx="727969" cy="323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66CFDD8-44FE-B12B-5CB5-7261BA7D9091}"/>
              </a:ext>
            </a:extLst>
          </p:cNvPr>
          <p:cNvSpPr/>
          <p:nvPr/>
        </p:nvSpPr>
        <p:spPr>
          <a:xfrm>
            <a:off x="8423457" y="3949285"/>
            <a:ext cx="727969" cy="38981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E4C9342-06D5-A5E1-0F89-D36D51004C38}"/>
              </a:ext>
            </a:extLst>
          </p:cNvPr>
          <p:cNvSpPr/>
          <p:nvPr/>
        </p:nvSpPr>
        <p:spPr>
          <a:xfrm>
            <a:off x="8427063" y="4268800"/>
            <a:ext cx="727969" cy="39251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C415EA6-D508-C011-6843-93ECD0CCAA74}"/>
              </a:ext>
            </a:extLst>
          </p:cNvPr>
          <p:cNvSpPr/>
          <p:nvPr/>
        </p:nvSpPr>
        <p:spPr>
          <a:xfrm>
            <a:off x="8432981" y="4642111"/>
            <a:ext cx="727969" cy="39251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49DD15E-E6EA-A5AC-3866-9255984C591E}"/>
              </a:ext>
            </a:extLst>
          </p:cNvPr>
          <p:cNvSpPr/>
          <p:nvPr/>
        </p:nvSpPr>
        <p:spPr>
          <a:xfrm>
            <a:off x="8438899" y="5035873"/>
            <a:ext cx="727969" cy="3693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8A94292-5EFE-4192-CB87-0D9659600594}"/>
              </a:ext>
            </a:extLst>
          </p:cNvPr>
          <p:cNvSpPr/>
          <p:nvPr/>
        </p:nvSpPr>
        <p:spPr>
          <a:xfrm>
            <a:off x="8449085" y="5386521"/>
            <a:ext cx="727969" cy="389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059E285-189E-327E-09CD-0A7F0F5E3B8D}"/>
              </a:ext>
            </a:extLst>
          </p:cNvPr>
          <p:cNvSpPr txBox="1"/>
          <p:nvPr/>
        </p:nvSpPr>
        <p:spPr>
          <a:xfrm>
            <a:off x="8069048" y="333657"/>
            <a:ext cx="29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  <a:endParaRPr lang="en-IN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E1685-DFE8-400E-AF01-FC954F0EB722}"/>
              </a:ext>
            </a:extLst>
          </p:cNvPr>
          <p:cNvSpPr txBox="1"/>
          <p:nvPr/>
        </p:nvSpPr>
        <p:spPr>
          <a:xfrm>
            <a:off x="8069048" y="647191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IN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D67A0A4-5991-FB76-DFAC-9262DFED9100}"/>
              </a:ext>
            </a:extLst>
          </p:cNvPr>
          <p:cNvSpPr txBox="1"/>
          <p:nvPr/>
        </p:nvSpPr>
        <p:spPr>
          <a:xfrm>
            <a:off x="8098081" y="1038523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IN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E662347-0F34-D229-A72A-40C1041C99C9}"/>
              </a:ext>
            </a:extLst>
          </p:cNvPr>
          <p:cNvSpPr txBox="1"/>
          <p:nvPr/>
        </p:nvSpPr>
        <p:spPr>
          <a:xfrm>
            <a:off x="8069048" y="1374057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IN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DCFE627-4BDB-88C6-F816-AD368AB28A3E}"/>
              </a:ext>
            </a:extLst>
          </p:cNvPr>
          <p:cNvSpPr txBox="1"/>
          <p:nvPr/>
        </p:nvSpPr>
        <p:spPr>
          <a:xfrm>
            <a:off x="8064893" y="1718038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IN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73D5474-8980-C668-CB05-C6AD02419E01}"/>
              </a:ext>
            </a:extLst>
          </p:cNvPr>
          <p:cNvSpPr txBox="1"/>
          <p:nvPr/>
        </p:nvSpPr>
        <p:spPr>
          <a:xfrm>
            <a:off x="8079394" y="2079155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IN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8490AA9-2B1E-96CE-9272-0C77D5D0EA2E}"/>
              </a:ext>
            </a:extLst>
          </p:cNvPr>
          <p:cNvSpPr txBox="1"/>
          <p:nvPr/>
        </p:nvSpPr>
        <p:spPr>
          <a:xfrm>
            <a:off x="8104824" y="2494965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en-IN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1E287C8-C765-2C98-DE30-31D4AB4D3224}"/>
              </a:ext>
            </a:extLst>
          </p:cNvPr>
          <p:cNvSpPr txBox="1"/>
          <p:nvPr/>
        </p:nvSpPr>
        <p:spPr>
          <a:xfrm>
            <a:off x="8098080" y="2884776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endParaRPr lang="en-IN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0510F0D-B2A2-95D3-F717-3CA9B47FBF99}"/>
              </a:ext>
            </a:extLst>
          </p:cNvPr>
          <p:cNvSpPr txBox="1"/>
          <p:nvPr/>
        </p:nvSpPr>
        <p:spPr>
          <a:xfrm>
            <a:off x="8095787" y="3265135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endParaRPr lang="en-IN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28FF625-C2C1-036A-BBA5-6BBB8B8A40F0}"/>
              </a:ext>
            </a:extLst>
          </p:cNvPr>
          <p:cNvSpPr txBox="1"/>
          <p:nvPr/>
        </p:nvSpPr>
        <p:spPr>
          <a:xfrm>
            <a:off x="8123467" y="3565294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endParaRPr lang="en-IN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406D9A-D814-91C9-C006-5C112C37E999}"/>
              </a:ext>
            </a:extLst>
          </p:cNvPr>
          <p:cNvSpPr txBox="1"/>
          <p:nvPr/>
        </p:nvSpPr>
        <p:spPr>
          <a:xfrm>
            <a:off x="8041770" y="3926610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endParaRPr lang="en-IN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685FAE9-2C1F-D1B0-5044-43899543946C}"/>
              </a:ext>
            </a:extLst>
          </p:cNvPr>
          <p:cNvSpPr txBox="1"/>
          <p:nvPr/>
        </p:nvSpPr>
        <p:spPr>
          <a:xfrm>
            <a:off x="8041770" y="4289285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  <a:endParaRPr lang="en-IN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90BA31F-0C07-5D62-0497-3B156766E7C5}"/>
              </a:ext>
            </a:extLst>
          </p:cNvPr>
          <p:cNvSpPr txBox="1"/>
          <p:nvPr/>
        </p:nvSpPr>
        <p:spPr>
          <a:xfrm>
            <a:off x="8056261" y="4651813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  <a:endParaRPr lang="en-IN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4D57443-1070-850B-812A-CA124D31EA5B}"/>
              </a:ext>
            </a:extLst>
          </p:cNvPr>
          <p:cNvSpPr txBox="1"/>
          <p:nvPr/>
        </p:nvSpPr>
        <p:spPr>
          <a:xfrm>
            <a:off x="8056261" y="5035873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  <a:endParaRPr lang="en-IN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FFD962E-1F57-618D-5497-8CF153A8AD8D}"/>
              </a:ext>
            </a:extLst>
          </p:cNvPr>
          <p:cNvSpPr txBox="1"/>
          <p:nvPr/>
        </p:nvSpPr>
        <p:spPr>
          <a:xfrm>
            <a:off x="8041769" y="5376773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  <a:endParaRPr lang="en-IN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8167593-1923-1D38-6806-65B2C3A87E4F}"/>
              </a:ext>
            </a:extLst>
          </p:cNvPr>
          <p:cNvSpPr txBox="1"/>
          <p:nvPr/>
        </p:nvSpPr>
        <p:spPr>
          <a:xfrm>
            <a:off x="8056261" y="5799426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  <a:endParaRPr lang="en-IN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DD8006B-DFB8-367A-7FEE-D3C936DD87FA}"/>
              </a:ext>
            </a:extLst>
          </p:cNvPr>
          <p:cNvSpPr txBox="1"/>
          <p:nvPr/>
        </p:nvSpPr>
        <p:spPr>
          <a:xfrm>
            <a:off x="8064893" y="6239598"/>
            <a:ext cx="43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  <a:endParaRPr lang="en-IN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F3280FB-0C00-6001-CBCC-6BDDD9B065AB}"/>
              </a:ext>
            </a:extLst>
          </p:cNvPr>
          <p:cNvSpPr/>
          <p:nvPr/>
        </p:nvSpPr>
        <p:spPr>
          <a:xfrm>
            <a:off x="8459271" y="5769266"/>
            <a:ext cx="727969" cy="389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2A260E7-6F60-2618-B83C-9AEFF6310B3A}"/>
              </a:ext>
            </a:extLst>
          </p:cNvPr>
          <p:cNvSpPr/>
          <p:nvPr/>
        </p:nvSpPr>
        <p:spPr>
          <a:xfrm>
            <a:off x="8459271" y="6168758"/>
            <a:ext cx="727969" cy="389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799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29" grpId="0" animBg="1"/>
      <p:bldP spid="48" grpId="0" animBg="1"/>
      <p:bldP spid="49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 animBg="1"/>
      <p:bldP spid="9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EC29B1-4E50-CECD-C87B-3AB505AC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1572DD-0EA7-E4AD-6BCB-9B3AE515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21334-2325-0478-7E66-72027C50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813EE3-EF6D-F738-324E-EB3CAF7D8A61}"/>
              </a:ext>
            </a:extLst>
          </p:cNvPr>
          <p:cNvSpPr/>
          <p:nvPr/>
        </p:nvSpPr>
        <p:spPr>
          <a:xfrm>
            <a:off x="3381653" y="364945"/>
            <a:ext cx="5228947" cy="154708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Array Representation Analysis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BDB877-BFA8-3C31-E228-62DE9C8913B3}"/>
                  </a:ext>
                </a:extLst>
              </p:cNvPr>
              <p:cNvSpPr txBox="1"/>
              <p:nvPr/>
            </p:nvSpPr>
            <p:spPr>
              <a:xfrm>
                <a:off x="1828800" y="2708133"/>
                <a:ext cx="752751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𝒑𝒂𝒓𝒆𝒏𝒕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𝒊𝒇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𝒑𝒂𝒓𝒆𝒏𝒕</m:t>
                      </m:r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BDB877-BFA8-3C31-E228-62DE9C891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708133"/>
                <a:ext cx="752751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3D34C3-84C8-1C06-6031-3D78C73000D6}"/>
                  </a:ext>
                </a:extLst>
              </p:cNvPr>
              <p:cNvSpPr txBox="1"/>
              <p:nvPr/>
            </p:nvSpPr>
            <p:spPr>
              <a:xfrm>
                <a:off x="1717135" y="3578415"/>
                <a:ext cx="77508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𝒍𝒆𝒇𝒕𝑪𝒉𝒊𝒍𝒅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𝒊𝒇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𝑬𝒍𝒔𝒆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𝑳𝒆𝒇𝒕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𝑪𝒉𝒊𝒍𝒅</m:t>
                      </m:r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3D34C3-84C8-1C06-6031-3D78C7300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35" y="3578415"/>
                <a:ext cx="775084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A990CB-DC87-685C-FD45-01AAC9016571}"/>
                  </a:ext>
                </a:extLst>
              </p:cNvPr>
              <p:cNvSpPr txBox="1"/>
              <p:nvPr/>
            </p:nvSpPr>
            <p:spPr>
              <a:xfrm>
                <a:off x="1668784" y="4441927"/>
                <a:ext cx="968463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𝒓𝒊𝒈𝒉𝒕𝑪𝒉𝒊𝒍𝒅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𝒊𝒇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≤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𝑬𝒍𝒔𝒆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𝑹𝒊𝒈𝒉𝒕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𝑪𝒉𝒊𝒍𝒅</m:t>
                      </m:r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A990CB-DC87-685C-FD45-01AAC9016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784" y="4441927"/>
                <a:ext cx="968463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12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E601D-1C44-3178-912A-10711C89B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11521A-9F10-BD2F-1CB5-3AC460486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FEBBC-637A-4163-0EB6-7ABE43F2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22B4B-1B24-FCE3-B4C5-D426CFD8D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84" y="566125"/>
            <a:ext cx="3697549" cy="2929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1E39D-6391-D1B8-CC94-23353A765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190" y="273737"/>
            <a:ext cx="3151537" cy="26368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98281D-71D1-07D0-F53C-3D85626DE168}"/>
              </a:ext>
            </a:extLst>
          </p:cNvPr>
          <p:cNvSpPr txBox="1"/>
          <p:nvPr/>
        </p:nvSpPr>
        <p:spPr>
          <a:xfrm>
            <a:off x="2157273" y="237225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  <a:latin typeface="Book Antiqua" panose="02040602050305030304" pitchFamily="18" charset="0"/>
              </a:rPr>
              <a:t>PROS</a:t>
            </a:r>
            <a:endParaRPr lang="en-IN" sz="3200" b="1" i="1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15544-BF74-0471-1881-54206DE51D5D}"/>
              </a:ext>
            </a:extLst>
          </p:cNvPr>
          <p:cNvSpPr txBox="1"/>
          <p:nvPr/>
        </p:nvSpPr>
        <p:spPr>
          <a:xfrm>
            <a:off x="7402423" y="2777873"/>
            <a:ext cx="1353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CONS</a:t>
            </a:r>
            <a:endParaRPr lang="en-IN" sz="32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45DF6-0D05-ED45-5875-2F409C36D0E0}"/>
              </a:ext>
            </a:extLst>
          </p:cNvPr>
          <p:cNvSpPr txBox="1"/>
          <p:nvPr/>
        </p:nvSpPr>
        <p:spPr>
          <a:xfrm>
            <a:off x="523781" y="3616018"/>
            <a:ext cx="47229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>
                <a:latin typeface="Book Antiqua" panose="02040602050305030304" pitchFamily="18" charset="0"/>
              </a:rPr>
              <a:t>Directly Accessible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dirty="0">
                <a:latin typeface="Book Antiqua" panose="02040602050305030304" pitchFamily="18" charset="0"/>
              </a:rPr>
              <a:t>Best suited for full binary trees/complete binary trees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83637-480F-E57D-0B39-617DA558632B}"/>
              </a:ext>
            </a:extLst>
          </p:cNvPr>
          <p:cNvSpPr txBox="1"/>
          <p:nvPr/>
        </p:nvSpPr>
        <p:spPr>
          <a:xfrm>
            <a:off x="6648635" y="3495352"/>
            <a:ext cx="46600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latin typeface="Book Antiqua" panose="02040602050305030304" pitchFamily="18" charset="0"/>
              </a:rPr>
              <a:t>For skewed trees, 50% waste of memory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latin typeface="Book Antiqua" panose="02040602050305030304" pitchFamily="18" charset="0"/>
              </a:rPr>
              <a:t>Insertion and deletion in middle very slow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5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  <p:bldP spid="1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4895D9-37E6-8C6E-34E9-15D9E115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93AC6E-3CF4-ADA3-D306-867E166F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C0769-67F2-D516-DD9D-D1DE8ED3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00ABEC-FE5F-F5F4-C864-52EF389CF9FD}"/>
              </a:ext>
            </a:extLst>
          </p:cNvPr>
          <p:cNvSpPr/>
          <p:nvPr/>
        </p:nvSpPr>
        <p:spPr>
          <a:xfrm>
            <a:off x="0" y="54226"/>
            <a:ext cx="4213497" cy="154708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Linked List Representation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D96D9-79FB-E08C-98D7-4C01ACA3600F}"/>
              </a:ext>
            </a:extLst>
          </p:cNvPr>
          <p:cNvSpPr/>
          <p:nvPr/>
        </p:nvSpPr>
        <p:spPr>
          <a:xfrm>
            <a:off x="754603" y="2550270"/>
            <a:ext cx="1855795" cy="121624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Left Child Pointer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CE4629-D419-6AF5-1307-CC4728B051D0}"/>
              </a:ext>
            </a:extLst>
          </p:cNvPr>
          <p:cNvSpPr/>
          <p:nvPr/>
        </p:nvSpPr>
        <p:spPr>
          <a:xfrm>
            <a:off x="2610398" y="2550268"/>
            <a:ext cx="1855795" cy="121624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Data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8F9FC-8CD1-1017-C30F-A7E1993193CB}"/>
              </a:ext>
            </a:extLst>
          </p:cNvPr>
          <p:cNvSpPr/>
          <p:nvPr/>
        </p:nvSpPr>
        <p:spPr>
          <a:xfrm>
            <a:off x="4466193" y="2550268"/>
            <a:ext cx="1855795" cy="121624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Right Child Pointer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BEE3E-9B4E-5B51-31C6-C67095FF8FE2}"/>
              </a:ext>
            </a:extLst>
          </p:cNvPr>
          <p:cNvSpPr txBox="1"/>
          <p:nvPr/>
        </p:nvSpPr>
        <p:spPr>
          <a:xfrm>
            <a:off x="2890586" y="2019067"/>
            <a:ext cx="1197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Node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B240A-B90F-8515-E30E-23FCABC21384}"/>
              </a:ext>
            </a:extLst>
          </p:cNvPr>
          <p:cNvSpPr txBox="1"/>
          <p:nvPr/>
        </p:nvSpPr>
        <p:spPr>
          <a:xfrm>
            <a:off x="6862440" y="1509204"/>
            <a:ext cx="51756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ook Antiqua" panose="02040602050305030304" pitchFamily="18" charset="0"/>
                <a:cs typeface="Courier New" panose="02070309020205020404" pitchFamily="49" charset="0"/>
              </a:rPr>
              <a:t>typedef struct</a:t>
            </a:r>
          </a:p>
          <a:p>
            <a:r>
              <a:rPr lang="en-US" sz="3200" dirty="0">
                <a:latin typeface="Book Antiqua" panose="02040602050305030304" pitchFamily="18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3200" dirty="0">
                <a:latin typeface="Book Antiqua" panose="02040602050305030304" pitchFamily="18" charset="0"/>
                <a:cs typeface="Courier New" panose="02070309020205020404" pitchFamily="49" charset="0"/>
              </a:rPr>
              <a:t>     int data;</a:t>
            </a:r>
          </a:p>
          <a:p>
            <a:r>
              <a:rPr lang="en-US" sz="3200" dirty="0">
                <a:latin typeface="Book Antiqua" panose="02040602050305030304" pitchFamily="18" charset="0"/>
                <a:cs typeface="Courier New" panose="02070309020205020404" pitchFamily="49" charset="0"/>
              </a:rPr>
              <a:t>     struct node *</a:t>
            </a:r>
            <a:r>
              <a:rPr lang="en-US" sz="3200" dirty="0" err="1">
                <a:latin typeface="Book Antiqua" panose="02040602050305030304" pitchFamily="18" charset="0"/>
                <a:cs typeface="Courier New" panose="02070309020205020404" pitchFamily="49" charset="0"/>
              </a:rPr>
              <a:t>leftChild</a:t>
            </a:r>
            <a:r>
              <a:rPr lang="en-US" sz="3200" dirty="0">
                <a:latin typeface="Book Antiqua" panose="02040602050305030304" pitchFamily="18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3200" dirty="0">
                <a:latin typeface="Book Antiqua" panose="02040602050305030304" pitchFamily="18" charset="0"/>
                <a:cs typeface="Courier New" panose="02070309020205020404" pitchFamily="49" charset="0"/>
              </a:rPr>
              <a:t>     struct node *</a:t>
            </a:r>
            <a:r>
              <a:rPr lang="en-US" sz="3200" dirty="0" err="1">
                <a:latin typeface="Book Antiqua" panose="02040602050305030304" pitchFamily="18" charset="0"/>
                <a:cs typeface="Courier New" panose="02070309020205020404" pitchFamily="49" charset="0"/>
              </a:rPr>
              <a:t>rightChild</a:t>
            </a:r>
            <a:r>
              <a:rPr lang="en-US" sz="3200" dirty="0">
                <a:latin typeface="Book Antiqua" panose="02040602050305030304" pitchFamily="18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3200" dirty="0">
                <a:latin typeface="Book Antiqua" panose="02040602050305030304" pitchFamily="18" charset="0"/>
                <a:cs typeface="Courier New" panose="02070309020205020404" pitchFamily="49" charset="0"/>
              </a:rPr>
              <a:t>}node; </a:t>
            </a:r>
            <a:endParaRPr lang="en-IN" sz="3200" dirty="0"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9A1B53-5D77-157D-E771-4CBB9EE70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6EA08-46D6-511F-0A43-8FDA8865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0508A-A352-97C1-FA56-1AAD310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139588-F7E4-62E8-EB7F-ACDE58F0CB15}"/>
              </a:ext>
            </a:extLst>
          </p:cNvPr>
          <p:cNvSpPr/>
          <p:nvPr/>
        </p:nvSpPr>
        <p:spPr>
          <a:xfrm>
            <a:off x="3769436" y="378505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51E0E6-06AE-3051-FF5E-A9D32503E3F3}"/>
              </a:ext>
            </a:extLst>
          </p:cNvPr>
          <p:cNvSpPr/>
          <p:nvPr/>
        </p:nvSpPr>
        <p:spPr>
          <a:xfrm>
            <a:off x="2197349" y="1577728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465C8B-1E57-F78B-2402-20651C5238DF}"/>
              </a:ext>
            </a:extLst>
          </p:cNvPr>
          <p:cNvSpPr/>
          <p:nvPr/>
        </p:nvSpPr>
        <p:spPr>
          <a:xfrm>
            <a:off x="4425388" y="1604888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endParaRPr lang="en-IN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34B1A3-C0B8-CC37-5025-776C4C0D0116}"/>
              </a:ext>
            </a:extLst>
          </p:cNvPr>
          <p:cNvSpPr/>
          <p:nvPr/>
        </p:nvSpPr>
        <p:spPr>
          <a:xfrm>
            <a:off x="2374512" y="2812461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endParaRPr lang="en-IN" sz="32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E16545-BE96-9764-D120-9B07A0B98519}"/>
              </a:ext>
            </a:extLst>
          </p:cNvPr>
          <p:cNvSpPr/>
          <p:nvPr/>
        </p:nvSpPr>
        <p:spPr>
          <a:xfrm>
            <a:off x="3917218" y="2952564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F</a:t>
            </a:r>
            <a:endParaRPr lang="en-IN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5C6F9C-DA13-7619-65B7-13B9946363A6}"/>
              </a:ext>
            </a:extLst>
          </p:cNvPr>
          <p:cNvSpPr/>
          <p:nvPr/>
        </p:nvSpPr>
        <p:spPr>
          <a:xfrm>
            <a:off x="5538860" y="2893338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</a:t>
            </a:r>
            <a:endParaRPr lang="en-IN" sz="32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755597-B9CD-2927-4AB6-71AC4CAB4990}"/>
              </a:ext>
            </a:extLst>
          </p:cNvPr>
          <p:cNvSpPr/>
          <p:nvPr/>
        </p:nvSpPr>
        <p:spPr>
          <a:xfrm>
            <a:off x="186041" y="3978362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  <a:endParaRPr lang="en-IN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76B638-78F5-4EFF-5CD0-4F164487E9FF}"/>
              </a:ext>
            </a:extLst>
          </p:cNvPr>
          <p:cNvSpPr/>
          <p:nvPr/>
        </p:nvSpPr>
        <p:spPr>
          <a:xfrm>
            <a:off x="1303340" y="4069229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</a:t>
            </a:r>
            <a:endParaRPr lang="en-IN" sz="32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09B650-C8EF-F0B1-9E78-C6E27314DCC3}"/>
              </a:ext>
            </a:extLst>
          </p:cNvPr>
          <p:cNvCxnSpPr>
            <a:stCxn id="5" idx="3"/>
            <a:endCxn id="6" idx="7"/>
          </p:cNvCxnSpPr>
          <p:nvPr/>
        </p:nvCxnSpPr>
        <p:spPr>
          <a:xfrm flipH="1">
            <a:off x="2818709" y="1174149"/>
            <a:ext cx="1057336" cy="5400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8EED9E-BBE7-F1E7-7754-626A7E01E018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335066" y="1298045"/>
            <a:ext cx="454307" cy="3068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C3B655-C56F-03E7-1AFE-6BB8D8ED8F30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2561334" y="2509883"/>
            <a:ext cx="46236" cy="3989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A76F60-FEE5-12FA-12C7-9C923C275495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 flipH="1">
            <a:off x="4281203" y="2537043"/>
            <a:ext cx="508170" cy="4155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2A7905-C0C0-2220-0544-47967964DBE9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4789373" y="2537043"/>
            <a:ext cx="1069690" cy="4155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C1CC8F-B99E-2E5D-DCEE-27A6F350D47F}"/>
              </a:ext>
            </a:extLst>
          </p:cNvPr>
          <p:cNvCxnSpPr>
            <a:cxnSpLocks/>
          </p:cNvCxnSpPr>
          <p:nvPr/>
        </p:nvCxnSpPr>
        <p:spPr>
          <a:xfrm>
            <a:off x="1201895" y="3744616"/>
            <a:ext cx="370033" cy="4371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8BD24-EE49-9045-DD6F-8A63C10771B9}"/>
              </a:ext>
            </a:extLst>
          </p:cNvPr>
          <p:cNvCxnSpPr>
            <a:cxnSpLocks/>
          </p:cNvCxnSpPr>
          <p:nvPr/>
        </p:nvCxnSpPr>
        <p:spPr>
          <a:xfrm flipH="1">
            <a:off x="677866" y="3799289"/>
            <a:ext cx="490325" cy="2699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3EB5D16-0081-AD41-8765-B4A1E784994D}"/>
              </a:ext>
            </a:extLst>
          </p:cNvPr>
          <p:cNvSpPr/>
          <p:nvPr/>
        </p:nvSpPr>
        <p:spPr>
          <a:xfrm>
            <a:off x="947601" y="2886529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endParaRPr lang="en-IN" sz="32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543C7B-AE71-5116-D969-DE442D6FC671}"/>
              </a:ext>
            </a:extLst>
          </p:cNvPr>
          <p:cNvCxnSpPr>
            <a:cxnSpLocks/>
          </p:cNvCxnSpPr>
          <p:nvPr/>
        </p:nvCxnSpPr>
        <p:spPr>
          <a:xfrm flipH="1">
            <a:off x="1409720" y="2217157"/>
            <a:ext cx="833866" cy="720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080529D-86DD-21A3-2FCF-CA4FD6D6F48B}"/>
              </a:ext>
            </a:extLst>
          </p:cNvPr>
          <p:cNvSpPr/>
          <p:nvPr/>
        </p:nvSpPr>
        <p:spPr>
          <a:xfrm>
            <a:off x="163404" y="104210"/>
            <a:ext cx="2526605" cy="154708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Example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98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F49429-EA83-4BED-CD84-B6992067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07EBD-F4B9-27D8-6F4E-F6EF40961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60F04-7213-49EE-C598-CC2198F3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F9701D-924A-ACED-0BC6-C0DD59D913A7}"/>
              </a:ext>
            </a:extLst>
          </p:cNvPr>
          <p:cNvGrpSpPr/>
          <p:nvPr/>
        </p:nvGrpSpPr>
        <p:grpSpPr>
          <a:xfrm>
            <a:off x="4296312" y="325240"/>
            <a:ext cx="2042344" cy="819980"/>
            <a:chOff x="6533484" y="372821"/>
            <a:chExt cx="5567385" cy="12162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B83762-0C92-9A57-E48D-170AB4C349F0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F7E8CB-B55C-F09F-1BEE-4BE03C5F789E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A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DBB880-46FD-2472-EAB3-58BD743BCCDD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5488D9-B743-9B8A-0D77-C9409A82F2D6}"/>
              </a:ext>
            </a:extLst>
          </p:cNvPr>
          <p:cNvGrpSpPr/>
          <p:nvPr/>
        </p:nvGrpSpPr>
        <p:grpSpPr>
          <a:xfrm>
            <a:off x="3604135" y="1483094"/>
            <a:ext cx="1935532" cy="898522"/>
            <a:chOff x="6533484" y="372821"/>
            <a:chExt cx="5567385" cy="12162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F70D9A-C3A9-2C2E-CCE4-12B2F23765D8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6596F7-281F-9A22-AA1B-9F2C858727D8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B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B41510-BB83-4E7D-04F0-76B5FB163D20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3E1A99-2665-90F8-150F-0C8A0CB79F20}"/>
              </a:ext>
            </a:extLst>
          </p:cNvPr>
          <p:cNvGrpSpPr/>
          <p:nvPr/>
        </p:nvGrpSpPr>
        <p:grpSpPr>
          <a:xfrm>
            <a:off x="7124472" y="1500095"/>
            <a:ext cx="1596981" cy="783989"/>
            <a:chOff x="6533484" y="372821"/>
            <a:chExt cx="5567385" cy="12162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5F8611-5CBB-28AF-F291-6F3F78B4198F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E5E78F-D56D-BEBF-9C37-84FB0F24E2E0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C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3E23FE-F016-1CDC-87B9-95803D0D5521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AE8FA3-B24D-F6E4-07F3-F6E3F85D7BC8}"/>
              </a:ext>
            </a:extLst>
          </p:cNvPr>
          <p:cNvGrpSpPr/>
          <p:nvPr/>
        </p:nvGrpSpPr>
        <p:grpSpPr>
          <a:xfrm>
            <a:off x="1516091" y="2903678"/>
            <a:ext cx="2144439" cy="878209"/>
            <a:chOff x="6533484" y="372821"/>
            <a:chExt cx="5567385" cy="121624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17D5CD-9550-30C1-367D-E36A4FE19CC7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22B5A5-9DB9-30D1-3B99-5E3810C0E294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D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EC22FB-1884-46DC-7AFF-EAD354C37A4A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C7745B-72A2-E91C-DFCC-21E6548C34D9}"/>
              </a:ext>
            </a:extLst>
          </p:cNvPr>
          <p:cNvGrpSpPr/>
          <p:nvPr/>
        </p:nvGrpSpPr>
        <p:grpSpPr>
          <a:xfrm>
            <a:off x="4053900" y="2814434"/>
            <a:ext cx="2144439" cy="878209"/>
            <a:chOff x="6533484" y="372821"/>
            <a:chExt cx="5567385" cy="12162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7DC854-0AF0-1F05-FC2B-38968A902380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8E60E8-2A57-6543-9699-1BC781AE0C38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E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E45DB3-54B3-EF58-7236-64626D1D078A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72B61B-9FD9-2637-C1D2-AADFED49E422}"/>
              </a:ext>
            </a:extLst>
          </p:cNvPr>
          <p:cNvGrpSpPr/>
          <p:nvPr/>
        </p:nvGrpSpPr>
        <p:grpSpPr>
          <a:xfrm>
            <a:off x="6555746" y="2894739"/>
            <a:ext cx="2144439" cy="878209"/>
            <a:chOff x="6533484" y="372821"/>
            <a:chExt cx="5567385" cy="121624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EFFE82-0C60-C570-66DC-43E75CA873E4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EBF55B-514F-D2F0-553A-90D774024C9F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F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E7A100-8908-BCAB-74A7-73A67F1DB234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EE7C81-A1B2-DDC3-0F46-8702F3D6DE10}"/>
              </a:ext>
            </a:extLst>
          </p:cNvPr>
          <p:cNvGrpSpPr/>
          <p:nvPr/>
        </p:nvGrpSpPr>
        <p:grpSpPr>
          <a:xfrm>
            <a:off x="8985491" y="2915231"/>
            <a:ext cx="2144439" cy="878209"/>
            <a:chOff x="6533484" y="372821"/>
            <a:chExt cx="5567385" cy="121624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42A161-9E82-4CA7-BACD-B3D94899A614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C4C220-6DA7-9974-9C6E-706EC3AA0F97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G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BFE1DD-2E0C-10F4-C80B-434549AF6FA2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593D76-B70C-09CE-B401-1C7F0526B33A}"/>
              </a:ext>
            </a:extLst>
          </p:cNvPr>
          <p:cNvGrpSpPr/>
          <p:nvPr/>
        </p:nvGrpSpPr>
        <p:grpSpPr>
          <a:xfrm>
            <a:off x="902082" y="4213073"/>
            <a:ext cx="2144439" cy="878209"/>
            <a:chOff x="6533484" y="372821"/>
            <a:chExt cx="5567385" cy="121624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0EC497E-F0A0-DECB-6DE7-7FEAAD12B118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3733DA-092E-3796-3CB2-4D221F8E7C30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H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70A0051-A6E9-89F9-22AE-18FDE35B8D0B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7B97CE-F4A9-1F77-265D-D5679A633F3C}"/>
              </a:ext>
            </a:extLst>
          </p:cNvPr>
          <p:cNvGrpSpPr/>
          <p:nvPr/>
        </p:nvGrpSpPr>
        <p:grpSpPr>
          <a:xfrm>
            <a:off x="3395228" y="4237057"/>
            <a:ext cx="2144439" cy="878209"/>
            <a:chOff x="6533484" y="372821"/>
            <a:chExt cx="5567385" cy="121624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62103AB-4E0D-9D36-354A-E8C93F47C226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5DCA7CF-6BD4-500E-8ADC-522D4A5E3936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I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B404F59-CFDF-AB97-0043-8EF6D89C78AD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AEE854-D477-F846-2572-6BDBA98066A8}"/>
              </a:ext>
            </a:extLst>
          </p:cNvPr>
          <p:cNvCxnSpPr>
            <a:endCxn id="11" idx="0"/>
          </p:cNvCxnSpPr>
          <p:nvPr/>
        </p:nvCxnSpPr>
        <p:spPr>
          <a:xfrm flipH="1">
            <a:off x="4571901" y="941033"/>
            <a:ext cx="322587" cy="542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5C25D94-5761-EB54-1328-D9BFA05D2CA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937874" y="735229"/>
            <a:ext cx="1452762" cy="764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427BA31-4C86-0E93-F5E4-6F3795EC159D}"/>
              </a:ext>
            </a:extLst>
          </p:cNvPr>
          <p:cNvCxnSpPr>
            <a:cxnSpLocks/>
          </p:cNvCxnSpPr>
          <p:nvPr/>
        </p:nvCxnSpPr>
        <p:spPr>
          <a:xfrm flipH="1">
            <a:off x="2790916" y="2157274"/>
            <a:ext cx="1009144" cy="746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89EA81C-CED8-D065-3331-AEEE88B421D3}"/>
              </a:ext>
            </a:extLst>
          </p:cNvPr>
          <p:cNvCxnSpPr>
            <a:cxnSpLocks/>
          </p:cNvCxnSpPr>
          <p:nvPr/>
        </p:nvCxnSpPr>
        <p:spPr>
          <a:xfrm>
            <a:off x="4967973" y="2147642"/>
            <a:ext cx="129369" cy="681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C24DB64-F723-6D47-8EF9-B0472C3C200C}"/>
              </a:ext>
            </a:extLst>
          </p:cNvPr>
          <p:cNvCxnSpPr>
            <a:cxnSpLocks/>
          </p:cNvCxnSpPr>
          <p:nvPr/>
        </p:nvCxnSpPr>
        <p:spPr>
          <a:xfrm flipH="1">
            <a:off x="7380974" y="1932354"/>
            <a:ext cx="173923" cy="971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5F37B67-1545-D2D4-6126-C93087DF6B69}"/>
              </a:ext>
            </a:extLst>
          </p:cNvPr>
          <p:cNvCxnSpPr>
            <a:cxnSpLocks/>
          </p:cNvCxnSpPr>
          <p:nvPr/>
        </p:nvCxnSpPr>
        <p:spPr>
          <a:xfrm>
            <a:off x="8570816" y="2039997"/>
            <a:ext cx="1373578" cy="8752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0C1103A-94E8-BCC4-520B-4C8F645A3160}"/>
              </a:ext>
            </a:extLst>
          </p:cNvPr>
          <p:cNvCxnSpPr>
            <a:cxnSpLocks/>
          </p:cNvCxnSpPr>
          <p:nvPr/>
        </p:nvCxnSpPr>
        <p:spPr>
          <a:xfrm flipH="1">
            <a:off x="1763082" y="3546545"/>
            <a:ext cx="165808" cy="6665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60679D3-F5A1-B674-46AB-7B0329645D1B}"/>
              </a:ext>
            </a:extLst>
          </p:cNvPr>
          <p:cNvCxnSpPr>
            <a:cxnSpLocks/>
          </p:cNvCxnSpPr>
          <p:nvPr/>
        </p:nvCxnSpPr>
        <p:spPr>
          <a:xfrm>
            <a:off x="3339087" y="3577857"/>
            <a:ext cx="957225" cy="6591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219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718DD-F4B2-1A49-5214-AB4CA22B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F6CCD-A537-0898-2F7D-12F088EA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F9E0-B0C8-EAB9-0705-73E330EA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D9F29F-1D5B-E266-0808-706F218F35E7}"/>
              </a:ext>
            </a:extLst>
          </p:cNvPr>
          <p:cNvSpPr/>
          <p:nvPr/>
        </p:nvSpPr>
        <p:spPr>
          <a:xfrm>
            <a:off x="4638581" y="475701"/>
            <a:ext cx="727969" cy="81086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59F3F4-43A6-2AB7-3871-422BB91DBC7D}"/>
              </a:ext>
            </a:extLst>
          </p:cNvPr>
          <p:cNvSpPr/>
          <p:nvPr/>
        </p:nvSpPr>
        <p:spPr>
          <a:xfrm>
            <a:off x="3579300" y="1407855"/>
            <a:ext cx="727969" cy="70450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3DF2AD-880A-CA7D-8922-591F43714D75}"/>
              </a:ext>
            </a:extLst>
          </p:cNvPr>
          <p:cNvSpPr/>
          <p:nvPr/>
        </p:nvSpPr>
        <p:spPr>
          <a:xfrm>
            <a:off x="2623237" y="2237107"/>
            <a:ext cx="727969" cy="6265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endParaRPr lang="en-IN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D40695-4674-1E6A-E7BC-313FF475E4D1}"/>
              </a:ext>
            </a:extLst>
          </p:cNvPr>
          <p:cNvSpPr/>
          <p:nvPr/>
        </p:nvSpPr>
        <p:spPr>
          <a:xfrm>
            <a:off x="1188077" y="3864115"/>
            <a:ext cx="727969" cy="59247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endParaRPr lang="en-IN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8E6B20-CBAC-0789-7E8B-0FF6C9D8EE66}"/>
              </a:ext>
            </a:extLst>
          </p:cNvPr>
          <p:cNvCxnSpPr>
            <a:cxnSpLocks/>
          </p:cNvCxnSpPr>
          <p:nvPr/>
        </p:nvCxnSpPr>
        <p:spPr>
          <a:xfrm flipH="1">
            <a:off x="4122953" y="1016523"/>
            <a:ext cx="603235" cy="5190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7DCCCC-241E-7D84-FD1F-E4452BC2CD7B}"/>
              </a:ext>
            </a:extLst>
          </p:cNvPr>
          <p:cNvCxnSpPr>
            <a:cxnSpLocks/>
          </p:cNvCxnSpPr>
          <p:nvPr/>
        </p:nvCxnSpPr>
        <p:spPr>
          <a:xfrm flipH="1">
            <a:off x="3147480" y="1902704"/>
            <a:ext cx="426700" cy="3917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DC11AD-9151-3BEC-9D9E-D6555A498062}"/>
              </a:ext>
            </a:extLst>
          </p:cNvPr>
          <p:cNvCxnSpPr>
            <a:cxnSpLocks/>
          </p:cNvCxnSpPr>
          <p:nvPr/>
        </p:nvCxnSpPr>
        <p:spPr>
          <a:xfrm flipH="1">
            <a:off x="1731460" y="3632754"/>
            <a:ext cx="297363" cy="3312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9CD80D1-44D3-92EA-A137-BCE8F239F6D0}"/>
              </a:ext>
            </a:extLst>
          </p:cNvPr>
          <p:cNvSpPr/>
          <p:nvPr/>
        </p:nvSpPr>
        <p:spPr>
          <a:xfrm>
            <a:off x="1816746" y="2983724"/>
            <a:ext cx="727969" cy="69743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endParaRPr lang="en-IN" sz="32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357C4-7367-D8DC-90D7-E6759505A4D8}"/>
              </a:ext>
            </a:extLst>
          </p:cNvPr>
          <p:cNvCxnSpPr>
            <a:cxnSpLocks/>
          </p:cNvCxnSpPr>
          <p:nvPr/>
        </p:nvCxnSpPr>
        <p:spPr>
          <a:xfrm flipH="1">
            <a:off x="2384702" y="2983724"/>
            <a:ext cx="291740" cy="3139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9B46B7-4EE6-9186-8CCE-990E2CE1D6D4}"/>
              </a:ext>
            </a:extLst>
          </p:cNvPr>
          <p:cNvGrpSpPr/>
          <p:nvPr/>
        </p:nvGrpSpPr>
        <p:grpSpPr>
          <a:xfrm>
            <a:off x="7132228" y="475701"/>
            <a:ext cx="2042344" cy="819980"/>
            <a:chOff x="6533484" y="372821"/>
            <a:chExt cx="5567385" cy="12162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9C4E17-5A8D-D4B9-B015-DCDCDCE7CF33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B62075-5D62-B47D-6A44-A722AEDBDA3D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A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62163F-CCC6-36CF-DC6B-9F48E0CDC69F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D7860E-FFDD-D461-48CB-AA76759C2429}"/>
              </a:ext>
            </a:extLst>
          </p:cNvPr>
          <p:cNvGrpSpPr/>
          <p:nvPr/>
        </p:nvGrpSpPr>
        <p:grpSpPr>
          <a:xfrm>
            <a:off x="6096000" y="1678757"/>
            <a:ext cx="1935532" cy="898522"/>
            <a:chOff x="6533484" y="372821"/>
            <a:chExt cx="5567385" cy="121624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31A532-CA70-9930-60B9-AF4435B07A4F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8D8A87-304B-D2FA-6BF0-A7E4294E1933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B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5F3600-3B55-1864-1429-210877CBF999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871C7D-6C74-22F3-3845-7DA0E9F1D9BB}"/>
              </a:ext>
            </a:extLst>
          </p:cNvPr>
          <p:cNvGrpSpPr/>
          <p:nvPr/>
        </p:nvGrpSpPr>
        <p:grpSpPr>
          <a:xfrm>
            <a:off x="5196696" y="2845658"/>
            <a:ext cx="1935532" cy="898522"/>
            <a:chOff x="6533484" y="372821"/>
            <a:chExt cx="5567385" cy="121624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433484-6FE8-F5C3-79D6-4D98EA5BCCF5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C50087-4D21-EA8A-4C2C-8101259571BC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C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ED29A6-5402-6EBB-CEB7-0BE51EAF1DCB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74D28F-3F37-23C4-800A-6B1FAEC3D7DB}"/>
              </a:ext>
            </a:extLst>
          </p:cNvPr>
          <p:cNvGrpSpPr/>
          <p:nvPr/>
        </p:nvGrpSpPr>
        <p:grpSpPr>
          <a:xfrm>
            <a:off x="4277539" y="3923086"/>
            <a:ext cx="1935532" cy="898522"/>
            <a:chOff x="6533484" y="372821"/>
            <a:chExt cx="5567385" cy="121624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7C331F-9B6B-3576-555B-AEE75650A499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A475C2B-6CC4-AA89-8C94-716B1A41BFA3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D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085F65-E15D-6E24-3423-1D57B32D5BB7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AA718D-4FF5-B8C1-9308-FB1C7684BC44}"/>
              </a:ext>
            </a:extLst>
          </p:cNvPr>
          <p:cNvGrpSpPr/>
          <p:nvPr/>
        </p:nvGrpSpPr>
        <p:grpSpPr>
          <a:xfrm>
            <a:off x="2975518" y="5211569"/>
            <a:ext cx="1935532" cy="898522"/>
            <a:chOff x="6533484" y="372821"/>
            <a:chExt cx="5567385" cy="121624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F50BAF8-8510-B2A6-3C1C-A48ED5C35757}"/>
                </a:ext>
              </a:extLst>
            </p:cNvPr>
            <p:cNvSpPr/>
            <p:nvPr/>
          </p:nvSpPr>
          <p:spPr>
            <a:xfrm>
              <a:off x="6533484" y="372823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B0839D6-C028-8CEA-CF68-AA4EDF2FC9C5}"/>
                </a:ext>
              </a:extLst>
            </p:cNvPr>
            <p:cNvSpPr/>
            <p:nvPr/>
          </p:nvSpPr>
          <p:spPr>
            <a:xfrm>
              <a:off x="8389279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E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F484AA-B73F-02E6-BE75-3F9FF4DC16A1}"/>
                </a:ext>
              </a:extLst>
            </p:cNvPr>
            <p:cNvSpPr/>
            <p:nvPr/>
          </p:nvSpPr>
          <p:spPr>
            <a:xfrm>
              <a:off x="10245074" y="372821"/>
              <a:ext cx="1855795" cy="12162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Book Antiqua" panose="02040602050305030304" pitchFamily="18" charset="0"/>
                </a:rPr>
                <a:t>0</a:t>
              </a:r>
              <a:endParaRPr lang="en-IN" sz="2800" dirty="0">
                <a:latin typeface="Book Antiqua" panose="02040602050305030304" pitchFamily="18" charset="0"/>
              </a:endParaRP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F779B18-4DA0-746C-938D-D9EE785B8C4F}"/>
              </a:ext>
            </a:extLst>
          </p:cNvPr>
          <p:cNvCxnSpPr>
            <a:cxnSpLocks/>
          </p:cNvCxnSpPr>
          <p:nvPr/>
        </p:nvCxnSpPr>
        <p:spPr>
          <a:xfrm flipH="1">
            <a:off x="7225061" y="1195415"/>
            <a:ext cx="340390" cy="50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D06D4BD-E570-E3B3-8FF0-D5FBB2CF5150}"/>
              </a:ext>
            </a:extLst>
          </p:cNvPr>
          <p:cNvCxnSpPr>
            <a:cxnSpLocks/>
          </p:cNvCxnSpPr>
          <p:nvPr/>
        </p:nvCxnSpPr>
        <p:spPr>
          <a:xfrm flipH="1">
            <a:off x="6164461" y="2386056"/>
            <a:ext cx="340390" cy="50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3E2DF8E-AF01-E8DE-5B87-C9E264435F17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5245305" y="3579333"/>
            <a:ext cx="284579" cy="3437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7DA025A-631C-7BA7-9013-3264E6D3E3B5}"/>
              </a:ext>
            </a:extLst>
          </p:cNvPr>
          <p:cNvCxnSpPr>
            <a:cxnSpLocks/>
          </p:cNvCxnSpPr>
          <p:nvPr/>
        </p:nvCxnSpPr>
        <p:spPr>
          <a:xfrm flipH="1">
            <a:off x="3954950" y="4538624"/>
            <a:ext cx="638021" cy="693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0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1BCA4-E8B4-4BDA-D6C1-95277B718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D980B-1D20-2F14-77DA-7E2E64ED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2C025-C889-77E7-0E52-92E87311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8DD0B-21FB-4C99-EDD6-A3BF0441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127"/>
            <a:ext cx="11443625" cy="669834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321D31A-6E33-12ED-5591-9D6815E8B8DF}"/>
              </a:ext>
            </a:extLst>
          </p:cNvPr>
          <p:cNvSpPr/>
          <p:nvPr/>
        </p:nvSpPr>
        <p:spPr>
          <a:xfrm>
            <a:off x="7590409" y="337351"/>
            <a:ext cx="3346880" cy="2024110"/>
          </a:xfrm>
          <a:prstGeom prst="ellipse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Organization chart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48190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2B0DD-838A-7104-5D6D-64E011779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18E84-DD5D-5B78-6D49-7B776A974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AA7E6-DF5F-E910-8A60-E2D61E8F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D63A62-8DAC-F485-6332-343E0B33C73D}"/>
              </a:ext>
            </a:extLst>
          </p:cNvPr>
          <p:cNvSpPr/>
          <p:nvPr/>
        </p:nvSpPr>
        <p:spPr>
          <a:xfrm>
            <a:off x="5264381" y="877751"/>
            <a:ext cx="727969" cy="73971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22C3FB-F386-D5F6-880D-5D317E865BCC}"/>
              </a:ext>
            </a:extLst>
          </p:cNvPr>
          <p:cNvSpPr/>
          <p:nvPr/>
        </p:nvSpPr>
        <p:spPr>
          <a:xfrm>
            <a:off x="4310234" y="1773038"/>
            <a:ext cx="727969" cy="7837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B7CD67-4DAF-24E3-5D00-24FE9F0F0BB8}"/>
              </a:ext>
            </a:extLst>
          </p:cNvPr>
          <p:cNvSpPr/>
          <p:nvPr/>
        </p:nvSpPr>
        <p:spPr>
          <a:xfrm>
            <a:off x="4487397" y="3007770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endParaRPr lang="en-IN" sz="32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997CC6-700F-3E4E-481C-7FDB106C3486}"/>
              </a:ext>
            </a:extLst>
          </p:cNvPr>
          <p:cNvSpPr/>
          <p:nvPr/>
        </p:nvSpPr>
        <p:spPr>
          <a:xfrm>
            <a:off x="2412550" y="3902215"/>
            <a:ext cx="727969" cy="5934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endParaRPr lang="en-IN" sz="32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2867BC-2A11-560B-7D48-07A47D228B5F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4931594" y="1470459"/>
            <a:ext cx="439396" cy="4173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F4A4B-F232-A66E-2E1D-5CCF9C73694E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4674219" y="2556770"/>
            <a:ext cx="46236" cy="5473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ADF582-15F3-0DAD-213D-B996AE14EE34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3020559" y="3508315"/>
            <a:ext cx="376344" cy="5124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4F2D6346-8454-99E3-DABD-83582B789B00}"/>
              </a:ext>
            </a:extLst>
          </p:cNvPr>
          <p:cNvSpPr/>
          <p:nvPr/>
        </p:nvSpPr>
        <p:spPr>
          <a:xfrm>
            <a:off x="3290294" y="2838103"/>
            <a:ext cx="727969" cy="78520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endParaRPr lang="en-IN" sz="32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092EFF-2F7F-3635-237E-A6213B07C4B2}"/>
              </a:ext>
            </a:extLst>
          </p:cNvPr>
          <p:cNvCxnSpPr>
            <a:cxnSpLocks/>
          </p:cNvCxnSpPr>
          <p:nvPr/>
        </p:nvCxnSpPr>
        <p:spPr>
          <a:xfrm flipH="1">
            <a:off x="3924515" y="2422084"/>
            <a:ext cx="509586" cy="490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C2EDAEC7-7974-8C7B-546E-BF7AE08888A3}"/>
              </a:ext>
            </a:extLst>
          </p:cNvPr>
          <p:cNvSpPr/>
          <p:nvPr/>
        </p:nvSpPr>
        <p:spPr>
          <a:xfrm>
            <a:off x="163404" y="104210"/>
            <a:ext cx="2526605" cy="154708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Exercise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AF60ED-4D1C-584E-3F56-80CEC2152A55}"/>
              </a:ext>
            </a:extLst>
          </p:cNvPr>
          <p:cNvSpPr/>
          <p:nvPr/>
        </p:nvSpPr>
        <p:spPr>
          <a:xfrm>
            <a:off x="6325137" y="1758532"/>
            <a:ext cx="4677792" cy="218139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Write both Sequential (Array) and Linked Representation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8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61016-2BC0-9136-7CF7-A4EAA818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29F77-3E8F-8E91-5582-BF7C8456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E6E75-B30D-FE60-D4E1-84A1E0D68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60EF8F-7DF9-D920-F321-5F00E87A7149}"/>
              </a:ext>
            </a:extLst>
          </p:cNvPr>
          <p:cNvSpPr/>
          <p:nvPr/>
        </p:nvSpPr>
        <p:spPr>
          <a:xfrm>
            <a:off x="2678098" y="1034234"/>
            <a:ext cx="3473205" cy="21483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Binary Tree Traversals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CF3C3E-63DA-E9A2-C0B5-4EB75C01FF5F}"/>
              </a:ext>
            </a:extLst>
          </p:cNvPr>
          <p:cNvCxnSpPr>
            <a:cxnSpLocks/>
          </p:cNvCxnSpPr>
          <p:nvPr/>
        </p:nvCxnSpPr>
        <p:spPr>
          <a:xfrm flipH="1">
            <a:off x="1770072" y="3182630"/>
            <a:ext cx="2406016" cy="11186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5596F1-7264-7BBF-B744-C54CFB0F00AD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847322" y="3155991"/>
            <a:ext cx="314826" cy="12917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61FF283E-B5D0-D59E-6E9C-35D0DDA93367}"/>
              </a:ext>
            </a:extLst>
          </p:cNvPr>
          <p:cNvSpPr/>
          <p:nvPr/>
        </p:nvSpPr>
        <p:spPr>
          <a:xfrm>
            <a:off x="168513" y="4108103"/>
            <a:ext cx="2351035" cy="17067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Book Antiqua" panose="02040602050305030304" pitchFamily="18" charset="0"/>
              </a:rPr>
              <a:t>Inorder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5870E1-9F39-0C05-CFA6-4015C459AD5C}"/>
              </a:ext>
            </a:extLst>
          </p:cNvPr>
          <p:cNvSpPr/>
          <p:nvPr/>
        </p:nvSpPr>
        <p:spPr>
          <a:xfrm>
            <a:off x="2587120" y="4447731"/>
            <a:ext cx="2520403" cy="139373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Preorder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2DF4D6-1940-4D83-5A5F-D8290D2F1364}"/>
              </a:ext>
            </a:extLst>
          </p:cNvPr>
          <p:cNvCxnSpPr>
            <a:cxnSpLocks/>
          </p:cNvCxnSpPr>
          <p:nvPr/>
        </p:nvCxnSpPr>
        <p:spPr>
          <a:xfrm>
            <a:off x="4341181" y="3151506"/>
            <a:ext cx="1648287" cy="1371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3BF1A98-1597-E1B0-BD8D-D13D4477E668}"/>
              </a:ext>
            </a:extLst>
          </p:cNvPr>
          <p:cNvSpPr/>
          <p:nvPr/>
        </p:nvSpPr>
        <p:spPr>
          <a:xfrm>
            <a:off x="5286556" y="4447731"/>
            <a:ext cx="2822536" cy="13937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Book Antiqua" panose="02040602050305030304" pitchFamily="18" charset="0"/>
              </a:rPr>
              <a:t>Postorder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1F53BB-7663-228F-8A78-77FE1B76982B}"/>
              </a:ext>
            </a:extLst>
          </p:cNvPr>
          <p:cNvCxnSpPr>
            <a:cxnSpLocks/>
          </p:cNvCxnSpPr>
          <p:nvPr/>
        </p:nvCxnSpPr>
        <p:spPr>
          <a:xfrm>
            <a:off x="4341181" y="3151506"/>
            <a:ext cx="3070324" cy="7701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1C540728-6704-BBA0-0822-E41C3AD12DA7}"/>
              </a:ext>
            </a:extLst>
          </p:cNvPr>
          <p:cNvSpPr/>
          <p:nvPr/>
        </p:nvSpPr>
        <p:spPr>
          <a:xfrm>
            <a:off x="7386328" y="3364646"/>
            <a:ext cx="2822536" cy="13937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Iterative </a:t>
            </a:r>
            <a:r>
              <a:rPr lang="en-US" sz="3200" dirty="0" err="1">
                <a:latin typeface="Book Antiqua" panose="02040602050305030304" pitchFamily="18" charset="0"/>
              </a:rPr>
              <a:t>Inorder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A7F371-9D9A-BEAC-DBF3-73AD8E8B5441}"/>
              </a:ext>
            </a:extLst>
          </p:cNvPr>
          <p:cNvCxnSpPr>
            <a:cxnSpLocks/>
            <a:stCxn id="5" idx="4"/>
            <a:endCxn id="33" idx="2"/>
          </p:cNvCxnSpPr>
          <p:nvPr/>
        </p:nvCxnSpPr>
        <p:spPr>
          <a:xfrm flipV="1">
            <a:off x="4414701" y="2550210"/>
            <a:ext cx="3328828" cy="632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16F861F1-2760-8305-0766-E8E832F7DB57}"/>
              </a:ext>
            </a:extLst>
          </p:cNvPr>
          <p:cNvSpPr/>
          <p:nvPr/>
        </p:nvSpPr>
        <p:spPr>
          <a:xfrm>
            <a:off x="7743529" y="1853341"/>
            <a:ext cx="2822536" cy="13937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Level order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E2F7295-D719-5DFC-C338-2ABF85D4BC20}"/>
              </a:ext>
            </a:extLst>
          </p:cNvPr>
          <p:cNvCxnSpPr>
            <a:cxnSpLocks/>
          </p:cNvCxnSpPr>
          <p:nvPr/>
        </p:nvCxnSpPr>
        <p:spPr>
          <a:xfrm flipV="1">
            <a:off x="6111765" y="1532158"/>
            <a:ext cx="1895127" cy="4072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90EC74A4-9A51-21A6-0F37-7401AB66DABD}"/>
              </a:ext>
            </a:extLst>
          </p:cNvPr>
          <p:cNvSpPr/>
          <p:nvPr/>
        </p:nvSpPr>
        <p:spPr>
          <a:xfrm>
            <a:off x="7808965" y="449073"/>
            <a:ext cx="2822536" cy="13937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Without stack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2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7" grpId="0" animBg="1"/>
      <p:bldP spid="26" grpId="0" animBg="1"/>
      <p:bldP spid="33" grpId="0" animBg="1"/>
      <p:bldP spid="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424FB-FC70-B5AD-A28D-1768146D9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BD659-A3B1-1B58-5C82-0C44B800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09E9E-53F8-7732-C2C4-3FB9E925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7CCEA7-B3BF-7A53-64AD-BA79CE92FA1C}"/>
              </a:ext>
            </a:extLst>
          </p:cNvPr>
          <p:cNvSpPr/>
          <p:nvPr/>
        </p:nvSpPr>
        <p:spPr>
          <a:xfrm>
            <a:off x="4122939" y="1583679"/>
            <a:ext cx="727969" cy="73971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+</a:t>
            </a:r>
            <a:endParaRPr lang="en-IN" sz="32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6C0783-705A-0E91-2C0D-C770C476EDBD}"/>
              </a:ext>
            </a:extLst>
          </p:cNvPr>
          <p:cNvSpPr/>
          <p:nvPr/>
        </p:nvSpPr>
        <p:spPr>
          <a:xfrm>
            <a:off x="3168792" y="2478966"/>
            <a:ext cx="727969" cy="5149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*</a:t>
            </a:r>
            <a:endParaRPr lang="en-IN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375557-4939-33DC-484E-B648A7FF85BF}"/>
              </a:ext>
            </a:extLst>
          </p:cNvPr>
          <p:cNvSpPr/>
          <p:nvPr/>
        </p:nvSpPr>
        <p:spPr>
          <a:xfrm>
            <a:off x="2838502" y="3994790"/>
            <a:ext cx="727969" cy="6113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endParaRPr lang="en-IN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DB222B-AF77-EAF0-4522-A7537C5B3277}"/>
              </a:ext>
            </a:extLst>
          </p:cNvPr>
          <p:cNvSpPr/>
          <p:nvPr/>
        </p:nvSpPr>
        <p:spPr>
          <a:xfrm>
            <a:off x="1557155" y="3883054"/>
            <a:ext cx="727969" cy="5934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/</a:t>
            </a:r>
            <a:endParaRPr lang="en-IN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644E62-352E-D4B9-3C14-A3F0035F9770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3790152" y="2176387"/>
            <a:ext cx="439396" cy="3779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D7C013-D2F5-031E-0269-E993CD2AA09D}"/>
              </a:ext>
            </a:extLst>
          </p:cNvPr>
          <p:cNvCxnSpPr>
            <a:cxnSpLocks/>
          </p:cNvCxnSpPr>
          <p:nvPr/>
        </p:nvCxnSpPr>
        <p:spPr>
          <a:xfrm>
            <a:off x="2838502" y="3583748"/>
            <a:ext cx="242574" cy="4356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7ABF3D-5DD1-E7F1-4D49-8DA011B88FD4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2110533" y="3583748"/>
            <a:ext cx="349183" cy="3736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FFF0440-F568-99AA-7E1F-5CDD5F56699E}"/>
              </a:ext>
            </a:extLst>
          </p:cNvPr>
          <p:cNvSpPr/>
          <p:nvPr/>
        </p:nvSpPr>
        <p:spPr>
          <a:xfrm>
            <a:off x="2353107" y="3165053"/>
            <a:ext cx="727969" cy="4905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*</a:t>
            </a:r>
            <a:endParaRPr lang="en-IN" sz="32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B0CBC9-A625-3CE4-2702-CD0447DA8446}"/>
              </a:ext>
            </a:extLst>
          </p:cNvPr>
          <p:cNvCxnSpPr>
            <a:cxnSpLocks/>
          </p:cNvCxnSpPr>
          <p:nvPr/>
        </p:nvCxnSpPr>
        <p:spPr>
          <a:xfrm flipH="1">
            <a:off x="2897158" y="2863287"/>
            <a:ext cx="426492" cy="3638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FFF78D-472F-3139-E33F-58C8592039BF}"/>
              </a:ext>
            </a:extLst>
          </p:cNvPr>
          <p:cNvCxnSpPr>
            <a:cxnSpLocks/>
          </p:cNvCxnSpPr>
          <p:nvPr/>
        </p:nvCxnSpPr>
        <p:spPr>
          <a:xfrm>
            <a:off x="4695444" y="2107461"/>
            <a:ext cx="426128" cy="5149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F5A31EB2-E915-464F-BBEA-411A3594C6C2}"/>
              </a:ext>
            </a:extLst>
          </p:cNvPr>
          <p:cNvSpPr/>
          <p:nvPr/>
        </p:nvSpPr>
        <p:spPr>
          <a:xfrm>
            <a:off x="4757587" y="2455307"/>
            <a:ext cx="727969" cy="7837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endParaRPr lang="en-IN" sz="3200" b="1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649009-D8B1-B320-BF2F-24084FF6E505}"/>
              </a:ext>
            </a:extLst>
          </p:cNvPr>
          <p:cNvCxnSpPr>
            <a:cxnSpLocks/>
          </p:cNvCxnSpPr>
          <p:nvPr/>
        </p:nvCxnSpPr>
        <p:spPr>
          <a:xfrm flipH="1">
            <a:off x="1545110" y="4459051"/>
            <a:ext cx="349183" cy="3736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E3C982-64EB-5A5C-A3BA-2BA40A2F0ED2}"/>
              </a:ext>
            </a:extLst>
          </p:cNvPr>
          <p:cNvCxnSpPr>
            <a:cxnSpLocks/>
          </p:cNvCxnSpPr>
          <p:nvPr/>
        </p:nvCxnSpPr>
        <p:spPr>
          <a:xfrm>
            <a:off x="1897469" y="4459051"/>
            <a:ext cx="387655" cy="3167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58127A6-B571-49B1-98F7-814C6F45E4BE}"/>
              </a:ext>
            </a:extLst>
          </p:cNvPr>
          <p:cNvSpPr/>
          <p:nvPr/>
        </p:nvSpPr>
        <p:spPr>
          <a:xfrm>
            <a:off x="1132192" y="4775802"/>
            <a:ext cx="727969" cy="6113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5C22E8-90BD-132D-F4E3-5E005B2AD902}"/>
              </a:ext>
            </a:extLst>
          </p:cNvPr>
          <p:cNvSpPr/>
          <p:nvPr/>
        </p:nvSpPr>
        <p:spPr>
          <a:xfrm>
            <a:off x="2110533" y="4702722"/>
            <a:ext cx="727969" cy="6113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28967AB-6476-2D7E-7695-86B5DA75D839}"/>
              </a:ext>
            </a:extLst>
          </p:cNvPr>
          <p:cNvSpPr/>
          <p:nvPr/>
        </p:nvSpPr>
        <p:spPr>
          <a:xfrm>
            <a:off x="3775068" y="3349914"/>
            <a:ext cx="727969" cy="6113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endParaRPr lang="en-IN" sz="3200" b="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25C1D7-C887-74E2-AAC1-86B83D2DA3DC}"/>
              </a:ext>
            </a:extLst>
          </p:cNvPr>
          <p:cNvCxnSpPr>
            <a:cxnSpLocks/>
          </p:cNvCxnSpPr>
          <p:nvPr/>
        </p:nvCxnSpPr>
        <p:spPr>
          <a:xfrm>
            <a:off x="3775068" y="2938872"/>
            <a:ext cx="242574" cy="4356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0F9F1E17-C728-8AD1-AEBA-142D00EC1CF4}"/>
              </a:ext>
            </a:extLst>
          </p:cNvPr>
          <p:cNvSpPr/>
          <p:nvPr/>
        </p:nvSpPr>
        <p:spPr>
          <a:xfrm>
            <a:off x="7455595" y="301633"/>
            <a:ext cx="2526605" cy="154708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Example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FFCFE5-330A-095C-4265-7EF73E6D899A}"/>
              </a:ext>
            </a:extLst>
          </p:cNvPr>
          <p:cNvSpPr/>
          <p:nvPr/>
        </p:nvSpPr>
        <p:spPr>
          <a:xfrm>
            <a:off x="9708973" y="5680251"/>
            <a:ext cx="2415621" cy="5757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Book Antiqua" panose="02040602050305030304" pitchFamily="18" charset="0"/>
              </a:rPr>
              <a:t>Levelorder</a:t>
            </a:r>
            <a:r>
              <a:rPr lang="en-US" sz="2800" dirty="0">
                <a:latin typeface="Book Antiqua" panose="02040602050305030304" pitchFamily="18" charset="0"/>
              </a:rPr>
              <a:t>: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3B3A2-B3F9-24CC-6E18-2ECFA3060764}"/>
              </a:ext>
            </a:extLst>
          </p:cNvPr>
          <p:cNvSpPr/>
          <p:nvPr/>
        </p:nvSpPr>
        <p:spPr>
          <a:xfrm>
            <a:off x="6534939" y="5392390"/>
            <a:ext cx="2415621" cy="5757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+*E*D/CAB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B242B3-FD29-896C-E99E-4AF892F96544}"/>
              </a:ext>
            </a:extLst>
          </p:cNvPr>
          <p:cNvSpPr/>
          <p:nvPr/>
        </p:nvSpPr>
        <p:spPr>
          <a:xfrm>
            <a:off x="7004048" y="671885"/>
            <a:ext cx="2415621" cy="5757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Book Antiqua" panose="02040602050305030304" pitchFamily="18" charset="0"/>
              </a:rPr>
              <a:t>Inorder</a:t>
            </a:r>
            <a:r>
              <a:rPr lang="en-US" sz="2800" dirty="0">
                <a:latin typeface="Book Antiqua" panose="02040602050305030304" pitchFamily="18" charset="0"/>
              </a:rPr>
              <a:t>: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50A19B-3F57-352C-CEE9-0F0110000109}"/>
              </a:ext>
            </a:extLst>
          </p:cNvPr>
          <p:cNvSpPr/>
          <p:nvPr/>
        </p:nvSpPr>
        <p:spPr>
          <a:xfrm>
            <a:off x="8069062" y="1470459"/>
            <a:ext cx="2415621" cy="5757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A/B*C*D+E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4824DB-6718-17E1-88B0-AA525C93A484}"/>
              </a:ext>
            </a:extLst>
          </p:cNvPr>
          <p:cNvSpPr/>
          <p:nvPr/>
        </p:nvSpPr>
        <p:spPr>
          <a:xfrm>
            <a:off x="7174734" y="2269033"/>
            <a:ext cx="2415621" cy="5757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Preorder: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548B3D-D464-2C0E-15C8-C7119DC467DB}"/>
              </a:ext>
            </a:extLst>
          </p:cNvPr>
          <p:cNvSpPr/>
          <p:nvPr/>
        </p:nvSpPr>
        <p:spPr>
          <a:xfrm>
            <a:off x="8285592" y="3064621"/>
            <a:ext cx="2415621" cy="5757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+**/ABCDE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7E8788-B604-CA5C-087E-249DD1107849}"/>
              </a:ext>
            </a:extLst>
          </p:cNvPr>
          <p:cNvSpPr/>
          <p:nvPr/>
        </p:nvSpPr>
        <p:spPr>
          <a:xfrm>
            <a:off x="8255995" y="3917680"/>
            <a:ext cx="2415621" cy="5757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Book Antiqua" panose="02040602050305030304" pitchFamily="18" charset="0"/>
              </a:rPr>
              <a:t>Postorder</a:t>
            </a:r>
            <a:r>
              <a:rPr lang="en-US" sz="2800" dirty="0">
                <a:latin typeface="Book Antiqua" panose="02040602050305030304" pitchFamily="18" charset="0"/>
              </a:rPr>
              <a:t>: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00574F-8BDF-076F-6EA3-AAF1832DFC49}"/>
              </a:ext>
            </a:extLst>
          </p:cNvPr>
          <p:cNvSpPr/>
          <p:nvPr/>
        </p:nvSpPr>
        <p:spPr>
          <a:xfrm>
            <a:off x="9126456" y="4564723"/>
            <a:ext cx="2415621" cy="5757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AB/C*D*E+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D974F2-C3E1-019C-616B-D8A67DEE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2D3D-AD8C-BCBF-C185-BA4CCE9A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1FA7F-D016-A025-88FF-919042551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BBD55C06-39E4-0AFC-01BF-F4675E8AD5F7}"/>
              </a:ext>
            </a:extLst>
          </p:cNvPr>
          <p:cNvSpPr/>
          <p:nvPr/>
        </p:nvSpPr>
        <p:spPr>
          <a:xfrm>
            <a:off x="201227" y="355105"/>
            <a:ext cx="6856521" cy="5228949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void </a:t>
            </a:r>
            <a:r>
              <a:rPr lang="en-US" sz="2800" b="1" dirty="0" err="1"/>
              <a:t>inorder</a:t>
            </a:r>
            <a:r>
              <a:rPr lang="en-US" sz="2800" b="1" dirty="0"/>
              <a:t>(</a:t>
            </a:r>
            <a:r>
              <a:rPr lang="en-US" sz="2800" b="1" dirty="0" err="1"/>
              <a:t>treePointer</a:t>
            </a:r>
            <a:r>
              <a:rPr lang="en-US" sz="2800" b="1" dirty="0"/>
              <a:t> </a:t>
            </a:r>
            <a:r>
              <a:rPr lang="en-US" sz="2800" b="1" dirty="0" err="1"/>
              <a:t>ptr</a:t>
            </a:r>
            <a:r>
              <a:rPr lang="en-US" sz="2800" b="1" dirty="0"/>
              <a:t>)</a:t>
            </a:r>
          </a:p>
          <a:p>
            <a:r>
              <a:rPr lang="en-US" sz="2800" b="1" dirty="0"/>
              <a:t>{</a:t>
            </a:r>
          </a:p>
          <a:p>
            <a:r>
              <a:rPr lang="en-IN" sz="2800" b="1" dirty="0"/>
              <a:t>       if(</a:t>
            </a:r>
            <a:r>
              <a:rPr lang="en-IN" sz="2800" b="1" dirty="0" err="1"/>
              <a:t>ptr</a:t>
            </a:r>
            <a:r>
              <a:rPr lang="en-IN" sz="2800" b="1" dirty="0"/>
              <a:t>)</a:t>
            </a:r>
          </a:p>
          <a:p>
            <a:r>
              <a:rPr lang="en-IN" sz="2800" b="1" dirty="0"/>
              <a:t>      {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inorder</a:t>
            </a:r>
            <a:r>
              <a:rPr lang="en-IN" sz="2800" b="1" dirty="0"/>
              <a:t>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leftChild</a:t>
            </a:r>
            <a:r>
              <a:rPr lang="en-IN" sz="2800" b="1" dirty="0"/>
              <a:t>);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printf</a:t>
            </a:r>
            <a:r>
              <a:rPr lang="en-IN" sz="2800" b="1" dirty="0"/>
              <a:t>(“%d”,</a:t>
            </a:r>
            <a:r>
              <a:rPr lang="en-IN" sz="2800" b="1" dirty="0" err="1"/>
              <a:t>ptr</a:t>
            </a:r>
            <a:r>
              <a:rPr lang="en-IN" sz="2800" b="1" dirty="0"/>
              <a:t>-&gt;data);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inorder</a:t>
            </a:r>
            <a:r>
              <a:rPr lang="en-IN" sz="2800" b="1" dirty="0"/>
              <a:t>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rightChild</a:t>
            </a:r>
            <a:r>
              <a:rPr lang="en-IN" sz="2800" b="1" dirty="0"/>
              <a:t>);</a:t>
            </a:r>
          </a:p>
          <a:p>
            <a:r>
              <a:rPr lang="en-IN" sz="2800" b="1" dirty="0"/>
              <a:t>      }</a:t>
            </a:r>
          </a:p>
          <a:p>
            <a:r>
              <a:rPr lang="en-IN" sz="2800" b="1" dirty="0"/>
              <a:t>}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1567C-E8BA-A2B7-47A2-8437D5049AD2}"/>
              </a:ext>
            </a:extLst>
          </p:cNvPr>
          <p:cNvSpPr/>
          <p:nvPr/>
        </p:nvSpPr>
        <p:spPr>
          <a:xfrm>
            <a:off x="7402789" y="1154285"/>
            <a:ext cx="2415621" cy="5757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Book Antiqua" panose="02040602050305030304" pitchFamily="18" charset="0"/>
              </a:rPr>
              <a:t>Inorder</a:t>
            </a:r>
            <a:r>
              <a:rPr lang="en-US" sz="2800" dirty="0">
                <a:latin typeface="Book Antiqua" panose="02040602050305030304" pitchFamily="18" charset="0"/>
              </a:rPr>
              <a:t>: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DE67C1-3C53-A192-47A0-E19709A9CE81}"/>
              </a:ext>
            </a:extLst>
          </p:cNvPr>
          <p:cNvSpPr/>
          <p:nvPr/>
        </p:nvSpPr>
        <p:spPr>
          <a:xfrm>
            <a:off x="8261707" y="1863916"/>
            <a:ext cx="2415621" cy="5757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A/B*C*D+E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36E51-11E8-E6EC-4673-80EA59F2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91121-5C8F-86DC-F83D-FE965196E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93AC2-2A58-C866-AE12-463BF96E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C810D15D-F7C5-592C-192C-92585F5AC381}"/>
              </a:ext>
            </a:extLst>
          </p:cNvPr>
          <p:cNvSpPr/>
          <p:nvPr/>
        </p:nvSpPr>
        <p:spPr>
          <a:xfrm>
            <a:off x="201227" y="355105"/>
            <a:ext cx="6856521" cy="5228949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void preorder(</a:t>
            </a:r>
            <a:r>
              <a:rPr lang="en-US" sz="2800" b="1" dirty="0" err="1"/>
              <a:t>treePointer</a:t>
            </a:r>
            <a:r>
              <a:rPr lang="en-US" sz="2800" b="1" dirty="0"/>
              <a:t> </a:t>
            </a:r>
            <a:r>
              <a:rPr lang="en-US" sz="2800" b="1" dirty="0" err="1"/>
              <a:t>ptr</a:t>
            </a:r>
            <a:r>
              <a:rPr lang="en-US" sz="2800" b="1" dirty="0"/>
              <a:t>)</a:t>
            </a:r>
          </a:p>
          <a:p>
            <a:r>
              <a:rPr lang="en-US" sz="2800" b="1" dirty="0"/>
              <a:t>{</a:t>
            </a:r>
          </a:p>
          <a:p>
            <a:r>
              <a:rPr lang="en-IN" sz="2800" b="1" dirty="0"/>
              <a:t>       if(</a:t>
            </a:r>
            <a:r>
              <a:rPr lang="en-IN" sz="2800" b="1" dirty="0" err="1"/>
              <a:t>ptr</a:t>
            </a:r>
            <a:r>
              <a:rPr lang="en-IN" sz="2800" b="1" dirty="0"/>
              <a:t>)</a:t>
            </a:r>
          </a:p>
          <a:p>
            <a:r>
              <a:rPr lang="en-IN" sz="2800" b="1" dirty="0"/>
              <a:t>      {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printf</a:t>
            </a:r>
            <a:r>
              <a:rPr lang="en-IN" sz="2800" b="1" dirty="0"/>
              <a:t>(“%d”,</a:t>
            </a:r>
            <a:r>
              <a:rPr lang="en-IN" sz="2800" b="1" dirty="0" err="1"/>
              <a:t>ptr</a:t>
            </a:r>
            <a:r>
              <a:rPr lang="en-IN" sz="2800" b="1" dirty="0"/>
              <a:t>-&gt;data);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preorder</a:t>
            </a:r>
            <a:r>
              <a:rPr lang="en-IN" sz="2800" b="1" dirty="0"/>
              <a:t>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leftChild</a:t>
            </a:r>
            <a:r>
              <a:rPr lang="en-IN" sz="2800" b="1" dirty="0"/>
              <a:t>);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preorder</a:t>
            </a:r>
            <a:r>
              <a:rPr lang="en-IN" sz="2800" b="1" dirty="0"/>
              <a:t>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rightChild</a:t>
            </a:r>
            <a:r>
              <a:rPr lang="en-IN" sz="2800" b="1" dirty="0"/>
              <a:t>);</a:t>
            </a:r>
          </a:p>
          <a:p>
            <a:r>
              <a:rPr lang="en-IN" sz="2800" b="1" dirty="0"/>
              <a:t>      }</a:t>
            </a:r>
          </a:p>
          <a:p>
            <a:r>
              <a:rPr lang="en-IN" sz="2800" b="1" dirty="0"/>
              <a:t>}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33BB4-0691-DDB7-7286-D8FB14481522}"/>
              </a:ext>
            </a:extLst>
          </p:cNvPr>
          <p:cNvSpPr/>
          <p:nvPr/>
        </p:nvSpPr>
        <p:spPr>
          <a:xfrm>
            <a:off x="6914752" y="1709039"/>
            <a:ext cx="2415621" cy="5757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Preorder: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4E0AE4-788F-F69B-2823-7D4F703817FA}"/>
              </a:ext>
            </a:extLst>
          </p:cNvPr>
          <p:cNvSpPr/>
          <p:nvPr/>
        </p:nvSpPr>
        <p:spPr>
          <a:xfrm>
            <a:off x="7829601" y="2423062"/>
            <a:ext cx="2415621" cy="5757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+**/ABCDE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98C33-0D55-49C3-35C4-43F759CA1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F5E76-9231-7213-FE80-64E895F6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8AC77-C278-95E8-965F-4B07278C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6F851D6B-55CF-69D4-5ACC-2A9094244145}"/>
              </a:ext>
            </a:extLst>
          </p:cNvPr>
          <p:cNvSpPr/>
          <p:nvPr/>
        </p:nvSpPr>
        <p:spPr>
          <a:xfrm>
            <a:off x="201227" y="355105"/>
            <a:ext cx="6856521" cy="5228949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void </a:t>
            </a:r>
            <a:r>
              <a:rPr lang="en-US" sz="2800" b="1" dirty="0" err="1"/>
              <a:t>postorder</a:t>
            </a:r>
            <a:r>
              <a:rPr lang="en-US" sz="2800" b="1" dirty="0"/>
              <a:t>(</a:t>
            </a:r>
            <a:r>
              <a:rPr lang="en-US" sz="2800" b="1" dirty="0" err="1"/>
              <a:t>treePointer</a:t>
            </a:r>
            <a:r>
              <a:rPr lang="en-US" sz="2800" b="1" dirty="0"/>
              <a:t> </a:t>
            </a:r>
            <a:r>
              <a:rPr lang="en-US" sz="2800" b="1" dirty="0" err="1"/>
              <a:t>ptr</a:t>
            </a:r>
            <a:r>
              <a:rPr lang="en-US" sz="2800" b="1" dirty="0"/>
              <a:t>)</a:t>
            </a:r>
          </a:p>
          <a:p>
            <a:r>
              <a:rPr lang="en-US" sz="2800" b="1" dirty="0"/>
              <a:t>{</a:t>
            </a:r>
          </a:p>
          <a:p>
            <a:r>
              <a:rPr lang="en-IN" sz="2800" b="1" dirty="0"/>
              <a:t>       if(</a:t>
            </a:r>
            <a:r>
              <a:rPr lang="en-IN" sz="2800" b="1" dirty="0" err="1"/>
              <a:t>ptr</a:t>
            </a:r>
            <a:r>
              <a:rPr lang="en-IN" sz="2800" b="1" dirty="0"/>
              <a:t>)</a:t>
            </a:r>
          </a:p>
          <a:p>
            <a:r>
              <a:rPr lang="en-IN" sz="2800" b="1" dirty="0"/>
              <a:t>      {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postorder</a:t>
            </a:r>
            <a:r>
              <a:rPr lang="en-IN" sz="2800" b="1" dirty="0"/>
              <a:t>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leftChild</a:t>
            </a:r>
            <a:r>
              <a:rPr lang="en-IN" sz="2800" b="1" dirty="0"/>
              <a:t>);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postorder</a:t>
            </a:r>
            <a:r>
              <a:rPr lang="en-IN" sz="2800" b="1" dirty="0"/>
              <a:t>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rightChild</a:t>
            </a:r>
            <a:r>
              <a:rPr lang="en-IN" sz="2800" b="1" dirty="0"/>
              <a:t>);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printf</a:t>
            </a:r>
            <a:r>
              <a:rPr lang="en-IN" sz="2800" b="1" dirty="0"/>
              <a:t>(“%d”,</a:t>
            </a:r>
            <a:r>
              <a:rPr lang="en-IN" sz="2800" b="1" dirty="0" err="1"/>
              <a:t>ptr</a:t>
            </a:r>
            <a:r>
              <a:rPr lang="en-IN" sz="2800" b="1" dirty="0"/>
              <a:t>-&gt;data);</a:t>
            </a:r>
          </a:p>
          <a:p>
            <a:r>
              <a:rPr lang="en-IN" sz="2800" b="1" dirty="0"/>
              <a:t>      }</a:t>
            </a:r>
          </a:p>
          <a:p>
            <a:r>
              <a:rPr lang="en-IN" sz="2800" b="1" dirty="0"/>
              <a:t>}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B96B3D-21C6-270D-3F17-B400DC770764}"/>
              </a:ext>
            </a:extLst>
          </p:cNvPr>
          <p:cNvSpPr/>
          <p:nvPr/>
        </p:nvSpPr>
        <p:spPr>
          <a:xfrm>
            <a:off x="7127815" y="1857002"/>
            <a:ext cx="2415621" cy="5757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Book Antiqua" panose="02040602050305030304" pitchFamily="18" charset="0"/>
              </a:rPr>
              <a:t>Postorder</a:t>
            </a:r>
            <a:r>
              <a:rPr lang="en-US" sz="2800" dirty="0">
                <a:latin typeface="Book Antiqua" panose="02040602050305030304" pitchFamily="18" charset="0"/>
              </a:rPr>
              <a:t>: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BAFBE-E221-230B-1011-F79020635390}"/>
              </a:ext>
            </a:extLst>
          </p:cNvPr>
          <p:cNvSpPr/>
          <p:nvPr/>
        </p:nvSpPr>
        <p:spPr>
          <a:xfrm>
            <a:off x="8024909" y="2747101"/>
            <a:ext cx="2415621" cy="5757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AB/C*D*E+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703C5-C118-065A-56F4-B44EC93F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6CAF3-5E71-B9DC-9D94-D6356FA3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29631-0970-C58D-ED26-366CD364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46</a:t>
            </a:fld>
            <a:endParaRPr lang="en-US" dirty="0"/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AD2128E6-A705-E389-936A-CD76C797A394}"/>
              </a:ext>
            </a:extLst>
          </p:cNvPr>
          <p:cNvSpPr/>
          <p:nvPr/>
        </p:nvSpPr>
        <p:spPr>
          <a:xfrm>
            <a:off x="-63623" y="-38064"/>
            <a:ext cx="6279472" cy="5228949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void </a:t>
            </a:r>
            <a:r>
              <a:rPr lang="en-US" sz="2800" b="1" dirty="0" err="1"/>
              <a:t>levelorder</a:t>
            </a:r>
            <a:r>
              <a:rPr lang="en-US" sz="2800" b="1" dirty="0"/>
              <a:t>(</a:t>
            </a:r>
            <a:r>
              <a:rPr lang="en-US" sz="2800" b="1" dirty="0" err="1"/>
              <a:t>treePointer</a:t>
            </a:r>
            <a:r>
              <a:rPr lang="en-US" sz="2800" b="1" dirty="0"/>
              <a:t> </a:t>
            </a:r>
            <a:r>
              <a:rPr lang="en-US" sz="2800" b="1" dirty="0" err="1"/>
              <a:t>ptr</a:t>
            </a:r>
            <a:r>
              <a:rPr lang="en-US" sz="2800" b="1" dirty="0"/>
              <a:t>)</a:t>
            </a:r>
          </a:p>
          <a:p>
            <a:r>
              <a:rPr lang="en-US" sz="2800" b="1" dirty="0"/>
              <a:t>{</a:t>
            </a:r>
          </a:p>
          <a:p>
            <a:r>
              <a:rPr lang="en-IN" sz="2800" b="1" dirty="0"/>
              <a:t>     </a:t>
            </a:r>
            <a:r>
              <a:rPr lang="en-IN" sz="2800" b="1" dirty="0" err="1"/>
              <a:t>treePointer</a:t>
            </a:r>
            <a:r>
              <a:rPr lang="en-IN" sz="2800" b="1" dirty="0"/>
              <a:t> queue[MAX_SIZE];</a:t>
            </a:r>
          </a:p>
          <a:p>
            <a:r>
              <a:rPr lang="en-IN" sz="2800" b="1" dirty="0"/>
              <a:t>      if(!</a:t>
            </a:r>
            <a:r>
              <a:rPr lang="en-IN" sz="2800" b="1" dirty="0" err="1"/>
              <a:t>ptr</a:t>
            </a:r>
            <a:r>
              <a:rPr lang="en-IN" sz="2800" b="1" dirty="0"/>
              <a:t>) return;</a:t>
            </a:r>
          </a:p>
          <a:p>
            <a:r>
              <a:rPr lang="en-IN" sz="2800" b="1" dirty="0"/>
              <a:t>       </a:t>
            </a:r>
            <a:r>
              <a:rPr lang="en-IN" sz="2800" b="1" dirty="0" err="1"/>
              <a:t>addq</a:t>
            </a:r>
            <a:r>
              <a:rPr lang="en-IN" sz="2800" b="1" dirty="0"/>
              <a:t>(</a:t>
            </a:r>
            <a:r>
              <a:rPr lang="en-IN" sz="2800" b="1" dirty="0" err="1"/>
              <a:t>ptr</a:t>
            </a:r>
            <a:r>
              <a:rPr lang="en-IN" sz="2800" b="1" dirty="0"/>
              <a:t>);</a:t>
            </a:r>
          </a:p>
          <a:p>
            <a:r>
              <a:rPr lang="en-IN" sz="2800" b="1" dirty="0"/>
              <a:t>        for(;;)</a:t>
            </a:r>
          </a:p>
          <a:p>
            <a:r>
              <a:rPr lang="en-IN" sz="2800" b="1" dirty="0"/>
              <a:t>       {</a:t>
            </a:r>
          </a:p>
          <a:p>
            <a:r>
              <a:rPr lang="en-IN" sz="2800" b="1" dirty="0"/>
              <a:t>              </a:t>
            </a:r>
            <a:r>
              <a:rPr lang="en-IN" sz="2800" b="1" dirty="0" err="1"/>
              <a:t>ptr</a:t>
            </a:r>
            <a:r>
              <a:rPr lang="en-IN" sz="2800" b="1" dirty="0"/>
              <a:t>=</a:t>
            </a:r>
            <a:r>
              <a:rPr lang="en-IN" sz="2800" b="1" dirty="0" err="1"/>
              <a:t>deleteq</a:t>
            </a:r>
            <a:r>
              <a:rPr lang="en-IN" sz="2800" b="1" dirty="0"/>
              <a:t>();</a:t>
            </a:r>
          </a:p>
          <a:p>
            <a:r>
              <a:rPr lang="en-IN" sz="2800" b="1" dirty="0"/>
              <a:t>              if(</a:t>
            </a:r>
            <a:r>
              <a:rPr lang="en-IN" sz="2800" b="1" dirty="0" err="1"/>
              <a:t>ptr</a:t>
            </a:r>
            <a:r>
              <a:rPr lang="en-IN" sz="2800" b="1" dirty="0"/>
              <a:t>)</a:t>
            </a:r>
          </a:p>
          <a:p>
            <a:r>
              <a:rPr lang="en-IN" sz="2800" b="1" dirty="0"/>
              <a:t>               {</a:t>
            </a:r>
          </a:p>
          <a:p>
            <a:endParaRPr lang="en-IN" sz="2800" b="1" dirty="0"/>
          </a:p>
          <a:p>
            <a:r>
              <a:rPr lang="en-IN" sz="2800" b="1" dirty="0"/>
              <a:t>                                   </a:t>
            </a:r>
          </a:p>
          <a:p>
            <a:r>
              <a:rPr lang="en-IN" sz="2800" b="1" dirty="0"/>
              <a:t>          </a:t>
            </a:r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06563601-2F40-83D5-546D-8DB67D54EFFB}"/>
              </a:ext>
            </a:extLst>
          </p:cNvPr>
          <p:cNvSpPr/>
          <p:nvPr/>
        </p:nvSpPr>
        <p:spPr>
          <a:xfrm>
            <a:off x="5440533" y="454239"/>
            <a:ext cx="6899428" cy="5804518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b="1" dirty="0" err="1"/>
              <a:t>printf</a:t>
            </a:r>
            <a:r>
              <a:rPr lang="en-IN" sz="2800" b="1" dirty="0"/>
              <a:t>(“%d”,</a:t>
            </a:r>
            <a:r>
              <a:rPr lang="en-IN" sz="2800" b="1" dirty="0" err="1"/>
              <a:t>ptr</a:t>
            </a:r>
            <a:r>
              <a:rPr lang="en-IN" sz="2800" b="1" dirty="0"/>
              <a:t>-&gt;data);</a:t>
            </a:r>
          </a:p>
          <a:p>
            <a:r>
              <a:rPr lang="en-IN" sz="2800" b="1" dirty="0"/>
              <a:t>                   if(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leftChild</a:t>
            </a:r>
            <a:r>
              <a:rPr lang="en-IN" sz="2800" b="1" dirty="0"/>
              <a:t>)</a:t>
            </a:r>
          </a:p>
          <a:p>
            <a:r>
              <a:rPr lang="en-IN" sz="2800" b="1" dirty="0"/>
              <a:t>                           </a:t>
            </a:r>
            <a:r>
              <a:rPr lang="en-IN" sz="2800" b="1" dirty="0" err="1"/>
              <a:t>addq</a:t>
            </a:r>
            <a:r>
              <a:rPr lang="en-IN" sz="2800" b="1" dirty="0"/>
              <a:t>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leftChild</a:t>
            </a:r>
            <a:r>
              <a:rPr lang="en-IN" sz="2800" b="1" dirty="0"/>
              <a:t>);</a:t>
            </a:r>
          </a:p>
          <a:p>
            <a:r>
              <a:rPr lang="en-IN" sz="2800" b="1" dirty="0"/>
              <a:t>                   if(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rightChild</a:t>
            </a:r>
            <a:r>
              <a:rPr lang="en-IN" sz="2800" b="1" dirty="0"/>
              <a:t>)</a:t>
            </a:r>
          </a:p>
          <a:p>
            <a:r>
              <a:rPr lang="en-IN" sz="2800" b="1" dirty="0"/>
              <a:t>                           </a:t>
            </a:r>
            <a:r>
              <a:rPr lang="en-IN" sz="2800" b="1" dirty="0" err="1"/>
              <a:t>addq</a:t>
            </a:r>
            <a:r>
              <a:rPr lang="en-IN" sz="2800" b="1" dirty="0"/>
              <a:t>(</a:t>
            </a:r>
            <a:r>
              <a:rPr lang="en-IN" sz="2800" b="1" dirty="0" err="1"/>
              <a:t>ptr</a:t>
            </a:r>
            <a:r>
              <a:rPr lang="en-IN" sz="2800" b="1" dirty="0"/>
              <a:t>-&gt;</a:t>
            </a:r>
            <a:r>
              <a:rPr lang="en-IN" sz="2800" b="1" dirty="0" err="1"/>
              <a:t>rightChild</a:t>
            </a:r>
            <a:r>
              <a:rPr lang="en-IN" sz="2800" b="1" dirty="0"/>
              <a:t>);</a:t>
            </a:r>
          </a:p>
          <a:p>
            <a:r>
              <a:rPr lang="en-IN" sz="2800" b="1" dirty="0"/>
              <a:t>              } </a:t>
            </a:r>
          </a:p>
          <a:p>
            <a:r>
              <a:rPr lang="en-IN" sz="2800" b="1" dirty="0"/>
              <a:t>else</a:t>
            </a:r>
          </a:p>
          <a:p>
            <a:r>
              <a:rPr lang="en-IN" sz="2800" b="1" dirty="0"/>
              <a:t>    break;</a:t>
            </a:r>
          </a:p>
          <a:p>
            <a:r>
              <a:rPr lang="en-IN" sz="2800" b="1" dirty="0"/>
              <a:t>}</a:t>
            </a:r>
          </a:p>
          <a:p>
            <a:r>
              <a:rPr lang="en-IN" sz="2800" b="1" dirty="0"/>
              <a:t>}</a:t>
            </a:r>
          </a:p>
          <a:p>
            <a:r>
              <a:rPr lang="en-IN" sz="2800" b="1" dirty="0"/>
              <a:t>   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46AC5F-4406-88CE-960F-B79018A8EACC}"/>
              </a:ext>
            </a:extLst>
          </p:cNvPr>
          <p:cNvSpPr/>
          <p:nvPr/>
        </p:nvSpPr>
        <p:spPr>
          <a:xfrm>
            <a:off x="555281" y="5383072"/>
            <a:ext cx="2415621" cy="5757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Book Antiqua" panose="02040602050305030304" pitchFamily="18" charset="0"/>
              </a:rPr>
              <a:t>Levelorder</a:t>
            </a:r>
            <a:r>
              <a:rPr lang="en-US" sz="2800" dirty="0">
                <a:latin typeface="Book Antiqua" panose="02040602050305030304" pitchFamily="18" charset="0"/>
              </a:rPr>
              <a:t>: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B4EE5-4350-4444-F8EC-F5741A4BFA23}"/>
              </a:ext>
            </a:extLst>
          </p:cNvPr>
          <p:cNvSpPr/>
          <p:nvPr/>
        </p:nvSpPr>
        <p:spPr>
          <a:xfrm>
            <a:off x="2970902" y="5870344"/>
            <a:ext cx="2415621" cy="5757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+*E*D/CAB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4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0" grpId="0" build="p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43F6-1C8D-FF53-1A5C-B0BAF7417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A2DE37-26C7-21A5-F43F-5B055DFA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91000-CD1F-EE35-4393-98C21B71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C0C557-69AA-56BA-D78E-273A67666B61}"/>
              </a:ext>
            </a:extLst>
          </p:cNvPr>
          <p:cNvSpPr/>
          <p:nvPr/>
        </p:nvSpPr>
        <p:spPr>
          <a:xfrm>
            <a:off x="7870919" y="689223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ACCF03-C065-A00A-8C2E-E2CC07D4532C}"/>
              </a:ext>
            </a:extLst>
          </p:cNvPr>
          <p:cNvSpPr/>
          <p:nvPr/>
        </p:nvSpPr>
        <p:spPr>
          <a:xfrm>
            <a:off x="6298832" y="1888446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941287-A618-3D05-EE50-364A802EAB8A}"/>
              </a:ext>
            </a:extLst>
          </p:cNvPr>
          <p:cNvSpPr/>
          <p:nvPr/>
        </p:nvSpPr>
        <p:spPr>
          <a:xfrm>
            <a:off x="8526871" y="1915606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  <a:endParaRPr lang="en-IN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5DC88F-E3C1-665D-57DE-B023DBFEA54C}"/>
              </a:ext>
            </a:extLst>
          </p:cNvPr>
          <p:cNvSpPr/>
          <p:nvPr/>
        </p:nvSpPr>
        <p:spPr>
          <a:xfrm>
            <a:off x="6475995" y="3123179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endParaRPr lang="en-IN" sz="32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E3D927-30E4-27F0-FAD3-F9F84EBAB94D}"/>
              </a:ext>
            </a:extLst>
          </p:cNvPr>
          <p:cNvSpPr/>
          <p:nvPr/>
        </p:nvSpPr>
        <p:spPr>
          <a:xfrm>
            <a:off x="8018701" y="3263282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F</a:t>
            </a:r>
            <a:endParaRPr lang="en-IN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3AC144-FA72-3941-132A-5DACA61C7588}"/>
              </a:ext>
            </a:extLst>
          </p:cNvPr>
          <p:cNvSpPr/>
          <p:nvPr/>
        </p:nvSpPr>
        <p:spPr>
          <a:xfrm>
            <a:off x="9640343" y="3204056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</a:t>
            </a:r>
            <a:endParaRPr lang="en-IN" sz="32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766FCC-12F4-8F9B-6C6B-5FC6FDB1E71D}"/>
              </a:ext>
            </a:extLst>
          </p:cNvPr>
          <p:cNvSpPr/>
          <p:nvPr/>
        </p:nvSpPr>
        <p:spPr>
          <a:xfrm>
            <a:off x="4287524" y="4289080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  <a:endParaRPr lang="en-IN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00BE7E-5E6A-51A6-7949-420B81DF078B}"/>
              </a:ext>
            </a:extLst>
          </p:cNvPr>
          <p:cNvSpPr/>
          <p:nvPr/>
        </p:nvSpPr>
        <p:spPr>
          <a:xfrm>
            <a:off x="5404823" y="4379947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</a:t>
            </a:r>
            <a:endParaRPr lang="en-IN" sz="32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F06B06-652A-EA9C-47CE-CE5A9DA65FEA}"/>
              </a:ext>
            </a:extLst>
          </p:cNvPr>
          <p:cNvCxnSpPr>
            <a:stCxn id="5" idx="3"/>
            <a:endCxn id="6" idx="7"/>
          </p:cNvCxnSpPr>
          <p:nvPr/>
        </p:nvCxnSpPr>
        <p:spPr>
          <a:xfrm flipH="1">
            <a:off x="6920192" y="1484867"/>
            <a:ext cx="1057336" cy="5400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32FF53-FDBF-E55F-30BD-55C09FF082B2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8436549" y="1608763"/>
            <a:ext cx="454307" cy="3068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40BD263-84D8-5FD6-5727-36A9B54A30FF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6662817" y="2820601"/>
            <a:ext cx="46236" cy="3989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89DCE2-CFCF-E199-255C-7AED15596E1B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 flipH="1">
            <a:off x="8382686" y="2847761"/>
            <a:ext cx="508170" cy="4155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3A2022-ED52-90CF-887D-9833A2E443C8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8890856" y="2847761"/>
            <a:ext cx="1069690" cy="4155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F98988-5F4A-C567-784E-55B047538C6A}"/>
              </a:ext>
            </a:extLst>
          </p:cNvPr>
          <p:cNvCxnSpPr>
            <a:cxnSpLocks/>
          </p:cNvCxnSpPr>
          <p:nvPr/>
        </p:nvCxnSpPr>
        <p:spPr>
          <a:xfrm>
            <a:off x="5303378" y="4055334"/>
            <a:ext cx="370033" cy="4371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E1C460-30FB-2A31-6124-734255906EEB}"/>
              </a:ext>
            </a:extLst>
          </p:cNvPr>
          <p:cNvCxnSpPr>
            <a:cxnSpLocks/>
          </p:cNvCxnSpPr>
          <p:nvPr/>
        </p:nvCxnSpPr>
        <p:spPr>
          <a:xfrm flipH="1">
            <a:off x="4779349" y="4110007"/>
            <a:ext cx="490325" cy="2699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E9C3588-DC79-DFC7-982F-FE79B8A613BF}"/>
              </a:ext>
            </a:extLst>
          </p:cNvPr>
          <p:cNvSpPr/>
          <p:nvPr/>
        </p:nvSpPr>
        <p:spPr>
          <a:xfrm>
            <a:off x="5049084" y="3197247"/>
            <a:ext cx="727969" cy="9321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  <a:endParaRPr lang="en-IN" sz="32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F22B30-07F2-80A3-5EA9-C55C882DB780}"/>
              </a:ext>
            </a:extLst>
          </p:cNvPr>
          <p:cNvCxnSpPr>
            <a:cxnSpLocks/>
          </p:cNvCxnSpPr>
          <p:nvPr/>
        </p:nvCxnSpPr>
        <p:spPr>
          <a:xfrm flipH="1">
            <a:off x="5511203" y="2527875"/>
            <a:ext cx="833866" cy="720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64340B2-341D-8E19-5731-BDCE6332966F}"/>
              </a:ext>
            </a:extLst>
          </p:cNvPr>
          <p:cNvSpPr/>
          <p:nvPr/>
        </p:nvSpPr>
        <p:spPr>
          <a:xfrm>
            <a:off x="1025358" y="650151"/>
            <a:ext cx="3553209" cy="174444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Write all Tree traversals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2F2D2-2440-3C83-5559-24220066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E938D-70A3-5726-5172-9E5624E1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7ED9-8A9F-DD33-3203-F6052F7B4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CD20CB3-ED48-D345-9473-26D4D2B0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9218"/>
            <a:ext cx="6072326" cy="570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1A72E3C-6046-17EB-F344-FAE9AF1EFCCB}"/>
              </a:ext>
            </a:extLst>
          </p:cNvPr>
          <p:cNvSpPr/>
          <p:nvPr/>
        </p:nvSpPr>
        <p:spPr>
          <a:xfrm>
            <a:off x="7901126" y="514905"/>
            <a:ext cx="2724705" cy="202410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Computer network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308288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3FA45-A137-6F16-7C29-82E770AD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8FEAB-E281-AC79-FF62-E62ED20C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FCFD6-0255-A86F-F3D7-CD1D6C74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10B1C2-9DE4-2B87-949A-9876FFF2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3" y="780542"/>
            <a:ext cx="9184786" cy="478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A5ECE2E-7937-4C2E-FAF3-6F17EE1941FF}"/>
              </a:ext>
            </a:extLst>
          </p:cNvPr>
          <p:cNvSpPr/>
          <p:nvPr/>
        </p:nvSpPr>
        <p:spPr>
          <a:xfrm>
            <a:off x="7590409" y="337351"/>
            <a:ext cx="3346880" cy="2024110"/>
          </a:xfrm>
          <a:prstGeom prst="ellipse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Website graph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444748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42FF-F919-843F-23DE-6246DF6D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20CFB-0EF9-94BB-1038-4314C036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E3835-07A6-734A-9D67-BFFBFC6F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12DDC-6FEF-30AF-CA5A-4D6FA8383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6525"/>
            <a:ext cx="10112799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D7AE8FD-B7C8-AC0B-BB06-458511F396E0}"/>
              </a:ext>
            </a:extLst>
          </p:cNvPr>
          <p:cNvSpPr/>
          <p:nvPr/>
        </p:nvSpPr>
        <p:spPr>
          <a:xfrm>
            <a:off x="9277165" y="355107"/>
            <a:ext cx="2343705" cy="18465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Social Network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67106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F06D-54EE-E9A4-CE94-43EF9F7A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90A0F-E169-9781-A6F4-2E61DFFE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C991E-DF26-7889-D105-CACA810C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8782DB-E175-5983-6EF8-D30E1914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6225"/>
            <a:ext cx="1143000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477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1A9DC-1FF4-D3FC-F75F-AFED6AE3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DA96F-7589-6291-9BAD-060608CA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08B12-C2FE-F85C-A732-D02A1F57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6065B-2EEA-4578-ABAF-63B27256D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60" y="249809"/>
            <a:ext cx="9331310" cy="59361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51D32DF-6F18-A855-4E7B-50EC7ED9AA6C}"/>
              </a:ext>
            </a:extLst>
          </p:cNvPr>
          <p:cNvSpPr/>
          <p:nvPr/>
        </p:nvSpPr>
        <p:spPr>
          <a:xfrm>
            <a:off x="9188388" y="1509204"/>
            <a:ext cx="2343705" cy="184655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Chart of ancestors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349485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7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EEF2"/>
      </a:accent1>
      <a:accent2>
        <a:srgbClr val="9CD3D9"/>
      </a:accent2>
      <a:accent3>
        <a:srgbClr val="387373"/>
      </a:accent3>
      <a:accent4>
        <a:srgbClr val="022E40"/>
      </a:accent4>
      <a:accent5>
        <a:srgbClr val="F2E4C9"/>
      </a:accent5>
      <a:accent6>
        <a:srgbClr val="FFFFF5"/>
      </a:accent6>
      <a:hlink>
        <a:srgbClr val="0563C1"/>
      </a:hlink>
      <a:folHlink>
        <a:srgbClr val="954F72"/>
      </a:folHlink>
    </a:clrScheme>
    <a:fontScheme name="Custom 114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wscape_tm44613219_Win32_JB_SL_v3" id="{1C87AC08-773C-4510-A4A8-B1D3594C4029}" vid="{72F6DBE6-EDB8-4427-B790-8ECF5ED625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576AF5-45CB-4D7F-8506-5C2B8F7E0C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91B5A3C-8B2E-4B35-A109-4713D9D356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73F6E9-2FA5-4F36-A42B-ED7213C4AA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Snowscape presentation</Template>
  <TotalTime>6791</TotalTime>
  <Words>1208</Words>
  <Application>Microsoft Office PowerPoint</Application>
  <PresentationFormat>Widescreen</PresentationFormat>
  <Paragraphs>510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Algerian</vt:lpstr>
      <vt:lpstr>Arial</vt:lpstr>
      <vt:lpstr>Bodoni MT</vt:lpstr>
      <vt:lpstr>Book Antiqua</vt:lpstr>
      <vt:lpstr>Calibri</vt:lpstr>
      <vt:lpstr>Cambria Math</vt:lpstr>
      <vt:lpstr>Source Sans Pro Light</vt:lpstr>
      <vt:lpstr>Wingdings</vt:lpstr>
      <vt:lpstr>Office Theme</vt:lpstr>
      <vt:lpstr>DATA STRUCTURES AND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a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Abstract Data Type of a Binary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 AND APPLICATIONS</dc:title>
  <dc:creator>JNNCE JAMS</dc:creator>
  <cp:lastModifiedBy>JNNCE JAMS</cp:lastModifiedBy>
  <cp:revision>558</cp:revision>
  <dcterms:created xsi:type="dcterms:W3CDTF">2022-10-29T14:18:54Z</dcterms:created>
  <dcterms:modified xsi:type="dcterms:W3CDTF">2023-02-11T18:52:45Z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