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2"/>
  </p:notesMasterIdLst>
  <p:sldIdLst>
    <p:sldId id="304" r:id="rId2"/>
    <p:sldId id="342" r:id="rId3"/>
    <p:sldId id="343" r:id="rId4"/>
    <p:sldId id="344" r:id="rId5"/>
    <p:sldId id="348" r:id="rId6"/>
    <p:sldId id="345" r:id="rId7"/>
    <p:sldId id="346" r:id="rId8"/>
    <p:sldId id="347" r:id="rId9"/>
    <p:sldId id="339" r:id="rId10"/>
    <p:sldId id="340" r:id="rId11"/>
    <p:sldId id="351" r:id="rId12"/>
    <p:sldId id="338" r:id="rId13"/>
    <p:sldId id="352" r:id="rId14"/>
    <p:sldId id="349" r:id="rId15"/>
    <p:sldId id="350" r:id="rId16"/>
    <p:sldId id="353" r:id="rId17"/>
    <p:sldId id="354" r:id="rId18"/>
    <p:sldId id="355" r:id="rId19"/>
    <p:sldId id="357" r:id="rId20"/>
    <p:sldId id="356" r:id="rId21"/>
    <p:sldId id="358" r:id="rId22"/>
    <p:sldId id="359" r:id="rId23"/>
    <p:sldId id="360" r:id="rId24"/>
    <p:sldId id="361" r:id="rId25"/>
    <p:sldId id="362" r:id="rId26"/>
    <p:sldId id="371" r:id="rId27"/>
    <p:sldId id="372" r:id="rId28"/>
    <p:sldId id="373" r:id="rId29"/>
    <p:sldId id="374" r:id="rId30"/>
    <p:sldId id="375" r:id="rId31"/>
    <p:sldId id="376" r:id="rId32"/>
    <p:sldId id="377" r:id="rId33"/>
    <p:sldId id="441" r:id="rId34"/>
    <p:sldId id="442" r:id="rId35"/>
    <p:sldId id="363" r:id="rId36"/>
    <p:sldId id="364" r:id="rId37"/>
    <p:sldId id="365" r:id="rId38"/>
    <p:sldId id="366" r:id="rId39"/>
    <p:sldId id="367" r:id="rId40"/>
    <p:sldId id="368" r:id="rId41"/>
    <p:sldId id="369" r:id="rId42"/>
    <p:sldId id="370" r:id="rId43"/>
    <p:sldId id="378" r:id="rId44"/>
    <p:sldId id="379" r:id="rId45"/>
    <p:sldId id="381" r:id="rId46"/>
    <p:sldId id="382" r:id="rId47"/>
    <p:sldId id="383" r:id="rId48"/>
    <p:sldId id="384" r:id="rId49"/>
    <p:sldId id="385" r:id="rId50"/>
    <p:sldId id="386" r:id="rId51"/>
    <p:sldId id="387" r:id="rId52"/>
    <p:sldId id="388" r:id="rId53"/>
    <p:sldId id="389" r:id="rId54"/>
    <p:sldId id="390" r:id="rId55"/>
    <p:sldId id="391" r:id="rId56"/>
    <p:sldId id="395" r:id="rId57"/>
    <p:sldId id="396" r:id="rId58"/>
    <p:sldId id="397" r:id="rId59"/>
    <p:sldId id="398" r:id="rId60"/>
    <p:sldId id="399" r:id="rId61"/>
    <p:sldId id="400" r:id="rId62"/>
    <p:sldId id="401" r:id="rId63"/>
    <p:sldId id="402" r:id="rId64"/>
    <p:sldId id="403" r:id="rId65"/>
    <p:sldId id="404" r:id="rId66"/>
    <p:sldId id="405" r:id="rId67"/>
    <p:sldId id="406" r:id="rId68"/>
    <p:sldId id="407" r:id="rId69"/>
    <p:sldId id="408" r:id="rId70"/>
    <p:sldId id="409" r:id="rId71"/>
    <p:sldId id="411" r:id="rId72"/>
    <p:sldId id="415" r:id="rId73"/>
    <p:sldId id="416" r:id="rId74"/>
    <p:sldId id="412" r:id="rId75"/>
    <p:sldId id="413" r:id="rId76"/>
    <p:sldId id="414" r:id="rId77"/>
    <p:sldId id="426" r:id="rId78"/>
    <p:sldId id="427" r:id="rId79"/>
    <p:sldId id="428" r:id="rId80"/>
    <p:sldId id="429" r:id="rId81"/>
    <p:sldId id="421" r:id="rId82"/>
    <p:sldId id="422" r:id="rId83"/>
    <p:sldId id="423" r:id="rId84"/>
    <p:sldId id="424" r:id="rId85"/>
    <p:sldId id="425" r:id="rId86"/>
    <p:sldId id="438" r:id="rId87"/>
    <p:sldId id="440" r:id="rId88"/>
    <p:sldId id="439" r:id="rId89"/>
    <p:sldId id="417" r:id="rId90"/>
    <p:sldId id="418" r:id="rId91"/>
    <p:sldId id="419" r:id="rId92"/>
    <p:sldId id="420" r:id="rId93"/>
    <p:sldId id="434" r:id="rId94"/>
    <p:sldId id="435" r:id="rId95"/>
    <p:sldId id="436" r:id="rId96"/>
    <p:sldId id="437" r:id="rId97"/>
    <p:sldId id="430" r:id="rId98"/>
    <p:sldId id="431" r:id="rId99"/>
    <p:sldId id="432" r:id="rId100"/>
    <p:sldId id="433" r:id="rId101"/>
    <p:sldId id="446" r:id="rId102"/>
    <p:sldId id="447" r:id="rId103"/>
    <p:sldId id="454" r:id="rId104"/>
    <p:sldId id="455" r:id="rId105"/>
    <p:sldId id="448" r:id="rId106"/>
    <p:sldId id="449" r:id="rId107"/>
    <p:sldId id="450" r:id="rId108"/>
    <p:sldId id="451" r:id="rId109"/>
    <p:sldId id="452" r:id="rId110"/>
    <p:sldId id="453" r:id="rId1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56" autoAdjust="0"/>
  </p:normalViewPr>
  <p:slideViewPr>
    <p:cSldViewPr snapToGrid="0">
      <p:cViewPr varScale="1">
        <p:scale>
          <a:sx n="82" d="100"/>
          <a:sy n="82" d="100"/>
        </p:scale>
        <p:origin x="1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B4C1A2-6A93-44D1-BDE7-C0D9B517EBBA}" type="datetimeFigureOut">
              <a:rPr lang="en-IN" smtClean="0"/>
              <a:t>16-04-2023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ADA4E-501A-41D1-BE64-1AA7E12E6AE3}" type="slidenum">
              <a:rPr lang="en-IN" smtClean="0"/>
              <a:t>‹#›</a:t>
            </a:fld>
            <a:endParaRPr lang="en-IN"/>
          </a:p>
        </p:txBody>
      </p:sp>
    </p:spTree>
    <p:extLst>
      <p:ext uri="{BB962C8B-B14F-4D97-AF65-F5344CB8AC3E}">
        <p14:creationId xmlns:p14="http://schemas.microsoft.com/office/powerpoint/2010/main" val="313272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C7ADA4E-501A-41D1-BE64-1AA7E12E6AE3}" type="slidenum">
              <a:rPr lang="en-IN" smtClean="0"/>
              <a:t>70</a:t>
            </a:fld>
            <a:endParaRPr lang="en-IN"/>
          </a:p>
        </p:txBody>
      </p:sp>
    </p:spTree>
    <p:extLst>
      <p:ext uri="{BB962C8B-B14F-4D97-AF65-F5344CB8AC3E}">
        <p14:creationId xmlns:p14="http://schemas.microsoft.com/office/powerpoint/2010/main" val="2379185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C7ADA4E-501A-41D1-BE64-1AA7E12E6AE3}" type="slidenum">
              <a:rPr lang="en-IN" smtClean="0"/>
              <a:t>71</a:t>
            </a:fld>
            <a:endParaRPr lang="en-IN"/>
          </a:p>
        </p:txBody>
      </p:sp>
    </p:spTree>
    <p:extLst>
      <p:ext uri="{BB962C8B-B14F-4D97-AF65-F5344CB8AC3E}">
        <p14:creationId xmlns:p14="http://schemas.microsoft.com/office/powerpoint/2010/main" val="1239793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4DF764D-A077-4BED-ABF1-8DF341BC85D7}"/>
              </a:ext>
            </a:extLst>
          </p:cNvPr>
          <p:cNvSpPr>
            <a:spLocks noGrp="1"/>
          </p:cNvSpPr>
          <p:nvPr>
            <p:ph type="pic" sz="quarter" idx="10"/>
          </p:nvPr>
        </p:nvSpPr>
        <p:spPr>
          <a:xfrm>
            <a:off x="458724" y="411480"/>
            <a:ext cx="11274552" cy="6035040"/>
          </a:xfrm>
          <a:solidFill>
            <a:schemeClr val="accent1"/>
          </a:solidFill>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458724" y="3236493"/>
            <a:ext cx="5149596" cy="1448385"/>
          </a:xfrm>
          <a:solidFill>
            <a:schemeClr val="bg1">
              <a:alpha val="80000"/>
            </a:schemeClr>
          </a:solidFill>
        </p:spPr>
        <p:txBody>
          <a:bodyPr lIns="502920" bIns="137160" anchor="b">
            <a:normAutofit/>
          </a:bodyPr>
          <a:lstStyle>
            <a:lvl1pPr algn="l">
              <a:defRPr sz="3600">
                <a:solidFill>
                  <a:schemeClr val="bg2">
                    <a:lumMod val="50000"/>
                  </a:schemeClr>
                </a:solidFill>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458724" y="4684879"/>
            <a:ext cx="5149596" cy="524794"/>
          </a:xfrm>
          <a:solidFill>
            <a:schemeClr val="bg1">
              <a:alpha val="80000"/>
            </a:schemeClr>
          </a:solidFill>
        </p:spPr>
        <p:txBody>
          <a:bodyPr lIns="502920">
            <a:normAutofit/>
          </a:bodyPr>
          <a:lstStyle>
            <a:lvl1pPr marL="0" indent="0" algn="l">
              <a:buNone/>
              <a:defRPr sz="1400" spc="30" baseline="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74881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p:txBody>
          <a:bodyPr>
            <a:normAutofit/>
          </a:bodyPr>
          <a:lstStyle>
            <a:lvl1pPr>
              <a:defRPr sz="3600">
                <a:solidFill>
                  <a:schemeClr val="bg2">
                    <a:lumMod val="50000"/>
                  </a:schemeClr>
                </a:solidFill>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457200" y="1825625"/>
            <a:ext cx="11430000" cy="4351338"/>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0DAF765-81DF-4CD4-A737-DDE62C84D091}"/>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70C67C45-8307-4F47-91BB-229B740A8CEE}"/>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97D8F83D-D593-4D91-ADFA-C49B8378676D}"/>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170206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2776643-6C33-46CD-A918-AB0CEA571F00}"/>
              </a:ext>
            </a:extLst>
          </p:cNvPr>
          <p:cNvSpPr/>
          <p:nvPr userDrawn="1"/>
        </p:nvSpPr>
        <p:spPr>
          <a:xfrm>
            <a:off x="6086475" y="1682496"/>
            <a:ext cx="5638800" cy="4572000"/>
          </a:xfrm>
          <a:prstGeom prst="rect">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FB6E62D2-A055-4712-92CC-4B02419D51FB}"/>
              </a:ext>
            </a:extLst>
          </p:cNvPr>
          <p:cNvSpPr/>
          <p:nvPr userDrawn="1"/>
        </p:nvSpPr>
        <p:spPr>
          <a:xfrm>
            <a:off x="457200" y="1681163"/>
            <a:ext cx="5638800" cy="4572000"/>
          </a:xfrm>
          <a:prstGeom prst="rect">
            <a:avLst/>
          </a:prstGeom>
          <a:solidFill>
            <a:schemeClr val="accent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hasCustomPrompt="1"/>
          </p:nvPr>
        </p:nvSpPr>
        <p:spPr>
          <a:xfrm>
            <a:off x="457200" y="365125"/>
            <a:ext cx="10515600" cy="1325563"/>
          </a:xfrm>
        </p:spPr>
        <p:txBody>
          <a:bodyPr/>
          <a:lstStyle>
            <a:lvl1pPr>
              <a:defRPr/>
            </a:lvl1pPr>
          </a:lstStyle>
          <a:p>
            <a:r>
              <a:rPr lang="en-US" dirty="0"/>
              <a:t>CLICK TO ADD TITLE</a:t>
            </a:r>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hasCustomPrompt="1"/>
          </p:nvPr>
        </p:nvSpPr>
        <p:spPr>
          <a:xfrm>
            <a:off x="1289640" y="1844259"/>
            <a:ext cx="3657600" cy="823912"/>
          </a:xfrm>
        </p:spPr>
        <p:txBody>
          <a:bodyPr anchor="ctr" anchorCtr="0">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289640" y="2668171"/>
            <a:ext cx="3657600" cy="368458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hasCustomPrompt="1"/>
          </p:nvPr>
        </p:nvSpPr>
        <p:spPr>
          <a:xfrm>
            <a:off x="6780133" y="1808163"/>
            <a:ext cx="4703841" cy="823912"/>
          </a:xfrm>
        </p:spPr>
        <p:txBody>
          <a:bodyPr anchor="ctr" anchorCtr="0">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6780134" y="2632075"/>
            <a:ext cx="3657600" cy="368458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3940682-7091-4427-B158-074D4A471374}"/>
              </a:ext>
            </a:extLst>
          </p:cNvPr>
          <p:cNvSpPr>
            <a:spLocks noGrp="1"/>
          </p:cNvSpPr>
          <p:nvPr>
            <p:ph type="dt" sz="half" idx="10"/>
          </p:nvPr>
        </p:nvSpPr>
        <p:spPr/>
        <p:txBody>
          <a:bodyPr/>
          <a:lstStyle/>
          <a:p>
            <a:r>
              <a:rPr lang="en-US"/>
              <a:t>20XX</a:t>
            </a:r>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Presentation title</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37363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4C89FBE-3029-4F92-8308-F830BB1420FF}"/>
              </a:ext>
              <a:ext uri="{C183D7F6-B498-43B3-948B-1728B52AA6E4}">
                <adec:decorative xmlns:adec="http://schemas.microsoft.com/office/drawing/2017/decorative" val="1"/>
              </a:ext>
            </a:extLst>
          </p:cNvPr>
          <p:cNvSpPr/>
          <p:nvPr userDrawn="1"/>
        </p:nvSpPr>
        <p:spPr>
          <a:xfrm>
            <a:off x="7958712" y="1681163"/>
            <a:ext cx="3749040" cy="4572000"/>
          </a:xfrm>
          <a:prstGeom prst="rect">
            <a:avLst/>
          </a:prstGeom>
          <a:solidFill>
            <a:schemeClr val="accent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E0A4C88-FF32-4096-9EA9-EC22D3682F4C}"/>
              </a:ext>
              <a:ext uri="{C183D7F6-B498-43B3-948B-1728B52AA6E4}">
                <adec:decorative xmlns:adec="http://schemas.microsoft.com/office/drawing/2017/decorative" val="1"/>
              </a:ext>
            </a:extLst>
          </p:cNvPr>
          <p:cNvSpPr/>
          <p:nvPr userDrawn="1"/>
        </p:nvSpPr>
        <p:spPr>
          <a:xfrm>
            <a:off x="4211097" y="1682496"/>
            <a:ext cx="3749040" cy="4572000"/>
          </a:xfrm>
          <a:prstGeom prst="rect">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437559B-132E-4A6E-ADBE-41DB38EC8048}"/>
              </a:ext>
              <a:ext uri="{C183D7F6-B498-43B3-948B-1728B52AA6E4}">
                <adec:decorative xmlns:adec="http://schemas.microsoft.com/office/drawing/2017/decorative" val="1"/>
              </a:ext>
            </a:extLst>
          </p:cNvPr>
          <p:cNvSpPr/>
          <p:nvPr userDrawn="1"/>
        </p:nvSpPr>
        <p:spPr>
          <a:xfrm>
            <a:off x="463176" y="1681163"/>
            <a:ext cx="3749040" cy="4572000"/>
          </a:xfrm>
          <a:prstGeom prst="rect">
            <a:avLst/>
          </a:prstGeom>
          <a:solidFill>
            <a:schemeClr val="accent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hasCustomPrompt="1"/>
          </p:nvPr>
        </p:nvSpPr>
        <p:spPr>
          <a:xfrm>
            <a:off x="457200" y="365125"/>
            <a:ext cx="10515600" cy="1325563"/>
          </a:xfrm>
        </p:spPr>
        <p:txBody>
          <a:bodyPr/>
          <a:lstStyle>
            <a:lvl1pPr>
              <a:defRPr/>
            </a:lvl1pPr>
          </a:lstStyle>
          <a:p>
            <a:r>
              <a:rPr lang="en-US" dirty="0"/>
              <a:t>CLICK TO ADD TITLE</a:t>
            </a:r>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hasCustomPrompt="1"/>
          </p:nvPr>
        </p:nvSpPr>
        <p:spPr>
          <a:xfrm>
            <a:off x="839788" y="1966913"/>
            <a:ext cx="2971800" cy="823912"/>
          </a:xfrm>
        </p:spPr>
        <p:txBody>
          <a:bodyPr anchor="b" anchorCtr="0">
            <a:noAutofit/>
          </a:bodyPr>
          <a:lstStyle>
            <a:lvl1pPr marL="0" indent="0">
              <a:buNone/>
              <a:defRPr sz="18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839788" y="2790825"/>
            <a:ext cx="2971800" cy="3248025"/>
          </a:xfrm>
        </p:spPr>
        <p:txBody>
          <a:bodyPr>
            <a:normAutofit/>
          </a:bodyPr>
          <a:lstStyle>
            <a:lvl1pPr>
              <a:lnSpc>
                <a:spcPts val="2000"/>
              </a:lnSpc>
              <a:defRPr sz="1400"/>
            </a:lvl1pPr>
            <a:lvl2pPr>
              <a:lnSpc>
                <a:spcPts val="2000"/>
              </a:lnSpc>
              <a:defRPr sz="1400"/>
            </a:lvl2pPr>
            <a:lvl3pPr>
              <a:lnSpc>
                <a:spcPts val="2000"/>
              </a:lnSpc>
              <a:defRPr sz="1400"/>
            </a:lvl3pPr>
            <a:lvl4pPr>
              <a:lnSpc>
                <a:spcPts val="2000"/>
              </a:lnSpc>
              <a:defRPr sz="1400"/>
            </a:lvl4pPr>
            <a:lvl5pPr>
              <a:lnSpc>
                <a:spcPts val="2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hasCustomPrompt="1"/>
          </p:nvPr>
        </p:nvSpPr>
        <p:spPr>
          <a:xfrm>
            <a:off x="4610188" y="1966913"/>
            <a:ext cx="2971800" cy="823912"/>
          </a:xfrm>
        </p:spPr>
        <p:txBody>
          <a:bodyPr anchor="b" anchorCtr="0">
            <a:noAutofit/>
          </a:bodyPr>
          <a:lstStyle>
            <a:lvl1pPr marL="0" indent="0">
              <a:buNone/>
              <a:defRPr sz="18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4610188" y="2790825"/>
            <a:ext cx="2971800" cy="3246120"/>
          </a:xfrm>
        </p:spPr>
        <p:txBody>
          <a:bodyPr>
            <a:normAutofit/>
          </a:bodyPr>
          <a:lstStyle>
            <a:lvl1pPr>
              <a:lnSpc>
                <a:spcPts val="2000"/>
              </a:lnSpc>
              <a:defRPr sz="1400"/>
            </a:lvl1pPr>
            <a:lvl2pPr>
              <a:lnSpc>
                <a:spcPts val="2000"/>
              </a:lnSpc>
              <a:defRPr sz="1400"/>
            </a:lvl2pPr>
            <a:lvl3pPr>
              <a:lnSpc>
                <a:spcPts val="2000"/>
              </a:lnSpc>
              <a:defRPr sz="1400"/>
            </a:lvl3pPr>
            <a:lvl4pPr>
              <a:lnSpc>
                <a:spcPts val="2000"/>
              </a:lnSpc>
              <a:defRPr sz="1400"/>
            </a:lvl4pPr>
            <a:lvl5pPr>
              <a:lnSpc>
                <a:spcPts val="2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4">
            <a:extLst>
              <a:ext uri="{FF2B5EF4-FFF2-40B4-BE49-F238E27FC236}">
                <a16:creationId xmlns:a16="http://schemas.microsoft.com/office/drawing/2014/main" id="{FF7BCB16-19B7-48F6-94CD-563F43988749}"/>
              </a:ext>
            </a:extLst>
          </p:cNvPr>
          <p:cNvSpPr>
            <a:spLocks noGrp="1"/>
          </p:cNvSpPr>
          <p:nvPr>
            <p:ph type="body" sz="quarter" idx="13" hasCustomPrompt="1"/>
          </p:nvPr>
        </p:nvSpPr>
        <p:spPr>
          <a:xfrm>
            <a:off x="8430134" y="1976438"/>
            <a:ext cx="2971800" cy="823912"/>
          </a:xfrm>
        </p:spPr>
        <p:txBody>
          <a:bodyPr anchor="b" anchorCtr="0">
            <a:noAutofit/>
          </a:bodyPr>
          <a:lstStyle>
            <a:lvl1pPr marL="0" indent="0">
              <a:buNone/>
              <a:defRPr sz="18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Content Placeholder 5">
            <a:extLst>
              <a:ext uri="{FF2B5EF4-FFF2-40B4-BE49-F238E27FC236}">
                <a16:creationId xmlns:a16="http://schemas.microsoft.com/office/drawing/2014/main" id="{8FBB2F8D-6092-468C-BA48-836286C6B7E1}"/>
              </a:ext>
            </a:extLst>
          </p:cNvPr>
          <p:cNvSpPr>
            <a:spLocks noGrp="1"/>
          </p:cNvSpPr>
          <p:nvPr>
            <p:ph sz="quarter" idx="14"/>
          </p:nvPr>
        </p:nvSpPr>
        <p:spPr>
          <a:xfrm>
            <a:off x="8430134" y="2800350"/>
            <a:ext cx="2971800" cy="3246120"/>
          </a:xfrm>
        </p:spPr>
        <p:txBody>
          <a:bodyPr>
            <a:normAutofit/>
          </a:bodyPr>
          <a:lstStyle>
            <a:lvl1pPr>
              <a:lnSpc>
                <a:spcPts val="2000"/>
              </a:lnSpc>
              <a:defRPr sz="1400"/>
            </a:lvl1pPr>
            <a:lvl2pPr>
              <a:lnSpc>
                <a:spcPts val="2000"/>
              </a:lnSpc>
              <a:defRPr sz="1400"/>
            </a:lvl2pPr>
            <a:lvl3pPr>
              <a:lnSpc>
                <a:spcPts val="2000"/>
              </a:lnSpc>
              <a:defRPr sz="1400"/>
            </a:lvl3pPr>
            <a:lvl4pPr>
              <a:lnSpc>
                <a:spcPts val="2000"/>
              </a:lnSpc>
              <a:defRPr sz="1400"/>
            </a:lvl4pPr>
            <a:lvl5pPr>
              <a:lnSpc>
                <a:spcPts val="2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3940682-7091-4427-B158-074D4A471374}"/>
              </a:ext>
            </a:extLst>
          </p:cNvPr>
          <p:cNvSpPr>
            <a:spLocks noGrp="1"/>
          </p:cNvSpPr>
          <p:nvPr>
            <p:ph type="dt" sz="half" idx="10"/>
          </p:nvPr>
        </p:nvSpPr>
        <p:spPr/>
        <p:txBody>
          <a:bodyPr/>
          <a:lstStyle/>
          <a:p>
            <a:r>
              <a:rPr lang="en-US"/>
              <a:t>20XX</a:t>
            </a:r>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Presentation title</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204169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ummary">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FE5633F8-C03D-4CEE-BEDD-1B6648554C09}"/>
              </a:ext>
            </a:extLst>
          </p:cNvPr>
          <p:cNvSpPr>
            <a:spLocks noGrp="1"/>
          </p:cNvSpPr>
          <p:nvPr>
            <p:ph type="pic" sz="quarter" idx="14"/>
          </p:nvPr>
        </p:nvSpPr>
        <p:spPr>
          <a:xfrm>
            <a:off x="8622628" y="685800"/>
            <a:ext cx="3200400" cy="5486400"/>
          </a:xfrm>
          <a:solidFill>
            <a:schemeClr val="accent2"/>
          </a:solidFill>
        </p:spPr>
        <p:txBody>
          <a:bodyPr/>
          <a:lstStyle/>
          <a:p>
            <a:r>
              <a:rPr lang="en-US"/>
              <a:t>Click icon to add picture</a:t>
            </a:r>
            <a:endParaRPr lang="en-US" dirty="0"/>
          </a:p>
        </p:txBody>
      </p:sp>
      <p:sp>
        <p:nvSpPr>
          <p:cNvPr id="6" name="Rectangle 5">
            <a:extLst>
              <a:ext uri="{FF2B5EF4-FFF2-40B4-BE49-F238E27FC236}">
                <a16:creationId xmlns:a16="http://schemas.microsoft.com/office/drawing/2014/main" id="{4CA4DC27-A467-4265-AAB1-754D3F86CCAF}"/>
              </a:ext>
              <a:ext uri="{C183D7F6-B498-43B3-948B-1728B52AA6E4}">
                <adec:decorative xmlns:adec="http://schemas.microsoft.com/office/drawing/2017/decorative" val="1"/>
              </a:ext>
            </a:extLst>
          </p:cNvPr>
          <p:cNvSpPr/>
          <p:nvPr userDrawn="1"/>
        </p:nvSpPr>
        <p:spPr>
          <a:xfrm>
            <a:off x="0" y="1"/>
            <a:ext cx="6096000" cy="6858000"/>
          </a:xfrm>
          <a:prstGeom prst="rect">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457200" y="850230"/>
            <a:ext cx="5009147" cy="1325563"/>
          </a:xfrm>
        </p:spPr>
        <p:txBody>
          <a:bodyPr>
            <a:normAutofit/>
          </a:bodyPr>
          <a:lstStyle>
            <a:lvl1pPr>
              <a:defRPr sz="3600">
                <a:solidFill>
                  <a:schemeClr val="bg2">
                    <a:lumMod val="50000"/>
                  </a:schemeClr>
                </a:solidFill>
              </a:defRPr>
            </a:lvl1pPr>
          </a:lstStyle>
          <a:p>
            <a:r>
              <a:rPr lang="en-US" dirty="0"/>
              <a:t>CLICK TO ADD TITLE</a:t>
            </a:r>
          </a:p>
        </p:txBody>
      </p:sp>
      <p:sp>
        <p:nvSpPr>
          <p:cNvPr id="9" name="Text Placeholder 8">
            <a:extLst>
              <a:ext uri="{FF2B5EF4-FFF2-40B4-BE49-F238E27FC236}">
                <a16:creationId xmlns:a16="http://schemas.microsoft.com/office/drawing/2014/main" id="{2C9CC7B6-D9ED-464B-8206-98055EB53FCF}"/>
              </a:ext>
            </a:extLst>
          </p:cNvPr>
          <p:cNvSpPr>
            <a:spLocks noGrp="1"/>
          </p:cNvSpPr>
          <p:nvPr>
            <p:ph type="body" sz="quarter" idx="13"/>
          </p:nvPr>
        </p:nvSpPr>
        <p:spPr>
          <a:xfrm>
            <a:off x="457200" y="2490788"/>
            <a:ext cx="4572000" cy="3536950"/>
          </a:xfrm>
        </p:spPr>
        <p:txBody>
          <a:bodyPr>
            <a:normAutofit/>
          </a:bodyPr>
          <a:lstStyle>
            <a:lvl1pPr marL="0" indent="0">
              <a:lnSpc>
                <a:spcPts val="2400"/>
              </a:lnSpc>
              <a:buNone/>
              <a:defRPr sz="1400" spc="30" baseline="0"/>
            </a:lvl1pPr>
            <a:lvl2pPr marL="457200" indent="0">
              <a:lnSpc>
                <a:spcPts val="2400"/>
              </a:lnSpc>
              <a:buNone/>
              <a:defRPr sz="1400" spc="30" baseline="0"/>
            </a:lvl2pPr>
            <a:lvl3pPr marL="914400" indent="0">
              <a:lnSpc>
                <a:spcPts val="2400"/>
              </a:lnSpc>
              <a:buNone/>
              <a:defRPr sz="1400" spc="30" baseline="0"/>
            </a:lvl3pPr>
            <a:lvl4pPr marL="1371600" indent="0">
              <a:lnSpc>
                <a:spcPts val="2400"/>
              </a:lnSpc>
              <a:buNone/>
              <a:defRPr sz="1400" spc="30" baseline="0"/>
            </a:lvl4pPr>
            <a:lvl5pPr marL="1828800" indent="0">
              <a:lnSpc>
                <a:spcPts val="2400"/>
              </a:lnSpc>
              <a:buNone/>
              <a:defRPr sz="1400" spc="3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Picture Placeholder 12">
            <a:extLst>
              <a:ext uri="{FF2B5EF4-FFF2-40B4-BE49-F238E27FC236}">
                <a16:creationId xmlns:a16="http://schemas.microsoft.com/office/drawing/2014/main" id="{1743C040-0A81-4A38-879D-07BBD184231D}"/>
              </a:ext>
            </a:extLst>
          </p:cNvPr>
          <p:cNvSpPr>
            <a:spLocks noGrp="1"/>
          </p:cNvSpPr>
          <p:nvPr>
            <p:ph type="pic" sz="quarter" idx="15"/>
          </p:nvPr>
        </p:nvSpPr>
        <p:spPr>
          <a:xfrm>
            <a:off x="6781800" y="2492375"/>
            <a:ext cx="2286000" cy="2514600"/>
          </a:xfrm>
          <a:solidFill>
            <a:schemeClr val="accent2"/>
          </a:solidFill>
        </p:spPr>
        <p:txBody>
          <a:bodyPr/>
          <a:lstStyle/>
          <a:p>
            <a:r>
              <a:rPr lang="en-US"/>
              <a:t>Click icon to add picture</a:t>
            </a:r>
            <a:endParaRPr lang="en-US" dirty="0"/>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lvl1pPr>
              <a:defRPr/>
            </a:lvl1pPr>
          </a:lstStyle>
          <a:p>
            <a:r>
              <a:rPr lang="en-US" dirty="0"/>
              <a:t>2022-23	</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lvl1pPr>
              <a:defRPr/>
            </a:lvl1pPr>
          </a:lstStyle>
          <a:p>
            <a:r>
              <a:rPr lang="en-US" dirty="0"/>
              <a:t>Data Structures and Applications – Dept. of AIML	</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pPr/>
              <a:t>‹#›</a:t>
            </a:fld>
            <a:endParaRPr lang="en-US" dirty="0"/>
          </a:p>
        </p:txBody>
      </p:sp>
      <p:sp>
        <p:nvSpPr>
          <p:cNvPr id="10" name="Freeform: Shape 9">
            <a:extLst>
              <a:ext uri="{FF2B5EF4-FFF2-40B4-BE49-F238E27FC236}">
                <a16:creationId xmlns:a16="http://schemas.microsoft.com/office/drawing/2014/main" id="{7CBDD4A8-3B48-439C-B601-8D04B8714324}"/>
              </a:ext>
              <a:ext uri="{C183D7F6-B498-43B3-948B-1728B52AA6E4}">
                <adec:decorative xmlns:adec="http://schemas.microsoft.com/office/drawing/2017/decorative" val="1"/>
              </a:ext>
            </a:extLst>
          </p:cNvPr>
          <p:cNvSpPr/>
          <p:nvPr userDrawn="1"/>
        </p:nvSpPr>
        <p:spPr>
          <a:xfrm rot="13547565" flipH="1">
            <a:off x="761136" y="5210984"/>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3">
              <a:lumMod val="40000"/>
              <a:lumOff val="60000"/>
              <a:alpha val="82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2130625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4DF764D-A077-4BED-ABF1-8DF341BC85D7}"/>
              </a:ext>
            </a:extLst>
          </p:cNvPr>
          <p:cNvSpPr>
            <a:spLocks noGrp="1"/>
          </p:cNvSpPr>
          <p:nvPr>
            <p:ph type="pic" sz="quarter" idx="10"/>
          </p:nvPr>
        </p:nvSpPr>
        <p:spPr>
          <a:xfrm>
            <a:off x="458724" y="411480"/>
            <a:ext cx="11274552" cy="5870448"/>
          </a:xfrm>
          <a:solidFill>
            <a:schemeClr val="accent1"/>
          </a:solidFill>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457201" y="3490624"/>
            <a:ext cx="4571999" cy="1235382"/>
          </a:xfrm>
          <a:solidFill>
            <a:schemeClr val="bg1">
              <a:alpha val="80000"/>
            </a:schemeClr>
          </a:solidFill>
        </p:spPr>
        <p:txBody>
          <a:bodyPr lIns="457200" bIns="137160" anchor="b">
            <a:normAutofit/>
          </a:bodyPr>
          <a:lstStyle>
            <a:lvl1pPr algn="l">
              <a:defRPr sz="3600">
                <a:solidFill>
                  <a:schemeClr val="bg2">
                    <a:lumMod val="25000"/>
                  </a:schemeClr>
                </a:solidFill>
              </a:defRPr>
            </a:lvl1pPr>
          </a:lstStyle>
          <a:p>
            <a:r>
              <a:rPr lang="en-US" dirty="0"/>
              <a:t>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457199" y="4726007"/>
            <a:ext cx="4571999" cy="1314432"/>
          </a:xfrm>
          <a:solidFill>
            <a:schemeClr val="bg1">
              <a:alpha val="80000"/>
            </a:schemeClr>
          </a:solidFill>
        </p:spPr>
        <p:txBody>
          <a:bodyPr lIns="502920" rIns="2103120">
            <a:normAutofit/>
          </a:bodyPr>
          <a:lstStyle>
            <a:lvl1pPr marL="0" indent="0" algn="l">
              <a:buNone/>
              <a:defRPr sz="1400" spc="40" baseline="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7FB6E25-C828-48BC-8628-82D1E81A507C}"/>
              </a:ext>
            </a:extLst>
          </p:cNvPr>
          <p:cNvSpPr>
            <a:spLocks noGrp="1"/>
          </p:cNvSpPr>
          <p:nvPr>
            <p:ph type="dt" sz="half" idx="11"/>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A210386C-9F0A-4DAC-822E-DEC8EA1DDEAC}"/>
              </a:ext>
            </a:extLst>
          </p:cNvPr>
          <p:cNvSpPr>
            <a:spLocks noGrp="1"/>
          </p:cNvSpPr>
          <p:nvPr>
            <p:ph type="ftr" sz="quarter" idx="12"/>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AB3A59EB-A4AA-43EC-A853-BDDFB7AB3D8B}"/>
              </a:ext>
            </a:extLst>
          </p:cNvPr>
          <p:cNvSpPr>
            <a:spLocks noGrp="1"/>
          </p:cNvSpPr>
          <p:nvPr>
            <p:ph type="sldNum" sz="quarter" idx="13"/>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267368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pPr/>
              <a:t>4/16/2023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82498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56C8C1-E81C-436D-A310-A71CAAE33A17}"/>
              </a:ext>
              <a:ext uri="{C183D7F6-B498-43B3-948B-1728B52AA6E4}">
                <adec:decorative xmlns:adec="http://schemas.microsoft.com/office/drawing/2017/decorative" val="1"/>
              </a:ext>
            </a:extLst>
          </p:cNvPr>
          <p:cNvSpPr/>
          <p:nvPr userDrawn="1"/>
        </p:nvSpPr>
        <p:spPr>
          <a:xfrm>
            <a:off x="6286500" y="946404"/>
            <a:ext cx="5486400" cy="4965192"/>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457199" y="2103120"/>
            <a:ext cx="3848101" cy="1325563"/>
          </a:xfrm>
        </p:spPr>
        <p:txBody>
          <a:bodyPr anchor="b" anchorCtr="0">
            <a:normAutofit/>
          </a:bodyPr>
          <a:lstStyle>
            <a:lvl1pPr>
              <a:defRPr sz="3600">
                <a:solidFill>
                  <a:schemeClr val="bg2">
                    <a:lumMod val="50000"/>
                  </a:schemeClr>
                </a:solidFill>
              </a:defRPr>
            </a:lvl1pPr>
          </a:lstStyle>
          <a:p>
            <a:r>
              <a:rPr lang="en-US" dirty="0"/>
              <a:t>CLICK TO ADD TITLE</a:t>
            </a:r>
          </a:p>
        </p:txBody>
      </p:sp>
      <p:sp>
        <p:nvSpPr>
          <p:cNvPr id="13" name="Picture Placeholder 12">
            <a:extLst>
              <a:ext uri="{FF2B5EF4-FFF2-40B4-BE49-F238E27FC236}">
                <a16:creationId xmlns:a16="http://schemas.microsoft.com/office/drawing/2014/main" id="{428B1CE2-91FA-4E2B-8543-3B0F79B4801D}"/>
              </a:ext>
            </a:extLst>
          </p:cNvPr>
          <p:cNvSpPr>
            <a:spLocks noGrp="1"/>
          </p:cNvSpPr>
          <p:nvPr>
            <p:ph type="pic" sz="quarter" idx="15"/>
          </p:nvPr>
        </p:nvSpPr>
        <p:spPr>
          <a:xfrm>
            <a:off x="4697421" y="1600200"/>
            <a:ext cx="2743199" cy="3657600"/>
          </a:xfrm>
          <a:solidFill>
            <a:schemeClr val="accent1"/>
          </a:solidFill>
        </p:spPr>
        <p:txBody>
          <a:bodyPr/>
          <a:lstStyle/>
          <a:p>
            <a:r>
              <a:rPr lang="en-US"/>
              <a:t>Click icon to add picture</a:t>
            </a:r>
            <a:endParaRPr lang="en-US" dirty="0"/>
          </a:p>
        </p:txBody>
      </p:sp>
      <p:sp>
        <p:nvSpPr>
          <p:cNvPr id="10" name="Text Placeholder 6">
            <a:extLst>
              <a:ext uri="{FF2B5EF4-FFF2-40B4-BE49-F238E27FC236}">
                <a16:creationId xmlns:a16="http://schemas.microsoft.com/office/drawing/2014/main" id="{0F7B6DF9-E76A-44ED-B84C-1391CD5D5592}"/>
              </a:ext>
            </a:extLst>
          </p:cNvPr>
          <p:cNvSpPr>
            <a:spLocks noGrp="1"/>
          </p:cNvSpPr>
          <p:nvPr>
            <p:ph type="body" sz="quarter" idx="16"/>
          </p:nvPr>
        </p:nvSpPr>
        <p:spPr>
          <a:xfrm>
            <a:off x="8312614" y="1893262"/>
            <a:ext cx="2743200" cy="3071477"/>
          </a:xfrm>
        </p:spPr>
        <p:txBody>
          <a:bodyPr anchor="ctr" anchorCtr="0">
            <a:normAutofit/>
          </a:bodyPr>
          <a:lstStyle>
            <a:lvl1pPr marL="285750" indent="-285750">
              <a:lnSpc>
                <a:spcPct val="100000"/>
              </a:lnSpc>
              <a:buFont typeface="Arial" panose="020B0604020202020204" pitchFamily="34" charset="0"/>
              <a:buChar char="•"/>
              <a:defRPr sz="1800">
                <a:solidFill>
                  <a:schemeClr val="tx1">
                    <a:lumMod val="75000"/>
                    <a:lumOff val="25000"/>
                  </a:schemeClr>
                </a:solidFill>
              </a:defRPr>
            </a:lvl1pPr>
            <a:lvl2pPr marL="742950" indent="-285750">
              <a:lnSpc>
                <a:spcPct val="100000"/>
              </a:lnSpc>
              <a:buFont typeface="Arial" panose="020B0604020202020204" pitchFamily="34" charset="0"/>
              <a:buChar char="•"/>
              <a:defRPr sz="2000"/>
            </a:lvl2pPr>
            <a:lvl3pPr marL="1200150" indent="-285750">
              <a:lnSpc>
                <a:spcPct val="100000"/>
              </a:lnSpc>
              <a:buFont typeface="Arial" panose="020B0604020202020204" pitchFamily="34" charset="0"/>
              <a:buChar char="•"/>
              <a:defRPr sz="2000"/>
            </a:lvl3pPr>
            <a:lvl4pPr marL="1657350" indent="-285750">
              <a:lnSpc>
                <a:spcPct val="100000"/>
              </a:lnSpc>
              <a:buFont typeface="Arial" panose="020B0604020202020204" pitchFamily="34" charset="0"/>
              <a:buChar char="•"/>
              <a:defRPr sz="2000"/>
            </a:lvl4pPr>
            <a:lvl5pPr marL="2114550" indent="-285750">
              <a:lnSpc>
                <a:spcPct val="100000"/>
              </a:lnSpc>
              <a:buFont typeface="Arial" panose="020B0604020202020204" pitchFamily="34" charset="0"/>
              <a:buChar char="•"/>
              <a:defRPr sz="2000"/>
            </a:lvl5pPr>
          </a:lstStyle>
          <a:p>
            <a:pPr lvl="0"/>
            <a:r>
              <a:rPr lang="en-US"/>
              <a:t>Click to edit Master text styles</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pPr/>
              <a:t>‹#›</a:t>
            </a:fld>
            <a:endParaRPr lang="en-US" dirty="0"/>
          </a:p>
        </p:txBody>
      </p:sp>
      <p:sp>
        <p:nvSpPr>
          <p:cNvPr id="7" name="Freeform: Shape 6">
            <a:extLst>
              <a:ext uri="{FF2B5EF4-FFF2-40B4-BE49-F238E27FC236}">
                <a16:creationId xmlns:a16="http://schemas.microsoft.com/office/drawing/2014/main" id="{4ECB9306-A7FD-4B22-8E8A-E0B8D7862BCE}"/>
              </a:ext>
              <a:ext uri="{C183D7F6-B498-43B3-948B-1728B52AA6E4}">
                <adec:decorative xmlns:adec="http://schemas.microsoft.com/office/drawing/2017/decorative" val="1"/>
              </a:ext>
            </a:extLst>
          </p:cNvPr>
          <p:cNvSpPr/>
          <p:nvPr userDrawn="1"/>
        </p:nvSpPr>
        <p:spPr>
          <a:xfrm rot="13547565" flipH="1">
            <a:off x="624728" y="3747150"/>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3">
              <a:lumMod val="40000"/>
              <a:lumOff val="60000"/>
              <a:alpha val="82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328766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6312583" y="2102720"/>
            <a:ext cx="5422217" cy="1325563"/>
          </a:xfrm>
        </p:spPr>
        <p:txBody>
          <a:bodyPr anchor="b" anchorCtr="0">
            <a:normAutofit/>
          </a:bodyPr>
          <a:lstStyle>
            <a:lvl1pPr>
              <a:defRPr sz="3600">
                <a:solidFill>
                  <a:schemeClr val="bg2">
                    <a:lumMod val="50000"/>
                  </a:schemeClr>
                </a:solidFill>
              </a:defRPr>
            </a:lvl1pPr>
          </a:lstStyle>
          <a:p>
            <a:r>
              <a:rPr lang="en-US" dirty="0"/>
              <a:t>CLICK TO ADD TITLE</a:t>
            </a:r>
          </a:p>
        </p:txBody>
      </p:sp>
      <p:sp>
        <p:nvSpPr>
          <p:cNvPr id="13" name="Picture Placeholder 12">
            <a:extLst>
              <a:ext uri="{FF2B5EF4-FFF2-40B4-BE49-F238E27FC236}">
                <a16:creationId xmlns:a16="http://schemas.microsoft.com/office/drawing/2014/main" id="{428B1CE2-91FA-4E2B-8543-3B0F79B4801D}"/>
              </a:ext>
            </a:extLst>
          </p:cNvPr>
          <p:cNvSpPr>
            <a:spLocks noGrp="1"/>
          </p:cNvSpPr>
          <p:nvPr>
            <p:ph type="pic" sz="quarter" idx="15"/>
          </p:nvPr>
        </p:nvSpPr>
        <p:spPr>
          <a:xfrm>
            <a:off x="457200" y="1143000"/>
            <a:ext cx="5486400" cy="4572000"/>
          </a:xfrm>
          <a:solidFill>
            <a:schemeClr val="accent1"/>
          </a:solidFill>
        </p:spPr>
        <p:txBody>
          <a:bodyPr/>
          <a:lstStyle/>
          <a:p>
            <a:r>
              <a:rPr lang="en-US"/>
              <a:t>Click icon to add picture</a:t>
            </a:r>
            <a:endParaRPr lang="en-US" dirty="0"/>
          </a:p>
        </p:txBody>
      </p:sp>
      <p:sp>
        <p:nvSpPr>
          <p:cNvPr id="7" name="Text Placeholder 6">
            <a:extLst>
              <a:ext uri="{FF2B5EF4-FFF2-40B4-BE49-F238E27FC236}">
                <a16:creationId xmlns:a16="http://schemas.microsoft.com/office/drawing/2014/main" id="{24C2C3F7-8611-4C35-8251-0FD61D72D6B9}"/>
              </a:ext>
            </a:extLst>
          </p:cNvPr>
          <p:cNvSpPr>
            <a:spLocks noGrp="1"/>
          </p:cNvSpPr>
          <p:nvPr>
            <p:ph type="body" sz="quarter" idx="13"/>
          </p:nvPr>
        </p:nvSpPr>
        <p:spPr>
          <a:xfrm>
            <a:off x="6309360" y="3500407"/>
            <a:ext cx="4572000" cy="1888373"/>
          </a:xfrm>
        </p:spPr>
        <p:txBody>
          <a:bodyPr>
            <a:normAutofit/>
          </a:bodyPr>
          <a:lstStyle>
            <a:lvl1pPr marL="0" indent="0">
              <a:lnSpc>
                <a:spcPts val="2400"/>
              </a:lnSpc>
              <a:buFont typeface="Arial" panose="020B0604020202020204" pitchFamily="34" charset="0"/>
              <a:buNone/>
              <a:defRPr sz="1400" spc="30" baseline="0">
                <a:solidFill>
                  <a:schemeClr val="bg2">
                    <a:lumMod val="50000"/>
                  </a:schemeClr>
                </a:solidFill>
              </a:defRPr>
            </a:lvl1pPr>
            <a:lvl2pPr marL="457200" indent="0">
              <a:lnSpc>
                <a:spcPts val="2400"/>
              </a:lnSpc>
              <a:buFont typeface="Arial" panose="020B0604020202020204" pitchFamily="34" charset="0"/>
              <a:buNone/>
              <a:defRPr sz="1400" spc="30" baseline="0">
                <a:solidFill>
                  <a:schemeClr val="bg2">
                    <a:lumMod val="50000"/>
                  </a:schemeClr>
                </a:solidFill>
              </a:defRPr>
            </a:lvl2pPr>
            <a:lvl3pPr marL="914400" indent="0">
              <a:lnSpc>
                <a:spcPts val="2400"/>
              </a:lnSpc>
              <a:buFont typeface="Arial" panose="020B0604020202020204" pitchFamily="34" charset="0"/>
              <a:buNone/>
              <a:defRPr sz="1400" spc="30" baseline="0">
                <a:solidFill>
                  <a:schemeClr val="bg2">
                    <a:lumMod val="50000"/>
                  </a:schemeClr>
                </a:solidFill>
              </a:defRPr>
            </a:lvl3pPr>
            <a:lvl4pPr marL="1371600" indent="0">
              <a:lnSpc>
                <a:spcPts val="2400"/>
              </a:lnSpc>
              <a:buFont typeface="Arial" panose="020B0604020202020204" pitchFamily="34" charset="0"/>
              <a:buNone/>
              <a:defRPr sz="1400" spc="30" baseline="0">
                <a:solidFill>
                  <a:schemeClr val="bg2">
                    <a:lumMod val="50000"/>
                  </a:schemeClr>
                </a:solidFill>
              </a:defRPr>
            </a:lvl4pPr>
            <a:lvl5pPr marL="1828800" indent="0">
              <a:lnSpc>
                <a:spcPts val="2400"/>
              </a:lnSpc>
              <a:buFont typeface="Arial" panose="020B0604020202020204" pitchFamily="34" charset="0"/>
              <a:buNone/>
              <a:defRPr sz="1400" spc="30" baseline="0">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56189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4DF764D-A077-4BED-ABF1-8DF341BC85D7}"/>
              </a:ext>
            </a:extLst>
          </p:cNvPr>
          <p:cNvSpPr>
            <a:spLocks noGrp="1"/>
          </p:cNvSpPr>
          <p:nvPr>
            <p:ph type="pic" sz="quarter" idx="10"/>
          </p:nvPr>
        </p:nvSpPr>
        <p:spPr>
          <a:xfrm>
            <a:off x="1524" y="-2"/>
            <a:ext cx="12188952" cy="4572000"/>
          </a:xfrm>
          <a:solidFill>
            <a:schemeClr val="accent1"/>
          </a:solidFill>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524000" y="4667250"/>
            <a:ext cx="9144000" cy="1212182"/>
          </a:xfrm>
        </p:spPr>
        <p:txBody>
          <a:bodyPr anchor="b">
            <a:normAutofit/>
          </a:bodyPr>
          <a:lstStyle>
            <a:lvl1pPr algn="ctr">
              <a:defRPr sz="3600">
                <a:solidFill>
                  <a:schemeClr val="bg2">
                    <a:lumMod val="50000"/>
                  </a:schemeClr>
                </a:solidFill>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524000" y="5971507"/>
            <a:ext cx="9144000" cy="524794"/>
          </a:xfrm>
        </p:spPr>
        <p:txBody>
          <a:bodyPr>
            <a:normAutofit/>
          </a:bodyPr>
          <a:lstStyle>
            <a:lvl1pPr marL="0" indent="0" algn="ctr">
              <a:buNone/>
              <a:defRPr sz="1400" spc="30" baseline="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98449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p:txBody>
          <a:bodyPr>
            <a:normAutofit/>
          </a:bodyPr>
          <a:lstStyle>
            <a:lvl1pPr>
              <a:defRPr sz="3600">
                <a:solidFill>
                  <a:schemeClr val="bg2">
                    <a:lumMod val="50000"/>
                  </a:schemeClr>
                </a:solidFill>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838200" y="1825625"/>
            <a:ext cx="10515600" cy="4351338"/>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2">
            <a:extLst>
              <a:ext uri="{FF2B5EF4-FFF2-40B4-BE49-F238E27FC236}">
                <a16:creationId xmlns:a16="http://schemas.microsoft.com/office/drawing/2014/main" id="{842BA18D-167B-42CD-8DD5-844A20873AAA}"/>
              </a:ext>
            </a:extLst>
          </p:cNvPr>
          <p:cNvSpPr>
            <a:spLocks noGrp="1"/>
          </p:cNvSpPr>
          <p:nvPr>
            <p:ph type="dt" sz="half" idx="10"/>
          </p:nvPr>
        </p:nvSpPr>
        <p:spPr>
          <a:xfrm>
            <a:off x="457200" y="6356350"/>
            <a:ext cx="2743200" cy="365125"/>
          </a:xfrm>
        </p:spPr>
        <p:txBody>
          <a:bodyPr/>
          <a:lstStyle/>
          <a:p>
            <a:r>
              <a:rPr lang="en-US"/>
              <a:t>20XX</a:t>
            </a:r>
            <a:endParaRPr lang="en-US" dirty="0"/>
          </a:p>
        </p:txBody>
      </p:sp>
      <p:sp>
        <p:nvSpPr>
          <p:cNvPr id="7" name="Footer Placeholder 3">
            <a:extLst>
              <a:ext uri="{FF2B5EF4-FFF2-40B4-BE49-F238E27FC236}">
                <a16:creationId xmlns:a16="http://schemas.microsoft.com/office/drawing/2014/main" id="{519A9BF1-35FD-4BDE-9C59-E08CB7A7078D}"/>
              </a:ext>
            </a:extLst>
          </p:cNvPr>
          <p:cNvSpPr>
            <a:spLocks noGrp="1"/>
          </p:cNvSpPr>
          <p:nvPr>
            <p:ph type="ftr" sz="quarter" idx="11"/>
          </p:nvPr>
        </p:nvSpPr>
        <p:spPr>
          <a:xfrm>
            <a:off x="4038600" y="6356350"/>
            <a:ext cx="4114800" cy="365125"/>
          </a:xfrm>
        </p:spPr>
        <p:txBody>
          <a:bodyPr/>
          <a:lstStyle/>
          <a:p>
            <a:r>
              <a:rPr lang="en-US"/>
              <a:t>Presentation title</a:t>
            </a:r>
            <a:endParaRPr lang="en-US" dirty="0"/>
          </a:p>
        </p:txBody>
      </p:sp>
      <p:sp>
        <p:nvSpPr>
          <p:cNvPr id="8" name="Slide Number Placeholder 4">
            <a:extLst>
              <a:ext uri="{FF2B5EF4-FFF2-40B4-BE49-F238E27FC236}">
                <a16:creationId xmlns:a16="http://schemas.microsoft.com/office/drawing/2014/main" id="{F02A2A47-BED9-43DF-8914-AD1EB274F523}"/>
              </a:ext>
            </a:extLst>
          </p:cNvPr>
          <p:cNvSpPr>
            <a:spLocks noGrp="1"/>
          </p:cNvSpPr>
          <p:nvPr>
            <p:ph type="sldNum" sz="quarter" idx="12"/>
          </p:nvPr>
        </p:nvSpPr>
        <p:spPr>
          <a:xfrm>
            <a:off x="8610600" y="6356350"/>
            <a:ext cx="2743200" cy="365125"/>
          </a:xfrm>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14071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FDFBA353-19B1-4A04-A7EE-345F93C189D4}"/>
              </a:ext>
            </a:extLst>
          </p:cNvPr>
          <p:cNvSpPr>
            <a:spLocks noGrp="1"/>
          </p:cNvSpPr>
          <p:nvPr>
            <p:ph type="pic" sz="quarter" idx="13"/>
          </p:nvPr>
        </p:nvSpPr>
        <p:spPr>
          <a:xfrm>
            <a:off x="6232491" y="946404"/>
            <a:ext cx="5486400" cy="4965192"/>
          </a:xfrm>
          <a:solidFill>
            <a:schemeClr val="accent1"/>
          </a:solidFill>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EDC4857A-B6DC-4F0A-AD6B-243F6C085554}"/>
              </a:ext>
            </a:extLst>
          </p:cNvPr>
          <p:cNvSpPr>
            <a:spLocks noGrp="1"/>
          </p:cNvSpPr>
          <p:nvPr>
            <p:ph type="title" hasCustomPrompt="1"/>
          </p:nvPr>
        </p:nvSpPr>
        <p:spPr>
          <a:xfrm>
            <a:off x="473109" y="2386584"/>
            <a:ext cx="4315968" cy="2084832"/>
          </a:xfrm>
        </p:spPr>
        <p:txBody>
          <a:bodyPr anchor="t">
            <a:normAutofit/>
          </a:bodyPr>
          <a:lstStyle>
            <a:lvl1pPr>
              <a:defRPr sz="3400" spc="0" baseline="0">
                <a:solidFill>
                  <a:schemeClr val="bg2">
                    <a:lumMod val="75000"/>
                  </a:schemeClr>
                </a:solidFill>
              </a:defRPr>
            </a:lvl1pPr>
          </a:lstStyle>
          <a:p>
            <a:r>
              <a:rPr lang="en-US" dirty="0"/>
              <a:t>Click to add title</a:t>
            </a:r>
          </a:p>
        </p:txBody>
      </p:sp>
      <p:sp>
        <p:nvSpPr>
          <p:cNvPr id="13" name="Text Placeholder 6">
            <a:extLst>
              <a:ext uri="{FF2B5EF4-FFF2-40B4-BE49-F238E27FC236}">
                <a16:creationId xmlns:a16="http://schemas.microsoft.com/office/drawing/2014/main" id="{D8717D35-8E1B-4C94-BA72-91D4DCA6576C}"/>
              </a:ext>
            </a:extLst>
          </p:cNvPr>
          <p:cNvSpPr>
            <a:spLocks noGrp="1"/>
          </p:cNvSpPr>
          <p:nvPr>
            <p:ph type="body" sz="quarter" idx="15" hasCustomPrompt="1"/>
          </p:nvPr>
        </p:nvSpPr>
        <p:spPr>
          <a:xfrm>
            <a:off x="457200" y="4471416"/>
            <a:ext cx="3584448" cy="637674"/>
          </a:xfrm>
        </p:spPr>
        <p:txBody>
          <a:bodyPr anchor="ctr" anchorCtr="0">
            <a:normAutofit/>
          </a:bodyPr>
          <a:lstStyle>
            <a:lvl1pPr marL="0" indent="0">
              <a:lnSpc>
                <a:spcPct val="100000"/>
              </a:lnSpc>
              <a:buFont typeface="Arial" panose="020B0604020202020204" pitchFamily="34" charset="0"/>
              <a:buNone/>
              <a:defRPr sz="1600" spc="100" baseline="0">
                <a:solidFill>
                  <a:schemeClr val="bg2">
                    <a:lumMod val="50000"/>
                  </a:schemeClr>
                </a:solidFill>
                <a:latin typeface="+mn-lt"/>
              </a:defRPr>
            </a:lvl1pPr>
            <a:lvl2pPr marL="457200" indent="0">
              <a:lnSpc>
                <a:spcPct val="100000"/>
              </a:lnSpc>
              <a:buFont typeface="Arial" panose="020B0604020202020204" pitchFamily="34" charset="0"/>
              <a:buNone/>
              <a:defRPr sz="2000">
                <a:latin typeface="+mj-lt"/>
              </a:defRPr>
            </a:lvl2pPr>
            <a:lvl3pPr marL="914400" indent="0">
              <a:lnSpc>
                <a:spcPct val="100000"/>
              </a:lnSpc>
              <a:buFont typeface="Arial" panose="020B0604020202020204" pitchFamily="34" charset="0"/>
              <a:buNone/>
              <a:defRPr sz="2000">
                <a:latin typeface="+mj-lt"/>
              </a:defRPr>
            </a:lvl3pPr>
            <a:lvl4pPr marL="1371600" indent="0">
              <a:lnSpc>
                <a:spcPct val="100000"/>
              </a:lnSpc>
              <a:buFont typeface="Arial" panose="020B0604020202020204" pitchFamily="34" charset="0"/>
              <a:buNone/>
              <a:defRPr sz="2000">
                <a:latin typeface="+mj-lt"/>
              </a:defRPr>
            </a:lvl4pPr>
            <a:lvl5pPr marL="1828800" indent="0">
              <a:lnSpc>
                <a:spcPct val="100000"/>
              </a:lnSpc>
              <a:buFont typeface="Arial" panose="020B0604020202020204" pitchFamily="34" charset="0"/>
              <a:buNone/>
              <a:defRPr sz="2000">
                <a:latin typeface="+mj-lt"/>
              </a:defRPr>
            </a:lvl5pPr>
          </a:lstStyle>
          <a:p>
            <a:pPr lvl="0"/>
            <a:r>
              <a:rPr lang="en-US" dirty="0"/>
              <a:t>CLICK TO EDIT MASTER TEXT STYLES</a:t>
            </a:r>
          </a:p>
        </p:txBody>
      </p:sp>
      <p:sp>
        <p:nvSpPr>
          <p:cNvPr id="11" name="Picture Placeholder 9">
            <a:extLst>
              <a:ext uri="{FF2B5EF4-FFF2-40B4-BE49-F238E27FC236}">
                <a16:creationId xmlns:a16="http://schemas.microsoft.com/office/drawing/2014/main" id="{F15B60AE-D6AB-472C-8342-2A3EB53493C8}"/>
              </a:ext>
            </a:extLst>
          </p:cNvPr>
          <p:cNvSpPr>
            <a:spLocks noGrp="1"/>
          </p:cNvSpPr>
          <p:nvPr>
            <p:ph type="pic" sz="quarter" idx="14"/>
          </p:nvPr>
        </p:nvSpPr>
        <p:spPr>
          <a:xfrm>
            <a:off x="5093208" y="1600200"/>
            <a:ext cx="2286000" cy="3657600"/>
          </a:xfrm>
          <a:solidFill>
            <a:schemeClr val="accent1"/>
          </a:solidFill>
        </p:spPr>
        <p:txBody>
          <a:bodyPr/>
          <a:lstStyle/>
          <a:p>
            <a:r>
              <a:rPr lang="en-US"/>
              <a:t>Click icon to add picture</a:t>
            </a:r>
            <a:endParaRPr lang="en-US" dirty="0"/>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pPr/>
              <a:t>‹#›</a:t>
            </a:fld>
            <a:endParaRPr lang="en-US" dirty="0"/>
          </a:p>
        </p:txBody>
      </p:sp>
      <p:sp>
        <p:nvSpPr>
          <p:cNvPr id="9" name="Freeform: Shape 8">
            <a:extLst>
              <a:ext uri="{FF2B5EF4-FFF2-40B4-BE49-F238E27FC236}">
                <a16:creationId xmlns:a16="http://schemas.microsoft.com/office/drawing/2014/main" id="{FBB5B262-532A-4EE4-98E7-0EB6A8C56003}"/>
              </a:ext>
              <a:ext uri="{C183D7F6-B498-43B3-948B-1728B52AA6E4}">
                <adec:decorative xmlns:adec="http://schemas.microsoft.com/office/drawing/2017/decorative" val="1"/>
              </a:ext>
            </a:extLst>
          </p:cNvPr>
          <p:cNvSpPr/>
          <p:nvPr userDrawn="1"/>
        </p:nvSpPr>
        <p:spPr>
          <a:xfrm rot="13547565" flipH="1">
            <a:off x="1727251" y="1145928"/>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3">
              <a:lumMod val="40000"/>
              <a:lumOff val="60000"/>
              <a:alpha val="82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3529038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optio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457200" y="381000"/>
            <a:ext cx="11277600" cy="1325563"/>
          </a:xfrm>
        </p:spPr>
        <p:txBody>
          <a:bodyPr>
            <a:normAutofit/>
          </a:bodyPr>
          <a:lstStyle>
            <a:lvl1pPr>
              <a:defRPr sz="3600">
                <a:solidFill>
                  <a:schemeClr val="bg2">
                    <a:lumMod val="50000"/>
                  </a:schemeClr>
                </a:solidFill>
              </a:defRPr>
            </a:lvl1pPr>
          </a:lstStyle>
          <a:p>
            <a:r>
              <a:rPr lang="en-US" dirty="0"/>
              <a:t>CLICK TO ADD TITLE</a:t>
            </a:r>
          </a:p>
        </p:txBody>
      </p:sp>
      <p:sp>
        <p:nvSpPr>
          <p:cNvPr id="7" name="Picture Placeholder 6">
            <a:extLst>
              <a:ext uri="{FF2B5EF4-FFF2-40B4-BE49-F238E27FC236}">
                <a16:creationId xmlns:a16="http://schemas.microsoft.com/office/drawing/2014/main" id="{FB0F91E1-53D9-4A2A-923E-0CB7755188AD}"/>
              </a:ext>
            </a:extLst>
          </p:cNvPr>
          <p:cNvSpPr>
            <a:spLocks noGrp="1"/>
          </p:cNvSpPr>
          <p:nvPr>
            <p:ph type="pic" sz="quarter" idx="13"/>
          </p:nvPr>
        </p:nvSpPr>
        <p:spPr>
          <a:xfrm>
            <a:off x="457200" y="1806318"/>
            <a:ext cx="2286000" cy="3200400"/>
          </a:xfrm>
          <a:solidFill>
            <a:schemeClr val="accent2"/>
          </a:solidFill>
        </p:spPr>
        <p:txBody>
          <a:bodyPr/>
          <a:lstStyle/>
          <a:p>
            <a:r>
              <a:rPr lang="en-US"/>
              <a:t>Click icon to add picture</a:t>
            </a:r>
            <a:endParaRPr lang="en-US" dirty="0"/>
          </a:p>
        </p:txBody>
      </p:sp>
      <p:sp>
        <p:nvSpPr>
          <p:cNvPr id="9" name="Picture Placeholder 6">
            <a:extLst>
              <a:ext uri="{FF2B5EF4-FFF2-40B4-BE49-F238E27FC236}">
                <a16:creationId xmlns:a16="http://schemas.microsoft.com/office/drawing/2014/main" id="{2F6A179B-CBDB-414D-B2F8-E1FEE9B831BE}"/>
              </a:ext>
            </a:extLst>
          </p:cNvPr>
          <p:cNvSpPr>
            <a:spLocks noGrp="1"/>
          </p:cNvSpPr>
          <p:nvPr>
            <p:ph type="pic" sz="quarter" idx="14"/>
          </p:nvPr>
        </p:nvSpPr>
        <p:spPr>
          <a:xfrm>
            <a:off x="3429000" y="1806318"/>
            <a:ext cx="2286000" cy="3200400"/>
          </a:xfrm>
          <a:solidFill>
            <a:schemeClr val="accent2"/>
          </a:solidFill>
        </p:spPr>
        <p:txBody>
          <a:bodyPr/>
          <a:lstStyle/>
          <a:p>
            <a:r>
              <a:rPr lang="en-US"/>
              <a:t>Click icon to add picture</a:t>
            </a:r>
            <a:endParaRPr lang="en-US" dirty="0"/>
          </a:p>
        </p:txBody>
      </p:sp>
      <p:sp>
        <p:nvSpPr>
          <p:cNvPr id="10" name="Picture Placeholder 6">
            <a:extLst>
              <a:ext uri="{FF2B5EF4-FFF2-40B4-BE49-F238E27FC236}">
                <a16:creationId xmlns:a16="http://schemas.microsoft.com/office/drawing/2014/main" id="{F7A822EC-853A-46EC-8775-F8B48F2A81EB}"/>
              </a:ext>
            </a:extLst>
          </p:cNvPr>
          <p:cNvSpPr>
            <a:spLocks noGrp="1"/>
          </p:cNvSpPr>
          <p:nvPr>
            <p:ph type="pic" sz="quarter" idx="15"/>
          </p:nvPr>
        </p:nvSpPr>
        <p:spPr>
          <a:xfrm>
            <a:off x="6477000" y="1806318"/>
            <a:ext cx="2286000" cy="3200400"/>
          </a:xfrm>
          <a:solidFill>
            <a:schemeClr val="accent2"/>
          </a:solidFill>
        </p:spPr>
        <p:txBody>
          <a:bodyPr/>
          <a:lstStyle/>
          <a:p>
            <a:r>
              <a:rPr lang="en-US"/>
              <a:t>Click icon to add picture</a:t>
            </a:r>
            <a:endParaRPr lang="en-US" dirty="0"/>
          </a:p>
        </p:txBody>
      </p:sp>
      <p:sp>
        <p:nvSpPr>
          <p:cNvPr id="11" name="Picture Placeholder 6">
            <a:extLst>
              <a:ext uri="{FF2B5EF4-FFF2-40B4-BE49-F238E27FC236}">
                <a16:creationId xmlns:a16="http://schemas.microsoft.com/office/drawing/2014/main" id="{AA0D329B-CAB8-4E3A-BA03-C17A79790B67}"/>
              </a:ext>
            </a:extLst>
          </p:cNvPr>
          <p:cNvSpPr>
            <a:spLocks noGrp="1"/>
          </p:cNvSpPr>
          <p:nvPr>
            <p:ph type="pic" sz="quarter" idx="16"/>
          </p:nvPr>
        </p:nvSpPr>
        <p:spPr>
          <a:xfrm>
            <a:off x="9452808" y="1806318"/>
            <a:ext cx="2286000" cy="3200400"/>
          </a:xfrm>
          <a:solidFill>
            <a:schemeClr val="accent2"/>
          </a:solidFill>
        </p:spPr>
        <p:txBody>
          <a:bodyPr/>
          <a:lstStyle/>
          <a:p>
            <a:r>
              <a:rPr lang="en-US"/>
              <a:t>Click icon to add picture</a:t>
            </a:r>
            <a:endParaRPr lang="en-US" dirty="0"/>
          </a:p>
        </p:txBody>
      </p:sp>
      <p:sp>
        <p:nvSpPr>
          <p:cNvPr id="13" name="Text Placeholder 12">
            <a:extLst>
              <a:ext uri="{FF2B5EF4-FFF2-40B4-BE49-F238E27FC236}">
                <a16:creationId xmlns:a16="http://schemas.microsoft.com/office/drawing/2014/main" id="{A5F9E280-35B2-41C7-8D2D-C1FF69DE2CD9}"/>
              </a:ext>
            </a:extLst>
          </p:cNvPr>
          <p:cNvSpPr>
            <a:spLocks noGrp="1"/>
          </p:cNvSpPr>
          <p:nvPr>
            <p:ph type="body" sz="quarter" idx="17" hasCustomPrompt="1"/>
          </p:nvPr>
        </p:nvSpPr>
        <p:spPr>
          <a:xfrm>
            <a:off x="379376" y="5202936"/>
            <a:ext cx="2286000" cy="280027"/>
          </a:xfrm>
        </p:spPr>
        <p:txBody>
          <a:bodyPr>
            <a:noAutofit/>
          </a:bodyPr>
          <a:lstStyle>
            <a:lvl1pPr marL="0" indent="0">
              <a:buNone/>
              <a:defRPr sz="16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15" name="Text Placeholder 14">
            <a:extLst>
              <a:ext uri="{FF2B5EF4-FFF2-40B4-BE49-F238E27FC236}">
                <a16:creationId xmlns:a16="http://schemas.microsoft.com/office/drawing/2014/main" id="{E872F581-8AEF-4CFC-B0F3-79A2530C9319}"/>
              </a:ext>
            </a:extLst>
          </p:cNvPr>
          <p:cNvSpPr>
            <a:spLocks noGrp="1"/>
          </p:cNvSpPr>
          <p:nvPr>
            <p:ph type="body" sz="quarter" idx="18" hasCustomPrompt="1"/>
          </p:nvPr>
        </p:nvSpPr>
        <p:spPr>
          <a:xfrm>
            <a:off x="379376" y="5568696"/>
            <a:ext cx="2286000" cy="244475"/>
          </a:xfrm>
        </p:spPr>
        <p:txBody>
          <a:bodyPr>
            <a:noAutofit/>
          </a:bodyPr>
          <a:lstStyle>
            <a:lvl1pPr marL="0" indent="0">
              <a:buFont typeface="Arial" panose="020B0604020202020204" pitchFamily="34" charset="0"/>
              <a:buNone/>
              <a:defRPr sz="120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16" name="Text Placeholder 12">
            <a:extLst>
              <a:ext uri="{FF2B5EF4-FFF2-40B4-BE49-F238E27FC236}">
                <a16:creationId xmlns:a16="http://schemas.microsoft.com/office/drawing/2014/main" id="{1FA5D559-B67C-4F57-BC90-E982E66ADA5E}"/>
              </a:ext>
            </a:extLst>
          </p:cNvPr>
          <p:cNvSpPr>
            <a:spLocks noGrp="1"/>
          </p:cNvSpPr>
          <p:nvPr>
            <p:ph type="body" sz="quarter" idx="19" hasCustomPrompt="1"/>
          </p:nvPr>
        </p:nvSpPr>
        <p:spPr>
          <a:xfrm>
            <a:off x="3351175" y="5202936"/>
            <a:ext cx="2286000" cy="280027"/>
          </a:xfrm>
        </p:spPr>
        <p:txBody>
          <a:bodyPr>
            <a:noAutofit/>
          </a:bodyPr>
          <a:lstStyle>
            <a:lvl1pPr marL="0" indent="0">
              <a:buNone/>
              <a:defRPr sz="16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17" name="Text Placeholder 14">
            <a:extLst>
              <a:ext uri="{FF2B5EF4-FFF2-40B4-BE49-F238E27FC236}">
                <a16:creationId xmlns:a16="http://schemas.microsoft.com/office/drawing/2014/main" id="{F932B527-4126-40FF-8117-412DC7BD81F6}"/>
              </a:ext>
            </a:extLst>
          </p:cNvPr>
          <p:cNvSpPr>
            <a:spLocks noGrp="1"/>
          </p:cNvSpPr>
          <p:nvPr>
            <p:ph type="body" sz="quarter" idx="20" hasCustomPrompt="1"/>
          </p:nvPr>
        </p:nvSpPr>
        <p:spPr>
          <a:xfrm>
            <a:off x="3351174" y="5568696"/>
            <a:ext cx="2286000" cy="244475"/>
          </a:xfrm>
        </p:spPr>
        <p:txBody>
          <a:bodyPr>
            <a:noAutofit/>
          </a:bodyPr>
          <a:lstStyle>
            <a:lvl1pPr marL="0" indent="0">
              <a:buFont typeface="Arial" panose="020B0604020202020204" pitchFamily="34" charset="0"/>
              <a:buNone/>
              <a:defRPr sz="120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18" name="Text Placeholder 12">
            <a:extLst>
              <a:ext uri="{FF2B5EF4-FFF2-40B4-BE49-F238E27FC236}">
                <a16:creationId xmlns:a16="http://schemas.microsoft.com/office/drawing/2014/main" id="{D84B520F-D618-4828-AA40-CCCA0AF8966F}"/>
              </a:ext>
            </a:extLst>
          </p:cNvPr>
          <p:cNvSpPr>
            <a:spLocks noGrp="1"/>
          </p:cNvSpPr>
          <p:nvPr>
            <p:ph type="body" sz="quarter" idx="21" hasCustomPrompt="1"/>
          </p:nvPr>
        </p:nvSpPr>
        <p:spPr>
          <a:xfrm>
            <a:off x="6399176" y="5202936"/>
            <a:ext cx="2286000" cy="280027"/>
          </a:xfrm>
        </p:spPr>
        <p:txBody>
          <a:bodyPr>
            <a:noAutofit/>
          </a:bodyPr>
          <a:lstStyle>
            <a:lvl1pPr marL="0" indent="0">
              <a:buNone/>
              <a:defRPr sz="16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19" name="Text Placeholder 14">
            <a:extLst>
              <a:ext uri="{FF2B5EF4-FFF2-40B4-BE49-F238E27FC236}">
                <a16:creationId xmlns:a16="http://schemas.microsoft.com/office/drawing/2014/main" id="{39A9C8DE-6F8B-405D-A604-845E81998FA9}"/>
              </a:ext>
            </a:extLst>
          </p:cNvPr>
          <p:cNvSpPr>
            <a:spLocks noGrp="1"/>
          </p:cNvSpPr>
          <p:nvPr>
            <p:ph type="body" sz="quarter" idx="22" hasCustomPrompt="1"/>
          </p:nvPr>
        </p:nvSpPr>
        <p:spPr>
          <a:xfrm>
            <a:off x="6399175" y="5568696"/>
            <a:ext cx="2286000" cy="244475"/>
          </a:xfrm>
        </p:spPr>
        <p:txBody>
          <a:bodyPr>
            <a:noAutofit/>
          </a:bodyPr>
          <a:lstStyle>
            <a:lvl1pPr marL="0" indent="0">
              <a:buFont typeface="Arial" panose="020B0604020202020204" pitchFamily="34" charset="0"/>
              <a:buNone/>
              <a:defRPr sz="120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20" name="Text Placeholder 12">
            <a:extLst>
              <a:ext uri="{FF2B5EF4-FFF2-40B4-BE49-F238E27FC236}">
                <a16:creationId xmlns:a16="http://schemas.microsoft.com/office/drawing/2014/main" id="{AB0C4D8C-1454-41F3-934E-A2BA603449BF}"/>
              </a:ext>
            </a:extLst>
          </p:cNvPr>
          <p:cNvSpPr>
            <a:spLocks noGrp="1"/>
          </p:cNvSpPr>
          <p:nvPr>
            <p:ph type="body" sz="quarter" idx="23" hasCustomPrompt="1"/>
          </p:nvPr>
        </p:nvSpPr>
        <p:spPr>
          <a:xfrm>
            <a:off x="9374985" y="5202936"/>
            <a:ext cx="2286000" cy="280027"/>
          </a:xfrm>
        </p:spPr>
        <p:txBody>
          <a:bodyPr>
            <a:noAutofit/>
          </a:bodyPr>
          <a:lstStyle>
            <a:lvl1pPr marL="0" indent="0">
              <a:buNone/>
              <a:defRPr sz="16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21" name="Text Placeholder 14">
            <a:extLst>
              <a:ext uri="{FF2B5EF4-FFF2-40B4-BE49-F238E27FC236}">
                <a16:creationId xmlns:a16="http://schemas.microsoft.com/office/drawing/2014/main" id="{45707A1B-C9F6-4ABB-A6CE-D2901CE94793}"/>
              </a:ext>
            </a:extLst>
          </p:cNvPr>
          <p:cNvSpPr>
            <a:spLocks noGrp="1"/>
          </p:cNvSpPr>
          <p:nvPr>
            <p:ph type="body" sz="quarter" idx="24" hasCustomPrompt="1"/>
          </p:nvPr>
        </p:nvSpPr>
        <p:spPr>
          <a:xfrm>
            <a:off x="9374984" y="5568696"/>
            <a:ext cx="2286000" cy="244475"/>
          </a:xfrm>
        </p:spPr>
        <p:txBody>
          <a:bodyPr>
            <a:noAutofit/>
          </a:bodyPr>
          <a:lstStyle>
            <a:lvl1pPr marL="0" indent="0">
              <a:buFont typeface="Arial" panose="020B0604020202020204" pitchFamily="34" charset="0"/>
              <a:buNone/>
              <a:defRPr sz="120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0377025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optio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p:txBody>
          <a:bodyPr>
            <a:normAutofit/>
          </a:bodyPr>
          <a:lstStyle>
            <a:lvl1pPr>
              <a:defRPr sz="3600">
                <a:solidFill>
                  <a:schemeClr val="bg2">
                    <a:lumMod val="50000"/>
                  </a:schemeClr>
                </a:solidFill>
              </a:defRPr>
            </a:lvl1pPr>
          </a:lstStyle>
          <a:p>
            <a:r>
              <a:rPr lang="en-US" dirty="0"/>
              <a:t>CLICK TO ADD TITLE</a:t>
            </a:r>
          </a:p>
        </p:txBody>
      </p:sp>
      <p:sp>
        <p:nvSpPr>
          <p:cNvPr id="7" name="Picture Placeholder 6">
            <a:extLst>
              <a:ext uri="{FF2B5EF4-FFF2-40B4-BE49-F238E27FC236}">
                <a16:creationId xmlns:a16="http://schemas.microsoft.com/office/drawing/2014/main" id="{FB0F91E1-53D9-4A2A-923E-0CB7755188AD}"/>
              </a:ext>
            </a:extLst>
          </p:cNvPr>
          <p:cNvSpPr>
            <a:spLocks noGrp="1"/>
          </p:cNvSpPr>
          <p:nvPr>
            <p:ph type="pic" sz="quarter" idx="13"/>
          </p:nvPr>
        </p:nvSpPr>
        <p:spPr>
          <a:xfrm>
            <a:off x="477256" y="1722086"/>
            <a:ext cx="2286000" cy="1371600"/>
          </a:xfrm>
          <a:solidFill>
            <a:schemeClr val="accent2"/>
          </a:solidFill>
        </p:spPr>
        <p:txBody>
          <a:bodyPr/>
          <a:lstStyle/>
          <a:p>
            <a:r>
              <a:rPr lang="en-US"/>
              <a:t>Click icon to add picture</a:t>
            </a:r>
            <a:endParaRPr lang="en-US" dirty="0"/>
          </a:p>
        </p:txBody>
      </p:sp>
      <p:sp>
        <p:nvSpPr>
          <p:cNvPr id="9" name="Picture Placeholder 6">
            <a:extLst>
              <a:ext uri="{FF2B5EF4-FFF2-40B4-BE49-F238E27FC236}">
                <a16:creationId xmlns:a16="http://schemas.microsoft.com/office/drawing/2014/main" id="{2F6A179B-CBDB-414D-B2F8-E1FEE9B831BE}"/>
              </a:ext>
            </a:extLst>
          </p:cNvPr>
          <p:cNvSpPr>
            <a:spLocks noGrp="1"/>
          </p:cNvSpPr>
          <p:nvPr>
            <p:ph type="pic" sz="quarter" idx="14"/>
          </p:nvPr>
        </p:nvSpPr>
        <p:spPr>
          <a:xfrm>
            <a:off x="3429000" y="1722086"/>
            <a:ext cx="2286000" cy="1371600"/>
          </a:xfrm>
          <a:solidFill>
            <a:schemeClr val="accent2"/>
          </a:solidFill>
        </p:spPr>
        <p:txBody>
          <a:bodyPr/>
          <a:lstStyle/>
          <a:p>
            <a:r>
              <a:rPr lang="en-US"/>
              <a:t>Click icon to add picture</a:t>
            </a:r>
            <a:endParaRPr lang="en-US" dirty="0"/>
          </a:p>
        </p:txBody>
      </p:sp>
      <p:sp>
        <p:nvSpPr>
          <p:cNvPr id="10" name="Picture Placeholder 6">
            <a:extLst>
              <a:ext uri="{FF2B5EF4-FFF2-40B4-BE49-F238E27FC236}">
                <a16:creationId xmlns:a16="http://schemas.microsoft.com/office/drawing/2014/main" id="{F7A822EC-853A-46EC-8775-F8B48F2A81EB}"/>
              </a:ext>
            </a:extLst>
          </p:cNvPr>
          <p:cNvSpPr>
            <a:spLocks noGrp="1"/>
          </p:cNvSpPr>
          <p:nvPr>
            <p:ph type="pic" sz="quarter" idx="15"/>
          </p:nvPr>
        </p:nvSpPr>
        <p:spPr>
          <a:xfrm>
            <a:off x="6477000" y="1722086"/>
            <a:ext cx="2286000" cy="1371600"/>
          </a:xfrm>
          <a:solidFill>
            <a:schemeClr val="accent2"/>
          </a:solidFill>
        </p:spPr>
        <p:txBody>
          <a:bodyPr/>
          <a:lstStyle/>
          <a:p>
            <a:r>
              <a:rPr lang="en-US"/>
              <a:t>Click icon to add picture</a:t>
            </a:r>
            <a:endParaRPr lang="en-US" dirty="0"/>
          </a:p>
        </p:txBody>
      </p:sp>
      <p:sp>
        <p:nvSpPr>
          <p:cNvPr id="11" name="Picture Placeholder 6">
            <a:extLst>
              <a:ext uri="{FF2B5EF4-FFF2-40B4-BE49-F238E27FC236}">
                <a16:creationId xmlns:a16="http://schemas.microsoft.com/office/drawing/2014/main" id="{AA0D329B-CAB8-4E3A-BA03-C17A79790B67}"/>
              </a:ext>
            </a:extLst>
          </p:cNvPr>
          <p:cNvSpPr>
            <a:spLocks noGrp="1"/>
          </p:cNvSpPr>
          <p:nvPr>
            <p:ph type="pic" sz="quarter" idx="16"/>
          </p:nvPr>
        </p:nvSpPr>
        <p:spPr>
          <a:xfrm>
            <a:off x="9440776" y="1722086"/>
            <a:ext cx="2286000" cy="1371600"/>
          </a:xfrm>
          <a:solidFill>
            <a:schemeClr val="accent2"/>
          </a:solidFill>
        </p:spPr>
        <p:txBody>
          <a:bodyPr/>
          <a:lstStyle/>
          <a:p>
            <a:r>
              <a:rPr lang="en-US"/>
              <a:t>Click icon to add picture</a:t>
            </a:r>
            <a:endParaRPr lang="en-US" dirty="0"/>
          </a:p>
        </p:txBody>
      </p:sp>
      <p:sp>
        <p:nvSpPr>
          <p:cNvPr id="13" name="Text Placeholder 12">
            <a:extLst>
              <a:ext uri="{FF2B5EF4-FFF2-40B4-BE49-F238E27FC236}">
                <a16:creationId xmlns:a16="http://schemas.microsoft.com/office/drawing/2014/main" id="{A5F9E280-35B2-41C7-8D2D-C1FF69DE2CD9}"/>
              </a:ext>
            </a:extLst>
          </p:cNvPr>
          <p:cNvSpPr>
            <a:spLocks noGrp="1"/>
          </p:cNvSpPr>
          <p:nvPr>
            <p:ph type="body" sz="quarter" idx="17" hasCustomPrompt="1"/>
          </p:nvPr>
        </p:nvSpPr>
        <p:spPr>
          <a:xfrm>
            <a:off x="379977" y="3213251"/>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15" name="Text Placeholder 14">
            <a:extLst>
              <a:ext uri="{FF2B5EF4-FFF2-40B4-BE49-F238E27FC236}">
                <a16:creationId xmlns:a16="http://schemas.microsoft.com/office/drawing/2014/main" id="{E872F581-8AEF-4CFC-B0F3-79A2530C9319}"/>
              </a:ext>
            </a:extLst>
          </p:cNvPr>
          <p:cNvSpPr>
            <a:spLocks noGrp="1"/>
          </p:cNvSpPr>
          <p:nvPr>
            <p:ph type="body" sz="quarter" idx="18" hasCustomPrompt="1"/>
          </p:nvPr>
        </p:nvSpPr>
        <p:spPr>
          <a:xfrm>
            <a:off x="379976" y="3518946"/>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16" name="Text Placeholder 12">
            <a:extLst>
              <a:ext uri="{FF2B5EF4-FFF2-40B4-BE49-F238E27FC236}">
                <a16:creationId xmlns:a16="http://schemas.microsoft.com/office/drawing/2014/main" id="{1FA5D559-B67C-4F57-BC90-E982E66ADA5E}"/>
              </a:ext>
            </a:extLst>
          </p:cNvPr>
          <p:cNvSpPr>
            <a:spLocks noGrp="1"/>
          </p:cNvSpPr>
          <p:nvPr>
            <p:ph type="body" sz="quarter" idx="19" hasCustomPrompt="1"/>
          </p:nvPr>
        </p:nvSpPr>
        <p:spPr>
          <a:xfrm>
            <a:off x="3331719" y="3213251"/>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17" name="Text Placeholder 14">
            <a:extLst>
              <a:ext uri="{FF2B5EF4-FFF2-40B4-BE49-F238E27FC236}">
                <a16:creationId xmlns:a16="http://schemas.microsoft.com/office/drawing/2014/main" id="{F932B527-4126-40FF-8117-412DC7BD81F6}"/>
              </a:ext>
            </a:extLst>
          </p:cNvPr>
          <p:cNvSpPr>
            <a:spLocks noGrp="1"/>
          </p:cNvSpPr>
          <p:nvPr>
            <p:ph type="body" sz="quarter" idx="20" hasCustomPrompt="1"/>
          </p:nvPr>
        </p:nvSpPr>
        <p:spPr>
          <a:xfrm>
            <a:off x="3331718" y="3518946"/>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18" name="Text Placeholder 12">
            <a:extLst>
              <a:ext uri="{FF2B5EF4-FFF2-40B4-BE49-F238E27FC236}">
                <a16:creationId xmlns:a16="http://schemas.microsoft.com/office/drawing/2014/main" id="{D84B520F-D618-4828-AA40-CCCA0AF8966F}"/>
              </a:ext>
            </a:extLst>
          </p:cNvPr>
          <p:cNvSpPr>
            <a:spLocks noGrp="1"/>
          </p:cNvSpPr>
          <p:nvPr>
            <p:ph type="body" sz="quarter" idx="21" hasCustomPrompt="1"/>
          </p:nvPr>
        </p:nvSpPr>
        <p:spPr>
          <a:xfrm>
            <a:off x="6379720" y="3213251"/>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19" name="Text Placeholder 14">
            <a:extLst>
              <a:ext uri="{FF2B5EF4-FFF2-40B4-BE49-F238E27FC236}">
                <a16:creationId xmlns:a16="http://schemas.microsoft.com/office/drawing/2014/main" id="{39A9C8DE-6F8B-405D-A604-845E81998FA9}"/>
              </a:ext>
            </a:extLst>
          </p:cNvPr>
          <p:cNvSpPr>
            <a:spLocks noGrp="1"/>
          </p:cNvSpPr>
          <p:nvPr>
            <p:ph type="body" sz="quarter" idx="22" hasCustomPrompt="1"/>
          </p:nvPr>
        </p:nvSpPr>
        <p:spPr>
          <a:xfrm>
            <a:off x="6379719" y="3518946"/>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20" name="Text Placeholder 12">
            <a:extLst>
              <a:ext uri="{FF2B5EF4-FFF2-40B4-BE49-F238E27FC236}">
                <a16:creationId xmlns:a16="http://schemas.microsoft.com/office/drawing/2014/main" id="{AB0C4D8C-1454-41F3-934E-A2BA603449BF}"/>
              </a:ext>
            </a:extLst>
          </p:cNvPr>
          <p:cNvSpPr>
            <a:spLocks noGrp="1"/>
          </p:cNvSpPr>
          <p:nvPr>
            <p:ph type="body" sz="quarter" idx="23" hasCustomPrompt="1"/>
          </p:nvPr>
        </p:nvSpPr>
        <p:spPr>
          <a:xfrm>
            <a:off x="9343497" y="3213251"/>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21" name="Text Placeholder 14">
            <a:extLst>
              <a:ext uri="{FF2B5EF4-FFF2-40B4-BE49-F238E27FC236}">
                <a16:creationId xmlns:a16="http://schemas.microsoft.com/office/drawing/2014/main" id="{45707A1B-C9F6-4ABB-A6CE-D2901CE94793}"/>
              </a:ext>
            </a:extLst>
          </p:cNvPr>
          <p:cNvSpPr>
            <a:spLocks noGrp="1"/>
          </p:cNvSpPr>
          <p:nvPr>
            <p:ph type="body" sz="quarter" idx="24" hasCustomPrompt="1"/>
          </p:nvPr>
        </p:nvSpPr>
        <p:spPr>
          <a:xfrm>
            <a:off x="9343496" y="3518946"/>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46" name="Picture Placeholder 6">
            <a:extLst>
              <a:ext uri="{FF2B5EF4-FFF2-40B4-BE49-F238E27FC236}">
                <a16:creationId xmlns:a16="http://schemas.microsoft.com/office/drawing/2014/main" id="{3896D737-6139-4405-A7F2-E08C421815DD}"/>
              </a:ext>
            </a:extLst>
          </p:cNvPr>
          <p:cNvSpPr>
            <a:spLocks noGrp="1"/>
          </p:cNvSpPr>
          <p:nvPr>
            <p:ph type="pic" sz="quarter" idx="25"/>
          </p:nvPr>
        </p:nvSpPr>
        <p:spPr>
          <a:xfrm>
            <a:off x="497304" y="4076273"/>
            <a:ext cx="2286000" cy="1371600"/>
          </a:xfrm>
          <a:solidFill>
            <a:schemeClr val="accent2"/>
          </a:solidFill>
        </p:spPr>
        <p:txBody>
          <a:bodyPr/>
          <a:lstStyle/>
          <a:p>
            <a:r>
              <a:rPr lang="en-US"/>
              <a:t>Click icon to add picture</a:t>
            </a:r>
            <a:endParaRPr lang="en-US" dirty="0"/>
          </a:p>
        </p:txBody>
      </p:sp>
      <p:sp>
        <p:nvSpPr>
          <p:cNvPr id="47" name="Picture Placeholder 6">
            <a:extLst>
              <a:ext uri="{FF2B5EF4-FFF2-40B4-BE49-F238E27FC236}">
                <a16:creationId xmlns:a16="http://schemas.microsoft.com/office/drawing/2014/main" id="{721A36A5-FCF3-4EE8-B5F2-41805C3F6A6C}"/>
              </a:ext>
            </a:extLst>
          </p:cNvPr>
          <p:cNvSpPr>
            <a:spLocks noGrp="1"/>
          </p:cNvSpPr>
          <p:nvPr>
            <p:ph type="pic" sz="quarter" idx="26"/>
          </p:nvPr>
        </p:nvSpPr>
        <p:spPr>
          <a:xfrm>
            <a:off x="3449048" y="4076273"/>
            <a:ext cx="2286000" cy="1371600"/>
          </a:xfrm>
          <a:solidFill>
            <a:schemeClr val="accent2"/>
          </a:solidFill>
        </p:spPr>
        <p:txBody>
          <a:bodyPr/>
          <a:lstStyle/>
          <a:p>
            <a:r>
              <a:rPr lang="en-US"/>
              <a:t>Click icon to add picture</a:t>
            </a:r>
            <a:endParaRPr lang="en-US" dirty="0"/>
          </a:p>
        </p:txBody>
      </p:sp>
      <p:sp>
        <p:nvSpPr>
          <p:cNvPr id="48" name="Picture Placeholder 6">
            <a:extLst>
              <a:ext uri="{FF2B5EF4-FFF2-40B4-BE49-F238E27FC236}">
                <a16:creationId xmlns:a16="http://schemas.microsoft.com/office/drawing/2014/main" id="{1630D673-CB21-40A3-A7BE-C996B20D681F}"/>
              </a:ext>
            </a:extLst>
          </p:cNvPr>
          <p:cNvSpPr>
            <a:spLocks noGrp="1"/>
          </p:cNvSpPr>
          <p:nvPr>
            <p:ph type="pic" sz="quarter" idx="27"/>
          </p:nvPr>
        </p:nvSpPr>
        <p:spPr>
          <a:xfrm>
            <a:off x="6497048" y="4076273"/>
            <a:ext cx="2286000" cy="1371600"/>
          </a:xfrm>
          <a:solidFill>
            <a:schemeClr val="accent2"/>
          </a:solidFill>
        </p:spPr>
        <p:txBody>
          <a:bodyPr/>
          <a:lstStyle/>
          <a:p>
            <a:r>
              <a:rPr lang="en-US"/>
              <a:t>Click icon to add picture</a:t>
            </a:r>
            <a:endParaRPr lang="en-US" dirty="0"/>
          </a:p>
        </p:txBody>
      </p:sp>
      <p:sp>
        <p:nvSpPr>
          <p:cNvPr id="49" name="Picture Placeholder 6">
            <a:extLst>
              <a:ext uri="{FF2B5EF4-FFF2-40B4-BE49-F238E27FC236}">
                <a16:creationId xmlns:a16="http://schemas.microsoft.com/office/drawing/2014/main" id="{0C83EF20-1DF8-43B4-B982-A382FF884E20}"/>
              </a:ext>
            </a:extLst>
          </p:cNvPr>
          <p:cNvSpPr>
            <a:spLocks noGrp="1"/>
          </p:cNvSpPr>
          <p:nvPr>
            <p:ph type="pic" sz="quarter" idx="28"/>
          </p:nvPr>
        </p:nvSpPr>
        <p:spPr>
          <a:xfrm>
            <a:off x="9460824" y="4076273"/>
            <a:ext cx="2286000" cy="1371600"/>
          </a:xfrm>
          <a:solidFill>
            <a:schemeClr val="accent2"/>
          </a:solidFill>
        </p:spPr>
        <p:txBody>
          <a:bodyPr/>
          <a:lstStyle/>
          <a:p>
            <a:r>
              <a:rPr lang="en-US"/>
              <a:t>Click icon to add picture</a:t>
            </a:r>
            <a:endParaRPr lang="en-US" dirty="0"/>
          </a:p>
        </p:txBody>
      </p:sp>
      <p:sp>
        <p:nvSpPr>
          <p:cNvPr id="50" name="Text Placeholder 12">
            <a:extLst>
              <a:ext uri="{FF2B5EF4-FFF2-40B4-BE49-F238E27FC236}">
                <a16:creationId xmlns:a16="http://schemas.microsoft.com/office/drawing/2014/main" id="{1FD09C98-5809-41AD-B215-493A3D741A2A}"/>
              </a:ext>
            </a:extLst>
          </p:cNvPr>
          <p:cNvSpPr>
            <a:spLocks noGrp="1"/>
          </p:cNvSpPr>
          <p:nvPr>
            <p:ph type="body" sz="quarter" idx="29" hasCustomPrompt="1"/>
          </p:nvPr>
        </p:nvSpPr>
        <p:spPr>
          <a:xfrm>
            <a:off x="400025" y="5567438"/>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51" name="Text Placeholder 14">
            <a:extLst>
              <a:ext uri="{FF2B5EF4-FFF2-40B4-BE49-F238E27FC236}">
                <a16:creationId xmlns:a16="http://schemas.microsoft.com/office/drawing/2014/main" id="{9E3214F0-FC83-402F-BAC5-ED4827532778}"/>
              </a:ext>
            </a:extLst>
          </p:cNvPr>
          <p:cNvSpPr>
            <a:spLocks noGrp="1"/>
          </p:cNvSpPr>
          <p:nvPr>
            <p:ph type="body" sz="quarter" idx="30" hasCustomPrompt="1"/>
          </p:nvPr>
        </p:nvSpPr>
        <p:spPr>
          <a:xfrm>
            <a:off x="400024" y="5873133"/>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52" name="Text Placeholder 12">
            <a:extLst>
              <a:ext uri="{FF2B5EF4-FFF2-40B4-BE49-F238E27FC236}">
                <a16:creationId xmlns:a16="http://schemas.microsoft.com/office/drawing/2014/main" id="{39B0FB7F-A1FC-40D1-ACFC-C3C966F9BCA4}"/>
              </a:ext>
            </a:extLst>
          </p:cNvPr>
          <p:cNvSpPr>
            <a:spLocks noGrp="1"/>
          </p:cNvSpPr>
          <p:nvPr>
            <p:ph type="body" sz="quarter" idx="31" hasCustomPrompt="1"/>
          </p:nvPr>
        </p:nvSpPr>
        <p:spPr>
          <a:xfrm>
            <a:off x="3351767" y="5567438"/>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53" name="Text Placeholder 14">
            <a:extLst>
              <a:ext uri="{FF2B5EF4-FFF2-40B4-BE49-F238E27FC236}">
                <a16:creationId xmlns:a16="http://schemas.microsoft.com/office/drawing/2014/main" id="{15EB3CBA-DD9B-449B-9B72-191780177135}"/>
              </a:ext>
            </a:extLst>
          </p:cNvPr>
          <p:cNvSpPr>
            <a:spLocks noGrp="1"/>
          </p:cNvSpPr>
          <p:nvPr>
            <p:ph type="body" sz="quarter" idx="32" hasCustomPrompt="1"/>
          </p:nvPr>
        </p:nvSpPr>
        <p:spPr>
          <a:xfrm>
            <a:off x="3351766" y="5873133"/>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54" name="Text Placeholder 12">
            <a:extLst>
              <a:ext uri="{FF2B5EF4-FFF2-40B4-BE49-F238E27FC236}">
                <a16:creationId xmlns:a16="http://schemas.microsoft.com/office/drawing/2014/main" id="{BA47B66D-8891-4AE7-98BE-3CFE9CDB571E}"/>
              </a:ext>
            </a:extLst>
          </p:cNvPr>
          <p:cNvSpPr>
            <a:spLocks noGrp="1"/>
          </p:cNvSpPr>
          <p:nvPr>
            <p:ph type="body" sz="quarter" idx="33" hasCustomPrompt="1"/>
          </p:nvPr>
        </p:nvSpPr>
        <p:spPr>
          <a:xfrm>
            <a:off x="6399768" y="5567438"/>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55" name="Text Placeholder 14">
            <a:extLst>
              <a:ext uri="{FF2B5EF4-FFF2-40B4-BE49-F238E27FC236}">
                <a16:creationId xmlns:a16="http://schemas.microsoft.com/office/drawing/2014/main" id="{929AE99A-6054-4B2F-B99D-FE4F682613DA}"/>
              </a:ext>
            </a:extLst>
          </p:cNvPr>
          <p:cNvSpPr>
            <a:spLocks noGrp="1"/>
          </p:cNvSpPr>
          <p:nvPr>
            <p:ph type="body" sz="quarter" idx="34" hasCustomPrompt="1"/>
          </p:nvPr>
        </p:nvSpPr>
        <p:spPr>
          <a:xfrm>
            <a:off x="6399767" y="5873133"/>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56" name="Text Placeholder 12">
            <a:extLst>
              <a:ext uri="{FF2B5EF4-FFF2-40B4-BE49-F238E27FC236}">
                <a16:creationId xmlns:a16="http://schemas.microsoft.com/office/drawing/2014/main" id="{D1F32591-7BBD-4006-AEA0-29F43CDADCED}"/>
              </a:ext>
            </a:extLst>
          </p:cNvPr>
          <p:cNvSpPr>
            <a:spLocks noGrp="1"/>
          </p:cNvSpPr>
          <p:nvPr>
            <p:ph type="body" sz="quarter" idx="35" hasCustomPrompt="1"/>
          </p:nvPr>
        </p:nvSpPr>
        <p:spPr>
          <a:xfrm>
            <a:off x="9363545" y="5567438"/>
            <a:ext cx="2286000" cy="280027"/>
          </a:xfrm>
        </p:spPr>
        <p:txBody>
          <a:bodyPr>
            <a:noAutofit/>
          </a:bodyPr>
          <a:lstStyle>
            <a:lvl1pPr marL="0" indent="0">
              <a:buNone/>
              <a:defRPr sz="1400" b="0">
                <a:solidFill>
                  <a:schemeClr val="bg1">
                    <a:lumMod val="50000"/>
                  </a:schemeClr>
                </a:solidFill>
                <a:latin typeface="+mj-lt"/>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Name</a:t>
            </a:r>
          </a:p>
        </p:txBody>
      </p:sp>
      <p:sp>
        <p:nvSpPr>
          <p:cNvPr id="57" name="Text Placeholder 14">
            <a:extLst>
              <a:ext uri="{FF2B5EF4-FFF2-40B4-BE49-F238E27FC236}">
                <a16:creationId xmlns:a16="http://schemas.microsoft.com/office/drawing/2014/main" id="{7BC780CD-8E77-4D0E-A436-DCB2AA0C15CD}"/>
              </a:ext>
            </a:extLst>
          </p:cNvPr>
          <p:cNvSpPr>
            <a:spLocks noGrp="1"/>
          </p:cNvSpPr>
          <p:nvPr>
            <p:ph type="body" sz="quarter" idx="36" hasCustomPrompt="1"/>
          </p:nvPr>
        </p:nvSpPr>
        <p:spPr>
          <a:xfrm>
            <a:off x="9363544" y="5873133"/>
            <a:ext cx="2286000" cy="244475"/>
          </a:xfrm>
        </p:spPr>
        <p:txBody>
          <a:bodyPr>
            <a:noAutofit/>
          </a:bodyPr>
          <a:lstStyle>
            <a:lvl1pPr marL="0" indent="0">
              <a:buFont typeface="Arial" panose="020B0604020202020204" pitchFamily="34" charset="0"/>
              <a:buNone/>
              <a:defRPr sz="1000" spc="20" baseline="0">
                <a:solidFill>
                  <a:schemeClr val="bg2">
                    <a:lumMod val="50000"/>
                  </a:schemeClr>
                </a:solidFill>
              </a:defRPr>
            </a:lvl1pPr>
            <a:lvl2pPr marL="457200" indent="0">
              <a:buFont typeface="Arial" panose="020B0604020202020204" pitchFamily="34" charset="0"/>
              <a:buNone/>
              <a:defRPr sz="1200"/>
            </a:lvl2pPr>
            <a:lvl3pPr marL="914400" indent="0">
              <a:buFont typeface="Arial" panose="020B0604020202020204" pitchFamily="34" charset="0"/>
              <a:buNone/>
              <a:defRPr sz="1200"/>
            </a:lvl3pPr>
            <a:lvl4pPr marL="1371600" indent="0">
              <a:buFont typeface="Arial" panose="020B0604020202020204" pitchFamily="34" charset="0"/>
              <a:buNone/>
              <a:defRPr sz="1200"/>
            </a:lvl4pPr>
            <a:lvl5pPr marL="1828800" indent="0">
              <a:buFont typeface="Arial" panose="020B0604020202020204" pitchFamily="34" charset="0"/>
              <a:buNone/>
              <a:defRPr sz="1200"/>
            </a:lvl5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76553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p:txBody>
          <a:bodyPr>
            <a:normAutofit/>
          </a:bodyPr>
          <a:lstStyle>
            <a:lvl1pPr>
              <a:defRPr sz="3600" spc="30" baseline="0">
                <a:solidFill>
                  <a:schemeClr val="bg1">
                    <a:lumMod val="50000"/>
                  </a:schemeClr>
                </a:solidFill>
              </a:defRPr>
            </a:lvl1pPr>
          </a:lstStyle>
          <a:p>
            <a:r>
              <a:rPr lang="en-US" dirty="0"/>
              <a:t>CLICK TO ADD 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lstStyle/>
          <a:p>
            <a:r>
              <a:rPr lang="en-US" dirty="0"/>
              <a:t>2022-23</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lvl1pPr>
              <a:defRPr/>
            </a:lvl1p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926657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962B82C-34E9-4F3B-9B0F-A3207161C41E}"/>
              </a:ext>
            </a:extLst>
          </p:cNvPr>
          <p:cNvSpPr/>
          <p:nvPr userDrawn="1"/>
        </p:nvSpPr>
        <p:spPr>
          <a:xfrm>
            <a:off x="10820400" y="813816"/>
            <a:ext cx="1371600" cy="457200"/>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457200" y="381000"/>
            <a:ext cx="11277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457200" y="1825625"/>
            <a:ext cx="11277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337509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p:txStyles>
    <p:title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88">
          <p15:clr>
            <a:srgbClr val="547EBF"/>
          </p15:clr>
        </p15:guide>
        <p15:guide id="4" orient="horz" pos="240">
          <p15:clr>
            <a:srgbClr val="547EBF"/>
          </p15:clr>
        </p15:guide>
        <p15:guide id="5" pos="7392">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85.png"/><Relationship Id="rId2" Type="http://schemas.openxmlformats.org/officeDocument/2006/relationships/image" Target="../media/image84.png"/><Relationship Id="rId1" Type="http://schemas.openxmlformats.org/officeDocument/2006/relationships/slideLayout" Target="../slideLayouts/slideLayout9.xml"/><Relationship Id="rId6" Type="http://schemas.openxmlformats.org/officeDocument/2006/relationships/image" Target="../media/image88.png"/><Relationship Id="rId5" Type="http://schemas.openxmlformats.org/officeDocument/2006/relationships/image" Target="../media/image87.png"/><Relationship Id="rId4" Type="http://schemas.openxmlformats.org/officeDocument/2006/relationships/image" Target="../media/image86.png"/></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0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0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0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0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8" Type="http://schemas.openxmlformats.org/officeDocument/2006/relationships/image" Target="../media/image95.png"/><Relationship Id="rId3" Type="http://schemas.openxmlformats.org/officeDocument/2006/relationships/image" Target="../media/image90.png"/><Relationship Id="rId7" Type="http://schemas.openxmlformats.org/officeDocument/2006/relationships/image" Target="../media/image94.png"/><Relationship Id="rId2" Type="http://schemas.openxmlformats.org/officeDocument/2006/relationships/image" Target="../media/image89.png"/><Relationship Id="rId1" Type="http://schemas.openxmlformats.org/officeDocument/2006/relationships/slideLayout" Target="../slideLayouts/slideLayout9.xml"/><Relationship Id="rId6" Type="http://schemas.openxmlformats.org/officeDocument/2006/relationships/image" Target="../media/image93.png"/><Relationship Id="rId5" Type="http://schemas.openxmlformats.org/officeDocument/2006/relationships/image" Target="../media/image92.png"/><Relationship Id="rId10" Type="http://schemas.openxmlformats.org/officeDocument/2006/relationships/image" Target="../media/image97.png"/><Relationship Id="rId4" Type="http://schemas.openxmlformats.org/officeDocument/2006/relationships/image" Target="../media/image91.png"/><Relationship Id="rId9" Type="http://schemas.openxmlformats.org/officeDocument/2006/relationships/image" Target="../media/image96.png"/></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98.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8" Type="http://schemas.openxmlformats.org/officeDocument/2006/relationships/image" Target="../media/image105.png"/><Relationship Id="rId13" Type="http://schemas.openxmlformats.org/officeDocument/2006/relationships/image" Target="../media/image110.png"/><Relationship Id="rId3" Type="http://schemas.openxmlformats.org/officeDocument/2006/relationships/image" Target="../media/image100.png"/><Relationship Id="rId7" Type="http://schemas.openxmlformats.org/officeDocument/2006/relationships/image" Target="../media/image104.png"/><Relationship Id="rId12" Type="http://schemas.openxmlformats.org/officeDocument/2006/relationships/image" Target="../media/image109.png"/><Relationship Id="rId17" Type="http://schemas.openxmlformats.org/officeDocument/2006/relationships/image" Target="../media/image114.png"/><Relationship Id="rId2" Type="http://schemas.openxmlformats.org/officeDocument/2006/relationships/image" Target="../media/image99.png"/><Relationship Id="rId16" Type="http://schemas.openxmlformats.org/officeDocument/2006/relationships/image" Target="../media/image113.png"/><Relationship Id="rId1" Type="http://schemas.openxmlformats.org/officeDocument/2006/relationships/slideLayout" Target="../slideLayouts/slideLayout9.xml"/><Relationship Id="rId6" Type="http://schemas.openxmlformats.org/officeDocument/2006/relationships/image" Target="../media/image103.png"/><Relationship Id="rId11" Type="http://schemas.openxmlformats.org/officeDocument/2006/relationships/image" Target="../media/image108.png"/><Relationship Id="rId5" Type="http://schemas.openxmlformats.org/officeDocument/2006/relationships/image" Target="../media/image102.png"/><Relationship Id="rId15" Type="http://schemas.openxmlformats.org/officeDocument/2006/relationships/image" Target="../media/image112.png"/><Relationship Id="rId10" Type="http://schemas.openxmlformats.org/officeDocument/2006/relationships/image" Target="../media/image107.png"/><Relationship Id="rId4" Type="http://schemas.openxmlformats.org/officeDocument/2006/relationships/image" Target="../media/image101.png"/><Relationship Id="rId9" Type="http://schemas.openxmlformats.org/officeDocument/2006/relationships/image" Target="../media/image106.png"/><Relationship Id="rId14" Type="http://schemas.openxmlformats.org/officeDocument/2006/relationships/image" Target="../media/image1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8" Type="http://schemas.openxmlformats.org/officeDocument/2006/relationships/image" Target="../media/image74.png"/><Relationship Id="rId13" Type="http://schemas.openxmlformats.org/officeDocument/2006/relationships/image" Target="../media/image79.png"/><Relationship Id="rId3" Type="http://schemas.openxmlformats.org/officeDocument/2006/relationships/image" Target="../media/image69.png"/><Relationship Id="rId7" Type="http://schemas.openxmlformats.org/officeDocument/2006/relationships/image" Target="../media/image73.png"/><Relationship Id="rId12" Type="http://schemas.openxmlformats.org/officeDocument/2006/relationships/image" Target="../media/image78.png"/><Relationship Id="rId17" Type="http://schemas.openxmlformats.org/officeDocument/2006/relationships/image" Target="../media/image83.png"/><Relationship Id="rId2" Type="http://schemas.openxmlformats.org/officeDocument/2006/relationships/image" Target="../media/image68.png"/><Relationship Id="rId16" Type="http://schemas.openxmlformats.org/officeDocument/2006/relationships/image" Target="../media/image82.png"/><Relationship Id="rId1" Type="http://schemas.openxmlformats.org/officeDocument/2006/relationships/slideLayout" Target="../slideLayouts/slideLayout9.xml"/><Relationship Id="rId6" Type="http://schemas.openxmlformats.org/officeDocument/2006/relationships/image" Target="../media/image72.png"/><Relationship Id="rId11" Type="http://schemas.openxmlformats.org/officeDocument/2006/relationships/image" Target="../media/image77.png"/><Relationship Id="rId5" Type="http://schemas.openxmlformats.org/officeDocument/2006/relationships/image" Target="../media/image71.png"/><Relationship Id="rId15" Type="http://schemas.openxmlformats.org/officeDocument/2006/relationships/image" Target="../media/image81.png"/><Relationship Id="rId10" Type="http://schemas.openxmlformats.org/officeDocument/2006/relationships/image" Target="../media/image76.png"/><Relationship Id="rId4" Type="http://schemas.openxmlformats.org/officeDocument/2006/relationships/image" Target="../media/image70.png"/><Relationship Id="rId9" Type="http://schemas.openxmlformats.org/officeDocument/2006/relationships/image" Target="../media/image75.png"/><Relationship Id="rId14" Type="http://schemas.openxmlformats.org/officeDocument/2006/relationships/image" Target="../media/image80.png"/></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70F6A32-B0C1-48AD-103D-A111A074D7A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2022-23</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4" name="Footer Placeholder 3">
            <a:extLst>
              <a:ext uri="{FF2B5EF4-FFF2-40B4-BE49-F238E27FC236}">
                <a16:creationId xmlns:a16="http://schemas.microsoft.com/office/drawing/2014/main" id="{9FBA452C-DE6E-C555-0822-3AAFE566B39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Data Structures and Applications – Dept. of AIML</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5" name="Slide Number Placeholder 4">
            <a:extLst>
              <a:ext uri="{FF2B5EF4-FFF2-40B4-BE49-F238E27FC236}">
                <a16:creationId xmlns:a16="http://schemas.microsoft.com/office/drawing/2014/main" id="{7F27B0BD-DC88-AAF8-6CDB-5E9A97195AC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100" b="0" i="0" u="none" strike="noStrike" kern="1200" cap="none" spc="0" normalizeH="0" baseline="0" noProof="0" smtClean="0">
                <a:ln>
                  <a:noFill/>
                </a:ln>
                <a:solidFill>
                  <a:prstClr val="black">
                    <a:tint val="75000"/>
                  </a:prstClr>
                </a:solidFill>
                <a:effectLst/>
                <a:uLnTx/>
                <a:uFillTx/>
                <a:latin typeface="Source Sans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6" name="TextBox 5">
            <a:extLst>
              <a:ext uri="{FF2B5EF4-FFF2-40B4-BE49-F238E27FC236}">
                <a16:creationId xmlns:a16="http://schemas.microsoft.com/office/drawing/2014/main" id="{D0A642E3-1037-1D12-0B19-5CFA0B1A4487}"/>
              </a:ext>
            </a:extLst>
          </p:cNvPr>
          <p:cNvSpPr txBox="1"/>
          <p:nvPr/>
        </p:nvSpPr>
        <p:spPr>
          <a:xfrm>
            <a:off x="457199" y="386735"/>
            <a:ext cx="9778753" cy="138499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Gym center maintains membership file which contains following information (Name, Address, </a:t>
            </a:r>
            <a:r>
              <a:rPr kumimoji="0" lang="en-US" sz="2800" b="1" i="1" u="none" strike="noStrike" kern="1200" cap="none" spc="0" normalizeH="0" baseline="0" noProof="0" dirty="0" err="1">
                <a:ln>
                  <a:noFill/>
                </a:ln>
                <a:solidFill>
                  <a:prstClr val="black"/>
                </a:solidFill>
                <a:effectLst/>
                <a:uLnTx/>
                <a:uFillTx/>
                <a:latin typeface="Book Antiqua" panose="02040602050305030304" pitchFamily="18" charset="0"/>
                <a:ea typeface="+mn-ea"/>
                <a:cs typeface="+mn-cs"/>
              </a:rPr>
              <a:t>TelephoneNumber</a:t>
            </a:r>
            <a:r>
              <a:rPr kumimoji="0" lang="en-US" sz="2800" b="1" i="1"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 Age, Sex)</a:t>
            </a:r>
            <a:endParaRPr kumimoji="0" lang="en-IN" sz="2800" b="1" i="1"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7" name="Rectangle: Rounded Corners 6">
            <a:extLst>
              <a:ext uri="{FF2B5EF4-FFF2-40B4-BE49-F238E27FC236}">
                <a16:creationId xmlns:a16="http://schemas.microsoft.com/office/drawing/2014/main" id="{04843355-622C-0C4E-9B11-D9FFC4080B42}"/>
              </a:ext>
            </a:extLst>
          </p:cNvPr>
          <p:cNvSpPr/>
          <p:nvPr/>
        </p:nvSpPr>
        <p:spPr>
          <a:xfrm>
            <a:off x="1464075" y="1771730"/>
            <a:ext cx="9889725" cy="125289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uLnTx/>
                <a:uFillTx/>
                <a:latin typeface="Book Antiqua" panose="02040602050305030304" pitchFamily="18" charset="0"/>
                <a:ea typeface="+mn-ea"/>
                <a:cs typeface="+mn-cs"/>
              </a:rPr>
              <a:t>Demonstrate all possible operations : Searching, Traversing, Insertion, Deletion, </a:t>
            </a:r>
            <a:r>
              <a:rPr kumimoji="0" lang="en-US" sz="2800" b="1" i="1" u="none" strike="noStrike" kern="1200" cap="none" spc="0" normalizeH="0" baseline="0" noProof="0" dirty="0" err="1">
                <a:ln>
                  <a:noFill/>
                </a:ln>
                <a:solidFill>
                  <a:prstClr val="white"/>
                </a:solidFill>
                <a:effectLst/>
                <a:uLnTx/>
                <a:uFillTx/>
                <a:latin typeface="Book Antiqua" panose="02040602050305030304" pitchFamily="18" charset="0"/>
                <a:ea typeface="+mn-ea"/>
                <a:cs typeface="+mn-cs"/>
              </a:rPr>
              <a:t>Updation</a:t>
            </a:r>
            <a:r>
              <a:rPr kumimoji="0" lang="en-US" sz="2800" b="1" i="1" u="none" strike="noStrike" kern="1200" cap="none" spc="0" normalizeH="0" baseline="0" noProof="0" dirty="0">
                <a:ln>
                  <a:noFill/>
                </a:ln>
                <a:solidFill>
                  <a:prstClr val="white"/>
                </a:solidFill>
                <a:effectLst/>
                <a:uLnTx/>
                <a:uFillTx/>
                <a:latin typeface="Book Antiqua" panose="02040602050305030304" pitchFamily="18" charset="0"/>
                <a:ea typeface="+mn-ea"/>
                <a:cs typeface="+mn-cs"/>
              </a:rPr>
              <a:t>, Sorting and Merging</a:t>
            </a:r>
            <a:endParaRPr kumimoji="0" lang="en-IN" sz="2800" b="1" i="1" u="none" strike="noStrike" kern="1200" cap="none" spc="0" normalizeH="0" baseline="0" noProof="0" dirty="0">
              <a:ln>
                <a:noFill/>
              </a:ln>
              <a:solidFill>
                <a:prstClr val="white"/>
              </a:solidFill>
              <a:effectLst/>
              <a:uLnTx/>
              <a:uFillTx/>
              <a:latin typeface="Book Antiqua" panose="02040602050305030304" pitchFamily="18" charset="0"/>
              <a:ea typeface="+mn-ea"/>
              <a:cs typeface="+mn-cs"/>
            </a:endParaRPr>
          </a:p>
        </p:txBody>
      </p:sp>
      <p:sp>
        <p:nvSpPr>
          <p:cNvPr id="2" name="TextBox 1">
            <a:extLst>
              <a:ext uri="{FF2B5EF4-FFF2-40B4-BE49-F238E27FC236}">
                <a16:creationId xmlns:a16="http://schemas.microsoft.com/office/drawing/2014/main" id="{97D22BCC-33C6-AE58-AF88-03D8567F0B97}"/>
              </a:ext>
            </a:extLst>
          </p:cNvPr>
          <p:cNvSpPr txBox="1"/>
          <p:nvPr/>
        </p:nvSpPr>
        <p:spPr>
          <a:xfrm>
            <a:off x="457199" y="3070788"/>
            <a:ext cx="11736281" cy="2677656"/>
          </a:xfrm>
          <a:prstGeom prst="rect">
            <a:avLst/>
          </a:prstGeom>
          <a:noFill/>
        </p:spPr>
        <p:txBody>
          <a:bodyPr wrap="square" rtlCol="0">
            <a:spAutoFit/>
          </a:bodyPr>
          <a:lstStyle/>
          <a:p>
            <a:pPr algn="just"/>
            <a:r>
              <a:rPr lang="en-US" sz="2400" b="1" dirty="0"/>
              <a:t>Insertion – adding new member to a Gym center</a:t>
            </a:r>
          </a:p>
          <a:p>
            <a:pPr algn="just"/>
            <a:r>
              <a:rPr lang="en-US" sz="2400" b="1" dirty="0"/>
              <a:t>Deletion – Deleting an existing member from Gym</a:t>
            </a:r>
          </a:p>
          <a:p>
            <a:pPr algn="just"/>
            <a:r>
              <a:rPr lang="en-US" sz="2400" b="1" dirty="0" err="1"/>
              <a:t>Updation</a:t>
            </a:r>
            <a:r>
              <a:rPr lang="en-US" sz="2400" b="1" dirty="0"/>
              <a:t> –updating specific field(s) of an existing member of the Gym</a:t>
            </a:r>
          </a:p>
          <a:p>
            <a:pPr algn="just"/>
            <a:r>
              <a:rPr lang="en-US" sz="2400" b="1" dirty="0"/>
              <a:t>Searching – search members data of the Gym in various ways using different search criterion</a:t>
            </a:r>
          </a:p>
          <a:p>
            <a:pPr algn="just"/>
            <a:r>
              <a:rPr lang="en-US" sz="2400" b="1" dirty="0"/>
              <a:t>Traversing – going through all the records of the Gym from beginning to end</a:t>
            </a:r>
          </a:p>
          <a:p>
            <a:pPr algn="just"/>
            <a:r>
              <a:rPr lang="en-US" sz="2400" b="1" dirty="0"/>
              <a:t>Sorting – Sorting the Gym member records in ascending or descending order of various fields</a:t>
            </a:r>
          </a:p>
          <a:p>
            <a:pPr algn="just"/>
            <a:r>
              <a:rPr lang="en-US" sz="2400" b="1" dirty="0"/>
              <a:t>Merging – Combining Gym records stored at various branches into a single file</a:t>
            </a:r>
            <a:endParaRPr lang="en-IN" sz="2400" b="1" dirty="0"/>
          </a:p>
        </p:txBody>
      </p:sp>
    </p:spTree>
    <p:extLst>
      <p:ext uri="{BB962C8B-B14F-4D97-AF65-F5344CB8AC3E}">
        <p14:creationId xmlns:p14="http://schemas.microsoft.com/office/powerpoint/2010/main" val="77879810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0A23EB6-5CE9-5FD6-176B-9CE1F8E60749}"/>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580E54A5-53B7-1641-B9EA-A11333BC9D23}"/>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F3592C2E-11BD-DD29-3ECB-E422B95D4069}"/>
              </a:ext>
            </a:extLst>
          </p:cNvPr>
          <p:cNvSpPr>
            <a:spLocks noGrp="1"/>
          </p:cNvSpPr>
          <p:nvPr>
            <p:ph type="sldNum" sz="quarter" idx="12"/>
          </p:nvPr>
        </p:nvSpPr>
        <p:spPr/>
        <p:txBody>
          <a:bodyPr/>
          <a:lstStyle/>
          <a:p>
            <a:fld id="{294A09A9-5501-47C1-A89A-A340965A2BE2}" type="slidenum">
              <a:rPr lang="en-US" smtClean="0"/>
              <a:pPr/>
              <a:t>10</a:t>
            </a:fld>
            <a:endParaRPr lang="en-US" dirty="0"/>
          </a:p>
        </p:txBody>
      </p:sp>
      <p:sp>
        <p:nvSpPr>
          <p:cNvPr id="6" name="Title 1">
            <a:extLst>
              <a:ext uri="{FF2B5EF4-FFF2-40B4-BE49-F238E27FC236}">
                <a16:creationId xmlns:a16="http://schemas.microsoft.com/office/drawing/2014/main" id="{E046A404-3496-D419-2E7B-09EB0E240556}"/>
              </a:ext>
            </a:extLst>
          </p:cNvPr>
          <p:cNvSpPr txBox="1">
            <a:spLocks/>
          </p:cNvSpPr>
          <p:nvPr/>
        </p:nvSpPr>
        <p:spPr>
          <a:xfrm>
            <a:off x="0" y="136525"/>
            <a:ext cx="5921409" cy="8323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ctr"/>
            <a:r>
              <a:rPr lang="en-US" b="1" i="1" dirty="0">
                <a:solidFill>
                  <a:srgbClr val="FF0000"/>
                </a:solidFill>
                <a:latin typeface="Book Antiqua" panose="02040602050305030304" pitchFamily="18" charset="0"/>
              </a:rPr>
              <a:t>Pattern Matching Graph</a:t>
            </a:r>
            <a:endParaRPr lang="en-IN" b="1" i="1" dirty="0">
              <a:solidFill>
                <a:srgbClr val="FF0000"/>
              </a:solidFill>
              <a:latin typeface="Book Antiqua" panose="02040602050305030304" pitchFamily="18" charset="0"/>
            </a:endParaRP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10808F27-D0BB-4908-BD7D-DA67E0A8C145}"/>
                  </a:ext>
                </a:extLst>
              </p:cNvPr>
              <p:cNvSpPr/>
              <p:nvPr/>
            </p:nvSpPr>
            <p:spPr>
              <a:xfrm>
                <a:off x="1721158" y="1486178"/>
                <a:ext cx="1056443" cy="754601"/>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IN" sz="1800" b="1" i="1" smtClean="0">
                              <a:latin typeface="Cambria Math" panose="02040503050406030204" pitchFamily="18" charset="0"/>
                            </a:rPr>
                          </m:ctrlPr>
                        </m:sSubPr>
                        <m:e>
                          <m:r>
                            <a:rPr lang="en-US" sz="1800" b="1" i="1" smtClean="0">
                              <a:latin typeface="Cambria Math" panose="02040503050406030204" pitchFamily="18" charset="0"/>
                            </a:rPr>
                            <m:t>𝑸</m:t>
                          </m:r>
                        </m:e>
                        <m:sub>
                          <m:r>
                            <a:rPr lang="en-US" sz="1800" b="1" i="1" smtClean="0">
                              <a:latin typeface="Cambria Math" panose="02040503050406030204" pitchFamily="18" charset="0"/>
                            </a:rPr>
                            <m:t>𝟎</m:t>
                          </m:r>
                        </m:sub>
                      </m:sSub>
                    </m:oMath>
                  </m:oMathPara>
                </a14:m>
                <a:endParaRPr lang="en-IN"/>
              </a:p>
            </p:txBody>
          </p:sp>
        </mc:Choice>
        <mc:Fallback xmlns="">
          <p:sp>
            <p:nvSpPr>
              <p:cNvPr id="7" name="Oval 6">
                <a:extLst>
                  <a:ext uri="{FF2B5EF4-FFF2-40B4-BE49-F238E27FC236}">
                    <a16:creationId xmlns:a16="http://schemas.microsoft.com/office/drawing/2014/main" xmlns="" xmlns:a14="http://schemas.microsoft.com/office/drawing/2010/main" id="{10808F27-D0BB-4908-BD7D-DA67E0A8C145}"/>
                  </a:ext>
                </a:extLst>
              </p:cNvPr>
              <p:cNvSpPr>
                <a:spLocks noRot="1" noChangeAspect="1" noMove="1" noResize="1" noEditPoints="1" noAdjustHandles="1" noChangeArrowheads="1" noChangeShapeType="1" noTextEdit="1"/>
              </p:cNvSpPr>
              <p:nvPr/>
            </p:nvSpPr>
            <p:spPr>
              <a:xfrm>
                <a:off x="1721158" y="1486178"/>
                <a:ext cx="1056443" cy="754601"/>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4161E017-B258-D5F5-FE05-343A01CDE44D}"/>
                  </a:ext>
                </a:extLst>
              </p:cNvPr>
              <p:cNvSpPr/>
              <p:nvPr/>
            </p:nvSpPr>
            <p:spPr>
              <a:xfrm>
                <a:off x="3844400" y="1558679"/>
                <a:ext cx="1056443" cy="754601"/>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IN" sz="1800" b="1" i="1" smtClean="0">
                              <a:latin typeface="Cambria Math" panose="02040503050406030204" pitchFamily="18" charset="0"/>
                            </a:rPr>
                          </m:ctrlPr>
                        </m:sSubPr>
                        <m:e>
                          <m:r>
                            <a:rPr lang="en-US" sz="1800" b="1" i="1" smtClean="0">
                              <a:latin typeface="Cambria Math" panose="02040503050406030204" pitchFamily="18" charset="0"/>
                            </a:rPr>
                            <m:t>𝑸</m:t>
                          </m:r>
                        </m:e>
                        <m:sub>
                          <m:r>
                            <a:rPr lang="en-US" sz="1800" b="1" i="1" smtClean="0">
                              <a:latin typeface="Cambria Math" panose="02040503050406030204" pitchFamily="18" charset="0"/>
                            </a:rPr>
                            <m:t>𝟏</m:t>
                          </m:r>
                        </m:sub>
                      </m:sSub>
                    </m:oMath>
                  </m:oMathPara>
                </a14:m>
                <a:endParaRPr lang="en-IN" dirty="0"/>
              </a:p>
            </p:txBody>
          </p:sp>
        </mc:Choice>
        <mc:Fallback xmlns="">
          <p:sp>
            <p:nvSpPr>
              <p:cNvPr id="9" name="Oval 8">
                <a:extLst>
                  <a:ext uri="{FF2B5EF4-FFF2-40B4-BE49-F238E27FC236}">
                    <a16:creationId xmlns:a16="http://schemas.microsoft.com/office/drawing/2014/main" xmlns="" xmlns:a14="http://schemas.microsoft.com/office/drawing/2010/main" id="{4161E017-B258-D5F5-FE05-343A01CDE44D}"/>
                  </a:ext>
                </a:extLst>
              </p:cNvPr>
              <p:cNvSpPr>
                <a:spLocks noRot="1" noChangeAspect="1" noMove="1" noResize="1" noEditPoints="1" noAdjustHandles="1" noChangeArrowheads="1" noChangeShapeType="1" noTextEdit="1"/>
              </p:cNvSpPr>
              <p:nvPr/>
            </p:nvSpPr>
            <p:spPr>
              <a:xfrm>
                <a:off x="3844400" y="1558679"/>
                <a:ext cx="1056443" cy="754601"/>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FE2D210C-1B50-D684-36A1-FB2826E427A0}"/>
                  </a:ext>
                </a:extLst>
              </p:cNvPr>
              <p:cNvSpPr/>
              <p:nvPr/>
            </p:nvSpPr>
            <p:spPr>
              <a:xfrm>
                <a:off x="5761978" y="1558679"/>
                <a:ext cx="1056443" cy="754601"/>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IN" sz="1800" b="1" i="1" smtClean="0">
                              <a:latin typeface="Cambria Math" panose="02040503050406030204" pitchFamily="18" charset="0"/>
                            </a:rPr>
                          </m:ctrlPr>
                        </m:sSubPr>
                        <m:e>
                          <m:r>
                            <a:rPr lang="en-US" sz="1800" b="1" i="1" smtClean="0">
                              <a:latin typeface="Cambria Math" panose="02040503050406030204" pitchFamily="18" charset="0"/>
                            </a:rPr>
                            <m:t>𝑸</m:t>
                          </m:r>
                        </m:e>
                        <m:sub>
                          <m:r>
                            <a:rPr lang="en-US" sz="1800" b="1" i="1" smtClean="0">
                              <a:latin typeface="Cambria Math" panose="02040503050406030204" pitchFamily="18" charset="0"/>
                            </a:rPr>
                            <m:t>𝟐</m:t>
                          </m:r>
                        </m:sub>
                      </m:sSub>
                    </m:oMath>
                  </m:oMathPara>
                </a14:m>
                <a:endParaRPr lang="en-IN" dirty="0"/>
              </a:p>
            </p:txBody>
          </p:sp>
        </mc:Choice>
        <mc:Fallback xmlns="">
          <p:sp>
            <p:nvSpPr>
              <p:cNvPr id="10" name="Oval 9">
                <a:extLst>
                  <a:ext uri="{FF2B5EF4-FFF2-40B4-BE49-F238E27FC236}">
                    <a16:creationId xmlns:a16="http://schemas.microsoft.com/office/drawing/2014/main" xmlns="" xmlns:a14="http://schemas.microsoft.com/office/drawing/2010/main" id="{FE2D210C-1B50-D684-36A1-FB2826E427A0}"/>
                  </a:ext>
                </a:extLst>
              </p:cNvPr>
              <p:cNvSpPr>
                <a:spLocks noRot="1" noChangeAspect="1" noMove="1" noResize="1" noEditPoints="1" noAdjustHandles="1" noChangeArrowheads="1" noChangeShapeType="1" noTextEdit="1"/>
              </p:cNvSpPr>
              <p:nvPr/>
            </p:nvSpPr>
            <p:spPr>
              <a:xfrm>
                <a:off x="5761978" y="1558679"/>
                <a:ext cx="1056443" cy="754601"/>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652F70CC-795C-45A1-FDCF-5B7654764156}"/>
                  </a:ext>
                </a:extLst>
              </p:cNvPr>
              <p:cNvSpPr/>
              <p:nvPr/>
            </p:nvSpPr>
            <p:spPr>
              <a:xfrm>
                <a:off x="7546392" y="1586791"/>
                <a:ext cx="1056443" cy="754601"/>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IN" sz="1800" b="1" i="1" smtClean="0">
                              <a:latin typeface="Cambria Math" panose="02040503050406030204" pitchFamily="18" charset="0"/>
                            </a:rPr>
                          </m:ctrlPr>
                        </m:sSubPr>
                        <m:e>
                          <m:r>
                            <a:rPr lang="en-US" sz="1800" b="1" i="1" smtClean="0">
                              <a:latin typeface="Cambria Math" panose="02040503050406030204" pitchFamily="18" charset="0"/>
                            </a:rPr>
                            <m:t>𝑸</m:t>
                          </m:r>
                        </m:e>
                        <m:sub>
                          <m:r>
                            <a:rPr lang="en-US" sz="1800" b="1" i="1" smtClean="0">
                              <a:latin typeface="Cambria Math" panose="02040503050406030204" pitchFamily="18" charset="0"/>
                            </a:rPr>
                            <m:t>𝟑</m:t>
                          </m:r>
                        </m:sub>
                      </m:sSub>
                    </m:oMath>
                  </m:oMathPara>
                </a14:m>
                <a:endParaRPr lang="en-IN" dirty="0"/>
              </a:p>
            </p:txBody>
          </p:sp>
        </mc:Choice>
        <mc:Fallback xmlns="">
          <p:sp>
            <p:nvSpPr>
              <p:cNvPr id="11" name="Oval 10">
                <a:extLst>
                  <a:ext uri="{FF2B5EF4-FFF2-40B4-BE49-F238E27FC236}">
                    <a16:creationId xmlns:a16="http://schemas.microsoft.com/office/drawing/2014/main" xmlns="" xmlns:a14="http://schemas.microsoft.com/office/drawing/2010/main" id="{652F70CC-795C-45A1-FDCF-5B7654764156}"/>
                  </a:ext>
                </a:extLst>
              </p:cNvPr>
              <p:cNvSpPr>
                <a:spLocks noRot="1" noChangeAspect="1" noMove="1" noResize="1" noEditPoints="1" noAdjustHandles="1" noChangeArrowheads="1" noChangeShapeType="1" noTextEdit="1"/>
              </p:cNvSpPr>
              <p:nvPr/>
            </p:nvSpPr>
            <p:spPr>
              <a:xfrm>
                <a:off x="7546392" y="1586791"/>
                <a:ext cx="1056443" cy="754601"/>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CED1F545-9A03-89C0-3893-B145829F63DA}"/>
                  </a:ext>
                </a:extLst>
              </p:cNvPr>
              <p:cNvSpPr/>
              <p:nvPr/>
            </p:nvSpPr>
            <p:spPr>
              <a:xfrm>
                <a:off x="9463970" y="1586790"/>
                <a:ext cx="1056443" cy="754601"/>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800" b="1" i="1" smtClean="0">
                          <a:latin typeface="Cambria Math" panose="02040503050406030204" pitchFamily="18" charset="0"/>
                        </a:rPr>
                        <m:t>𝑷</m:t>
                      </m:r>
                    </m:oMath>
                  </m:oMathPara>
                </a14:m>
                <a:endParaRPr lang="en-IN" dirty="0"/>
              </a:p>
            </p:txBody>
          </p:sp>
        </mc:Choice>
        <mc:Fallback xmlns="">
          <p:sp>
            <p:nvSpPr>
              <p:cNvPr id="12" name="Oval 11">
                <a:extLst>
                  <a:ext uri="{FF2B5EF4-FFF2-40B4-BE49-F238E27FC236}">
                    <a16:creationId xmlns:a16="http://schemas.microsoft.com/office/drawing/2014/main" xmlns="" xmlns:a14="http://schemas.microsoft.com/office/drawing/2010/main" id="{CED1F545-9A03-89C0-3893-B145829F63DA}"/>
                  </a:ext>
                </a:extLst>
              </p:cNvPr>
              <p:cNvSpPr>
                <a:spLocks noRot="1" noChangeAspect="1" noMove="1" noResize="1" noEditPoints="1" noAdjustHandles="1" noChangeArrowheads="1" noChangeShapeType="1" noTextEdit="1"/>
              </p:cNvSpPr>
              <p:nvPr/>
            </p:nvSpPr>
            <p:spPr>
              <a:xfrm>
                <a:off x="9463970" y="1586790"/>
                <a:ext cx="1056443" cy="754601"/>
              </a:xfrm>
              <a:prstGeom prst="ellipse">
                <a:avLst/>
              </a:prstGeom>
              <a:blipFill>
                <a:blip r:embed="rId6"/>
                <a:stretch>
                  <a:fillRect/>
                </a:stretch>
              </a:blipFill>
            </p:spPr>
            <p:txBody>
              <a:bodyPr/>
              <a:lstStyle/>
              <a:p>
                <a:r>
                  <a:rPr lang="en-IN">
                    <a:noFill/>
                  </a:rPr>
                  <a:t> </a:t>
                </a:r>
              </a:p>
            </p:txBody>
          </p:sp>
        </mc:Fallback>
      </mc:AlternateContent>
      <p:cxnSp>
        <p:nvCxnSpPr>
          <p:cNvPr id="24" name="Connector: Curved 23">
            <a:extLst>
              <a:ext uri="{FF2B5EF4-FFF2-40B4-BE49-F238E27FC236}">
                <a16:creationId xmlns:a16="http://schemas.microsoft.com/office/drawing/2014/main" id="{C8434FBB-C81A-FD98-896F-E6773C638551}"/>
              </a:ext>
            </a:extLst>
          </p:cNvPr>
          <p:cNvCxnSpPr>
            <a:cxnSpLocks/>
            <a:stCxn id="7" idx="6"/>
            <a:endCxn id="9" idx="2"/>
          </p:cNvCxnSpPr>
          <p:nvPr/>
        </p:nvCxnSpPr>
        <p:spPr>
          <a:xfrm>
            <a:off x="2777601" y="1863479"/>
            <a:ext cx="1066799" cy="72501"/>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a:extLst>
              <a:ext uri="{FF2B5EF4-FFF2-40B4-BE49-F238E27FC236}">
                <a16:creationId xmlns:a16="http://schemas.microsoft.com/office/drawing/2014/main" id="{51FF180F-3EA4-CBBA-486C-7EA0C569DEBE}"/>
              </a:ext>
            </a:extLst>
          </p:cNvPr>
          <p:cNvSpPr txBox="1"/>
          <p:nvPr/>
        </p:nvSpPr>
        <p:spPr>
          <a:xfrm>
            <a:off x="3120871" y="1379315"/>
            <a:ext cx="239696" cy="584775"/>
          </a:xfrm>
          <a:prstGeom prst="rect">
            <a:avLst/>
          </a:prstGeom>
          <a:noFill/>
        </p:spPr>
        <p:txBody>
          <a:bodyPr wrap="square" rtlCol="0">
            <a:spAutoFit/>
          </a:bodyPr>
          <a:lstStyle/>
          <a:p>
            <a:r>
              <a:rPr lang="en-US" sz="3200" b="1" dirty="0"/>
              <a:t>a</a:t>
            </a:r>
            <a:endParaRPr lang="en-IN" sz="3200" b="1" dirty="0"/>
          </a:p>
        </p:txBody>
      </p:sp>
      <p:sp>
        <p:nvSpPr>
          <p:cNvPr id="30" name="TextBox 29">
            <a:extLst>
              <a:ext uri="{FF2B5EF4-FFF2-40B4-BE49-F238E27FC236}">
                <a16:creationId xmlns:a16="http://schemas.microsoft.com/office/drawing/2014/main" id="{05D07CE3-1151-FD3D-FF1B-E4C45464A916}"/>
              </a:ext>
            </a:extLst>
          </p:cNvPr>
          <p:cNvSpPr txBox="1"/>
          <p:nvPr/>
        </p:nvSpPr>
        <p:spPr>
          <a:xfrm>
            <a:off x="5189368" y="1368218"/>
            <a:ext cx="239696" cy="584775"/>
          </a:xfrm>
          <a:prstGeom prst="rect">
            <a:avLst/>
          </a:prstGeom>
          <a:noFill/>
        </p:spPr>
        <p:txBody>
          <a:bodyPr wrap="square" rtlCol="0">
            <a:spAutoFit/>
          </a:bodyPr>
          <a:lstStyle/>
          <a:p>
            <a:r>
              <a:rPr lang="en-US" sz="3200" b="1" dirty="0"/>
              <a:t>a</a:t>
            </a:r>
            <a:endParaRPr lang="en-IN" sz="3200" b="1" dirty="0"/>
          </a:p>
        </p:txBody>
      </p:sp>
      <p:cxnSp>
        <p:nvCxnSpPr>
          <p:cNvPr id="31" name="Connector: Curved 30">
            <a:extLst>
              <a:ext uri="{FF2B5EF4-FFF2-40B4-BE49-F238E27FC236}">
                <a16:creationId xmlns:a16="http://schemas.microsoft.com/office/drawing/2014/main" id="{57C28C75-B3D0-2481-A8F0-DC724CAB54A4}"/>
              </a:ext>
            </a:extLst>
          </p:cNvPr>
          <p:cNvCxnSpPr>
            <a:cxnSpLocks/>
            <a:endCxn id="10" idx="2"/>
          </p:cNvCxnSpPr>
          <p:nvPr/>
        </p:nvCxnSpPr>
        <p:spPr>
          <a:xfrm flipV="1">
            <a:off x="4939317" y="1935980"/>
            <a:ext cx="822661" cy="17013"/>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cxnSp>
        <p:nvCxnSpPr>
          <p:cNvPr id="33" name="Connector: Curved 32">
            <a:extLst>
              <a:ext uri="{FF2B5EF4-FFF2-40B4-BE49-F238E27FC236}">
                <a16:creationId xmlns:a16="http://schemas.microsoft.com/office/drawing/2014/main" id="{AF99F8E1-FCE2-FA19-AB2A-5C6B5AC43F02}"/>
              </a:ext>
            </a:extLst>
          </p:cNvPr>
          <p:cNvCxnSpPr>
            <a:cxnSpLocks/>
            <a:endCxn id="11" idx="2"/>
          </p:cNvCxnSpPr>
          <p:nvPr/>
        </p:nvCxnSpPr>
        <p:spPr>
          <a:xfrm flipV="1">
            <a:off x="6842094" y="1964092"/>
            <a:ext cx="704298" cy="6656"/>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cxnSp>
        <p:nvCxnSpPr>
          <p:cNvPr id="35" name="Connector: Curved 34">
            <a:extLst>
              <a:ext uri="{FF2B5EF4-FFF2-40B4-BE49-F238E27FC236}">
                <a16:creationId xmlns:a16="http://schemas.microsoft.com/office/drawing/2014/main" id="{F54118C3-B2F7-65CB-487F-DC91E0253D61}"/>
              </a:ext>
            </a:extLst>
          </p:cNvPr>
          <p:cNvCxnSpPr>
            <a:cxnSpLocks/>
            <a:endCxn id="12" idx="2"/>
          </p:cNvCxnSpPr>
          <p:nvPr/>
        </p:nvCxnSpPr>
        <p:spPr>
          <a:xfrm>
            <a:off x="8597656" y="1952993"/>
            <a:ext cx="866314" cy="11098"/>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sp>
        <p:nvSpPr>
          <p:cNvPr id="38" name="TextBox 37">
            <a:extLst>
              <a:ext uri="{FF2B5EF4-FFF2-40B4-BE49-F238E27FC236}">
                <a16:creationId xmlns:a16="http://schemas.microsoft.com/office/drawing/2014/main" id="{21DB2B53-9C9E-9D55-638C-74E9063760C7}"/>
              </a:ext>
            </a:extLst>
          </p:cNvPr>
          <p:cNvSpPr txBox="1"/>
          <p:nvPr/>
        </p:nvSpPr>
        <p:spPr>
          <a:xfrm>
            <a:off x="6954547" y="1385973"/>
            <a:ext cx="239696" cy="584775"/>
          </a:xfrm>
          <a:prstGeom prst="rect">
            <a:avLst/>
          </a:prstGeom>
          <a:noFill/>
        </p:spPr>
        <p:txBody>
          <a:bodyPr wrap="square" rtlCol="0">
            <a:spAutoFit/>
          </a:bodyPr>
          <a:lstStyle/>
          <a:p>
            <a:r>
              <a:rPr lang="en-US" sz="3200" b="1" dirty="0"/>
              <a:t>b</a:t>
            </a:r>
            <a:endParaRPr lang="en-IN" sz="3200" b="1" dirty="0"/>
          </a:p>
        </p:txBody>
      </p:sp>
      <p:sp>
        <p:nvSpPr>
          <p:cNvPr id="39" name="TextBox 38">
            <a:extLst>
              <a:ext uri="{FF2B5EF4-FFF2-40B4-BE49-F238E27FC236}">
                <a16:creationId xmlns:a16="http://schemas.microsoft.com/office/drawing/2014/main" id="{BC61E9BC-6624-EB7A-8D13-B27232033137}"/>
              </a:ext>
            </a:extLst>
          </p:cNvPr>
          <p:cNvSpPr txBox="1"/>
          <p:nvPr/>
        </p:nvSpPr>
        <p:spPr>
          <a:xfrm>
            <a:off x="8812570" y="1385973"/>
            <a:ext cx="239696" cy="584775"/>
          </a:xfrm>
          <a:prstGeom prst="rect">
            <a:avLst/>
          </a:prstGeom>
          <a:noFill/>
        </p:spPr>
        <p:txBody>
          <a:bodyPr wrap="square" rtlCol="0">
            <a:spAutoFit/>
          </a:bodyPr>
          <a:lstStyle/>
          <a:p>
            <a:r>
              <a:rPr lang="en-US" sz="3200" b="1" dirty="0"/>
              <a:t>a</a:t>
            </a:r>
            <a:endParaRPr lang="en-IN" sz="3200" b="1" dirty="0"/>
          </a:p>
        </p:txBody>
      </p:sp>
      <p:cxnSp>
        <p:nvCxnSpPr>
          <p:cNvPr id="49" name="Connector: Curved 48">
            <a:extLst>
              <a:ext uri="{FF2B5EF4-FFF2-40B4-BE49-F238E27FC236}">
                <a16:creationId xmlns:a16="http://schemas.microsoft.com/office/drawing/2014/main" id="{1996538A-CEA3-C538-6643-9D82DE573696}"/>
              </a:ext>
            </a:extLst>
          </p:cNvPr>
          <p:cNvCxnSpPr>
            <a:cxnSpLocks/>
            <a:stCxn id="7" idx="0"/>
            <a:endCxn id="7" idx="7"/>
          </p:cNvCxnSpPr>
          <p:nvPr/>
        </p:nvCxnSpPr>
        <p:spPr>
          <a:xfrm rot="16200000" flipH="1">
            <a:off x="2380879" y="1354678"/>
            <a:ext cx="110509" cy="373509"/>
          </a:xfrm>
          <a:prstGeom prst="curvedConnector3">
            <a:avLst>
              <a:gd name="adj1" fmla="val -295228"/>
            </a:avLst>
          </a:prstGeom>
          <a:ln>
            <a:tailEnd type="triangle"/>
          </a:ln>
        </p:spPr>
        <p:style>
          <a:lnRef idx="3">
            <a:schemeClr val="dk1"/>
          </a:lnRef>
          <a:fillRef idx="0">
            <a:schemeClr val="dk1"/>
          </a:fillRef>
          <a:effectRef idx="2">
            <a:schemeClr val="dk1"/>
          </a:effectRef>
          <a:fontRef idx="minor">
            <a:schemeClr val="tx1"/>
          </a:fontRef>
        </p:style>
      </p:cxnSp>
      <p:sp>
        <p:nvSpPr>
          <p:cNvPr id="51" name="TextBox 50">
            <a:extLst>
              <a:ext uri="{FF2B5EF4-FFF2-40B4-BE49-F238E27FC236}">
                <a16:creationId xmlns:a16="http://schemas.microsoft.com/office/drawing/2014/main" id="{DB340335-CDD5-679B-CAD4-A3AD3E05E03C}"/>
              </a:ext>
            </a:extLst>
          </p:cNvPr>
          <p:cNvSpPr txBox="1"/>
          <p:nvPr/>
        </p:nvSpPr>
        <p:spPr>
          <a:xfrm>
            <a:off x="2196436" y="671353"/>
            <a:ext cx="1056443" cy="584775"/>
          </a:xfrm>
          <a:prstGeom prst="rect">
            <a:avLst/>
          </a:prstGeom>
          <a:noFill/>
        </p:spPr>
        <p:txBody>
          <a:bodyPr wrap="square" rtlCol="0">
            <a:spAutoFit/>
          </a:bodyPr>
          <a:lstStyle/>
          <a:p>
            <a:r>
              <a:rPr lang="en-US" sz="3200" b="1" dirty="0" err="1"/>
              <a:t>b,x</a:t>
            </a:r>
            <a:endParaRPr lang="en-IN" sz="3200" b="1" dirty="0"/>
          </a:p>
        </p:txBody>
      </p:sp>
      <p:cxnSp>
        <p:nvCxnSpPr>
          <p:cNvPr id="55" name="Connector: Curved 54">
            <a:extLst>
              <a:ext uri="{FF2B5EF4-FFF2-40B4-BE49-F238E27FC236}">
                <a16:creationId xmlns:a16="http://schemas.microsoft.com/office/drawing/2014/main" id="{E5A53D88-99B4-AEAC-3D71-4FDC4B9AA2CB}"/>
              </a:ext>
            </a:extLst>
          </p:cNvPr>
          <p:cNvCxnSpPr>
            <a:cxnSpLocks/>
            <a:stCxn id="9" idx="4"/>
          </p:cNvCxnSpPr>
          <p:nvPr/>
        </p:nvCxnSpPr>
        <p:spPr>
          <a:xfrm rot="5400000" flipH="1">
            <a:off x="3382473" y="1323132"/>
            <a:ext cx="72501" cy="1907797"/>
          </a:xfrm>
          <a:prstGeom prst="curvedConnector4">
            <a:avLst>
              <a:gd name="adj1" fmla="val -327550"/>
              <a:gd name="adj2" fmla="val 106655"/>
            </a:avLst>
          </a:prstGeom>
          <a:ln>
            <a:tailEnd type="triangle"/>
          </a:ln>
        </p:spPr>
        <p:style>
          <a:lnRef idx="3">
            <a:schemeClr val="dk1"/>
          </a:lnRef>
          <a:fillRef idx="0">
            <a:schemeClr val="dk1"/>
          </a:fillRef>
          <a:effectRef idx="2">
            <a:schemeClr val="dk1"/>
          </a:effectRef>
          <a:fontRef idx="minor">
            <a:schemeClr val="tx1"/>
          </a:fontRef>
        </p:style>
      </p:cxnSp>
      <p:sp>
        <p:nvSpPr>
          <p:cNvPr id="61" name="TextBox 60">
            <a:extLst>
              <a:ext uri="{FF2B5EF4-FFF2-40B4-BE49-F238E27FC236}">
                <a16:creationId xmlns:a16="http://schemas.microsoft.com/office/drawing/2014/main" id="{0149E760-8604-4AAF-B372-B72E60074362}"/>
              </a:ext>
            </a:extLst>
          </p:cNvPr>
          <p:cNvSpPr txBox="1"/>
          <p:nvPr/>
        </p:nvSpPr>
        <p:spPr>
          <a:xfrm>
            <a:off x="3120870" y="2536537"/>
            <a:ext cx="917729" cy="584775"/>
          </a:xfrm>
          <a:prstGeom prst="rect">
            <a:avLst/>
          </a:prstGeom>
          <a:noFill/>
        </p:spPr>
        <p:txBody>
          <a:bodyPr wrap="square" rtlCol="0">
            <a:spAutoFit/>
          </a:bodyPr>
          <a:lstStyle/>
          <a:p>
            <a:r>
              <a:rPr lang="en-US" sz="3200" b="1" dirty="0" err="1"/>
              <a:t>b,x</a:t>
            </a:r>
            <a:endParaRPr lang="en-IN" sz="3200" b="1" dirty="0"/>
          </a:p>
        </p:txBody>
      </p:sp>
      <p:cxnSp>
        <p:nvCxnSpPr>
          <p:cNvPr id="62" name="Connector: Curved 61">
            <a:extLst>
              <a:ext uri="{FF2B5EF4-FFF2-40B4-BE49-F238E27FC236}">
                <a16:creationId xmlns:a16="http://schemas.microsoft.com/office/drawing/2014/main" id="{467C52A4-F744-2B4B-B6EA-F3AAE10F9FDA}"/>
              </a:ext>
            </a:extLst>
          </p:cNvPr>
          <p:cNvCxnSpPr>
            <a:cxnSpLocks/>
          </p:cNvCxnSpPr>
          <p:nvPr/>
        </p:nvCxnSpPr>
        <p:spPr>
          <a:xfrm rot="16200000" flipH="1">
            <a:off x="6234944" y="2054024"/>
            <a:ext cx="110509" cy="373509"/>
          </a:xfrm>
          <a:prstGeom prst="curvedConnector3">
            <a:avLst>
              <a:gd name="adj1" fmla="val 484015"/>
            </a:avLst>
          </a:prstGeom>
          <a:ln>
            <a:tailEnd type="triangle"/>
          </a:ln>
        </p:spPr>
        <p:style>
          <a:lnRef idx="3">
            <a:schemeClr val="dk1"/>
          </a:lnRef>
          <a:fillRef idx="0">
            <a:schemeClr val="dk1"/>
          </a:fillRef>
          <a:effectRef idx="2">
            <a:schemeClr val="dk1"/>
          </a:effectRef>
          <a:fontRef idx="minor">
            <a:schemeClr val="tx1"/>
          </a:fontRef>
        </p:style>
      </p:cxnSp>
      <p:sp>
        <p:nvSpPr>
          <p:cNvPr id="67" name="TextBox 66">
            <a:extLst>
              <a:ext uri="{FF2B5EF4-FFF2-40B4-BE49-F238E27FC236}">
                <a16:creationId xmlns:a16="http://schemas.microsoft.com/office/drawing/2014/main" id="{5412BAF2-9F70-DCC6-D125-03C7280B27C2}"/>
              </a:ext>
            </a:extLst>
          </p:cNvPr>
          <p:cNvSpPr txBox="1"/>
          <p:nvPr/>
        </p:nvSpPr>
        <p:spPr>
          <a:xfrm>
            <a:off x="6469556" y="2477763"/>
            <a:ext cx="239696" cy="584775"/>
          </a:xfrm>
          <a:prstGeom prst="rect">
            <a:avLst/>
          </a:prstGeom>
          <a:noFill/>
        </p:spPr>
        <p:txBody>
          <a:bodyPr wrap="square" rtlCol="0">
            <a:spAutoFit/>
          </a:bodyPr>
          <a:lstStyle/>
          <a:p>
            <a:r>
              <a:rPr lang="en-US" sz="3200" b="1" dirty="0"/>
              <a:t>a</a:t>
            </a:r>
            <a:endParaRPr lang="en-IN" sz="3200" b="1" dirty="0"/>
          </a:p>
        </p:txBody>
      </p:sp>
      <p:sp>
        <p:nvSpPr>
          <p:cNvPr id="85" name="Freeform: Shape 84">
            <a:extLst>
              <a:ext uri="{FF2B5EF4-FFF2-40B4-BE49-F238E27FC236}">
                <a16:creationId xmlns:a16="http://schemas.microsoft.com/office/drawing/2014/main" id="{61082635-50AB-57E3-C24E-E84F9E5FE3ED}"/>
              </a:ext>
            </a:extLst>
          </p:cNvPr>
          <p:cNvSpPr/>
          <p:nvPr/>
        </p:nvSpPr>
        <p:spPr>
          <a:xfrm>
            <a:off x="2196436" y="2255544"/>
            <a:ext cx="5921409" cy="1431559"/>
          </a:xfrm>
          <a:custGeom>
            <a:avLst/>
            <a:gdLst>
              <a:gd name="connsiteX0" fmla="*/ 5939161 w 5939161"/>
              <a:gd name="connsiteY0" fmla="*/ 97654 h 2405848"/>
              <a:gd name="connsiteX1" fmla="*/ 5823752 w 5939161"/>
              <a:gd name="connsiteY1" fmla="*/ 328474 h 2405848"/>
              <a:gd name="connsiteX2" fmla="*/ 5717219 w 5939161"/>
              <a:gd name="connsiteY2" fmla="*/ 577048 h 2405848"/>
              <a:gd name="connsiteX3" fmla="*/ 5353235 w 5939161"/>
              <a:gd name="connsiteY3" fmla="*/ 1251751 h 2405848"/>
              <a:gd name="connsiteX4" fmla="*/ 4767309 w 5939161"/>
              <a:gd name="connsiteY4" fmla="*/ 2068497 h 2405848"/>
              <a:gd name="connsiteX5" fmla="*/ 4350058 w 5939161"/>
              <a:gd name="connsiteY5" fmla="*/ 2272683 h 2405848"/>
              <a:gd name="connsiteX6" fmla="*/ 3471169 w 5939161"/>
              <a:gd name="connsiteY6" fmla="*/ 2405848 h 2405848"/>
              <a:gd name="connsiteX7" fmla="*/ 3107185 w 5939161"/>
              <a:gd name="connsiteY7" fmla="*/ 2396971 h 2405848"/>
              <a:gd name="connsiteX8" fmla="*/ 2814221 w 5939161"/>
              <a:gd name="connsiteY8" fmla="*/ 2343705 h 2405848"/>
              <a:gd name="connsiteX9" fmla="*/ 2539014 w 5939161"/>
              <a:gd name="connsiteY9" fmla="*/ 2299316 h 2405848"/>
              <a:gd name="connsiteX10" fmla="*/ 1615736 w 5939161"/>
              <a:gd name="connsiteY10" fmla="*/ 1926454 h 2405848"/>
              <a:gd name="connsiteX11" fmla="*/ 958788 w 5939161"/>
              <a:gd name="connsiteY11" fmla="*/ 1402672 h 2405848"/>
              <a:gd name="connsiteX12" fmla="*/ 798990 w 5939161"/>
              <a:gd name="connsiteY12" fmla="*/ 1225118 h 2405848"/>
              <a:gd name="connsiteX13" fmla="*/ 674703 w 5939161"/>
              <a:gd name="connsiteY13" fmla="*/ 1118586 h 2405848"/>
              <a:gd name="connsiteX14" fmla="*/ 461639 w 5939161"/>
              <a:gd name="connsiteY14" fmla="*/ 887767 h 2405848"/>
              <a:gd name="connsiteX15" fmla="*/ 266330 w 5939161"/>
              <a:gd name="connsiteY15" fmla="*/ 630314 h 2405848"/>
              <a:gd name="connsiteX16" fmla="*/ 177553 w 5939161"/>
              <a:gd name="connsiteY16" fmla="*/ 497149 h 2405848"/>
              <a:gd name="connsiteX17" fmla="*/ 142043 w 5939161"/>
              <a:gd name="connsiteY17" fmla="*/ 408373 h 2405848"/>
              <a:gd name="connsiteX18" fmla="*/ 115410 w 5939161"/>
              <a:gd name="connsiteY18" fmla="*/ 355107 h 2405848"/>
              <a:gd name="connsiteX19" fmla="*/ 97654 w 5939161"/>
              <a:gd name="connsiteY19" fmla="*/ 275207 h 2405848"/>
              <a:gd name="connsiteX20" fmla="*/ 79899 w 5939161"/>
              <a:gd name="connsiteY20" fmla="*/ 230819 h 2405848"/>
              <a:gd name="connsiteX21" fmla="*/ 62144 w 5939161"/>
              <a:gd name="connsiteY21" fmla="*/ 159798 h 2405848"/>
              <a:gd name="connsiteX22" fmla="*/ 26633 w 5939161"/>
              <a:gd name="connsiteY22" fmla="*/ 97654 h 2405848"/>
              <a:gd name="connsiteX23" fmla="*/ 8878 w 5939161"/>
              <a:gd name="connsiteY23" fmla="*/ 62143 h 2405848"/>
              <a:gd name="connsiteX24" fmla="*/ 0 w 5939161"/>
              <a:gd name="connsiteY24" fmla="*/ 0 h 2405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939161" h="2405848">
                <a:moveTo>
                  <a:pt x="5939161" y="97654"/>
                </a:moveTo>
                <a:cubicBezTo>
                  <a:pt x="5840900" y="212293"/>
                  <a:pt x="5908505" y="118823"/>
                  <a:pt x="5823752" y="328474"/>
                </a:cubicBezTo>
                <a:cubicBezTo>
                  <a:pt x="5789966" y="412050"/>
                  <a:pt x="5758151" y="496729"/>
                  <a:pt x="5717219" y="577048"/>
                </a:cubicBezTo>
                <a:cubicBezTo>
                  <a:pt x="5601190" y="804728"/>
                  <a:pt x="5487998" y="1034633"/>
                  <a:pt x="5353235" y="1251751"/>
                </a:cubicBezTo>
                <a:cubicBezTo>
                  <a:pt x="5296029" y="1343916"/>
                  <a:pt x="4946003" y="1971704"/>
                  <a:pt x="4767309" y="2068497"/>
                </a:cubicBezTo>
                <a:cubicBezTo>
                  <a:pt x="4667310" y="2122663"/>
                  <a:pt x="4464465" y="2240456"/>
                  <a:pt x="4350058" y="2272683"/>
                </a:cubicBezTo>
                <a:cubicBezTo>
                  <a:pt x="4004978" y="2369888"/>
                  <a:pt x="3828462" y="2370819"/>
                  <a:pt x="3471169" y="2405848"/>
                </a:cubicBezTo>
                <a:cubicBezTo>
                  <a:pt x="3349841" y="2402889"/>
                  <a:pt x="3228010" y="2408400"/>
                  <a:pt x="3107185" y="2396971"/>
                </a:cubicBezTo>
                <a:cubicBezTo>
                  <a:pt x="3008370" y="2387624"/>
                  <a:pt x="2912042" y="2360518"/>
                  <a:pt x="2814221" y="2343705"/>
                </a:cubicBezTo>
                <a:cubicBezTo>
                  <a:pt x="2722643" y="2327965"/>
                  <a:pt x="2630750" y="2314112"/>
                  <a:pt x="2539014" y="2299316"/>
                </a:cubicBezTo>
                <a:cubicBezTo>
                  <a:pt x="2282324" y="2206623"/>
                  <a:pt x="1877128" y="2088444"/>
                  <a:pt x="1615736" y="1926454"/>
                </a:cubicBezTo>
                <a:cubicBezTo>
                  <a:pt x="1476129" y="1839937"/>
                  <a:pt x="1065192" y="1535679"/>
                  <a:pt x="958788" y="1402672"/>
                </a:cubicBezTo>
                <a:cubicBezTo>
                  <a:pt x="887787" y="1313919"/>
                  <a:pt x="885672" y="1304576"/>
                  <a:pt x="798990" y="1225118"/>
                </a:cubicBezTo>
                <a:cubicBezTo>
                  <a:pt x="758767" y="1188247"/>
                  <a:pt x="714688" y="1155715"/>
                  <a:pt x="674703" y="1118586"/>
                </a:cubicBezTo>
                <a:cubicBezTo>
                  <a:pt x="586400" y="1036590"/>
                  <a:pt x="533747" y="980155"/>
                  <a:pt x="461639" y="887767"/>
                </a:cubicBezTo>
                <a:cubicBezTo>
                  <a:pt x="395364" y="802852"/>
                  <a:pt x="326081" y="719940"/>
                  <a:pt x="266330" y="630314"/>
                </a:cubicBezTo>
                <a:cubicBezTo>
                  <a:pt x="236738" y="585926"/>
                  <a:pt x="203619" y="543696"/>
                  <a:pt x="177553" y="497149"/>
                </a:cubicBezTo>
                <a:cubicBezTo>
                  <a:pt x="161980" y="469341"/>
                  <a:pt x="154818" y="437572"/>
                  <a:pt x="142043" y="408373"/>
                </a:cubicBezTo>
                <a:cubicBezTo>
                  <a:pt x="134086" y="390186"/>
                  <a:pt x="124288" y="372862"/>
                  <a:pt x="115410" y="355107"/>
                </a:cubicBezTo>
                <a:cubicBezTo>
                  <a:pt x="111891" y="337514"/>
                  <a:pt x="103923" y="294015"/>
                  <a:pt x="97654" y="275207"/>
                </a:cubicBezTo>
                <a:cubicBezTo>
                  <a:pt x="92615" y="260089"/>
                  <a:pt x="84585" y="246050"/>
                  <a:pt x="79899" y="230819"/>
                </a:cubicBezTo>
                <a:cubicBezTo>
                  <a:pt x="72723" y="207496"/>
                  <a:pt x="71207" y="182455"/>
                  <a:pt x="62144" y="159798"/>
                </a:cubicBezTo>
                <a:cubicBezTo>
                  <a:pt x="53283" y="137646"/>
                  <a:pt x="38057" y="118599"/>
                  <a:pt x="26633" y="97654"/>
                </a:cubicBezTo>
                <a:cubicBezTo>
                  <a:pt x="20296" y="86036"/>
                  <a:pt x="12360" y="74911"/>
                  <a:pt x="8878" y="62143"/>
                </a:cubicBezTo>
                <a:cubicBezTo>
                  <a:pt x="3372" y="41956"/>
                  <a:pt x="2959" y="20714"/>
                  <a:pt x="0" y="0"/>
                </a:cubicBezTo>
              </a:path>
            </a:pathLst>
          </a:custGeom>
          <a:ln w="25400">
            <a:tailEnd type="triangle"/>
          </a:ln>
        </p:spPr>
        <p:style>
          <a:lnRef idx="3">
            <a:schemeClr val="dk1"/>
          </a:lnRef>
          <a:fillRef idx="0">
            <a:schemeClr val="dk1"/>
          </a:fillRef>
          <a:effectRef idx="2">
            <a:schemeClr val="dk1"/>
          </a:effectRef>
          <a:fontRef idx="minor">
            <a:schemeClr val="tx1"/>
          </a:fontRef>
        </p:style>
        <p:txBody>
          <a:bodyPr rtlCol="0" anchor="ctr"/>
          <a:lstStyle/>
          <a:p>
            <a:pPr algn="ctr"/>
            <a:endParaRPr lang="en-IN"/>
          </a:p>
        </p:txBody>
      </p:sp>
      <p:sp>
        <p:nvSpPr>
          <p:cNvPr id="86" name="TextBox 85">
            <a:extLst>
              <a:ext uri="{FF2B5EF4-FFF2-40B4-BE49-F238E27FC236}">
                <a16:creationId xmlns:a16="http://schemas.microsoft.com/office/drawing/2014/main" id="{A677C76A-E717-EC53-5218-0007BBAC9E55}"/>
              </a:ext>
            </a:extLst>
          </p:cNvPr>
          <p:cNvSpPr txBox="1"/>
          <p:nvPr/>
        </p:nvSpPr>
        <p:spPr>
          <a:xfrm>
            <a:off x="7633686" y="2750173"/>
            <a:ext cx="917729" cy="584775"/>
          </a:xfrm>
          <a:prstGeom prst="rect">
            <a:avLst/>
          </a:prstGeom>
          <a:noFill/>
        </p:spPr>
        <p:txBody>
          <a:bodyPr wrap="square" rtlCol="0">
            <a:spAutoFit/>
          </a:bodyPr>
          <a:lstStyle/>
          <a:p>
            <a:r>
              <a:rPr lang="en-US" sz="3200" b="1" dirty="0" err="1"/>
              <a:t>b,x</a:t>
            </a:r>
            <a:endParaRPr lang="en-IN" sz="3200" b="1" dirty="0"/>
          </a:p>
        </p:txBody>
      </p:sp>
      <p:sp>
        <p:nvSpPr>
          <p:cNvPr id="87" name="Rectangle: Rounded Corners 86">
            <a:extLst>
              <a:ext uri="{FF2B5EF4-FFF2-40B4-BE49-F238E27FC236}">
                <a16:creationId xmlns:a16="http://schemas.microsoft.com/office/drawing/2014/main" id="{84B32F8A-BF55-3BCC-C39A-F2122D0C4E36}"/>
              </a:ext>
            </a:extLst>
          </p:cNvPr>
          <p:cNvSpPr/>
          <p:nvPr/>
        </p:nvSpPr>
        <p:spPr>
          <a:xfrm>
            <a:off x="517863" y="4040972"/>
            <a:ext cx="5206015" cy="1448809"/>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latin typeface="Book Antiqua" panose="02040602050305030304" pitchFamily="18" charset="0"/>
              </a:rPr>
              <a:t>Check for patterns:</a:t>
            </a:r>
          </a:p>
          <a:p>
            <a:pPr marL="400050" indent="-400050" algn="just">
              <a:buAutoNum type="romanLcParenBoth"/>
            </a:pPr>
            <a:r>
              <a:rPr lang="en-US" sz="2800" dirty="0">
                <a:latin typeface="Book Antiqua" panose="02040602050305030304" pitchFamily="18" charset="0"/>
              </a:rPr>
              <a:t>T=</a:t>
            </a:r>
            <a:r>
              <a:rPr lang="en-US" sz="2800" dirty="0" err="1">
                <a:latin typeface="Book Antiqua" panose="02040602050305030304" pitchFamily="18" charset="0"/>
              </a:rPr>
              <a:t>aabcaba</a:t>
            </a:r>
            <a:endParaRPr lang="en-US" sz="2800" dirty="0">
              <a:latin typeface="Book Antiqua" panose="02040602050305030304" pitchFamily="18" charset="0"/>
            </a:endParaRPr>
          </a:p>
          <a:p>
            <a:pPr marL="400050" indent="-400050" algn="just">
              <a:buAutoNum type="romanLcParenBoth"/>
            </a:pPr>
            <a:r>
              <a:rPr lang="en-US" sz="2800" dirty="0">
                <a:latin typeface="Book Antiqua" panose="02040602050305030304" pitchFamily="18" charset="0"/>
              </a:rPr>
              <a:t>T=</a:t>
            </a:r>
            <a:r>
              <a:rPr lang="en-US" sz="2800" dirty="0" err="1">
                <a:latin typeface="Book Antiqua" panose="02040602050305030304" pitchFamily="18" charset="0"/>
              </a:rPr>
              <a:t>abcaabaca</a:t>
            </a:r>
            <a:endParaRPr lang="en-IN" sz="2800" dirty="0">
              <a:latin typeface="Book Antiqua" panose="02040602050305030304" pitchFamily="18" charset="0"/>
            </a:endParaRPr>
          </a:p>
        </p:txBody>
      </p:sp>
      <p:sp>
        <p:nvSpPr>
          <p:cNvPr id="15" name="Freeform: Shape 14">
            <a:extLst>
              <a:ext uri="{FF2B5EF4-FFF2-40B4-BE49-F238E27FC236}">
                <a16:creationId xmlns:a16="http://schemas.microsoft.com/office/drawing/2014/main" id="{3AD7767F-CDA0-631B-26D6-5D73BC40B82D}"/>
              </a:ext>
            </a:extLst>
          </p:cNvPr>
          <p:cNvSpPr/>
          <p:nvPr/>
        </p:nvSpPr>
        <p:spPr>
          <a:xfrm>
            <a:off x="2622888" y="2122697"/>
            <a:ext cx="3710542" cy="402879"/>
          </a:xfrm>
          <a:custGeom>
            <a:avLst/>
            <a:gdLst>
              <a:gd name="connsiteX0" fmla="*/ 5939161 w 5939161"/>
              <a:gd name="connsiteY0" fmla="*/ 97654 h 2405848"/>
              <a:gd name="connsiteX1" fmla="*/ 5823752 w 5939161"/>
              <a:gd name="connsiteY1" fmla="*/ 328474 h 2405848"/>
              <a:gd name="connsiteX2" fmla="*/ 5717219 w 5939161"/>
              <a:gd name="connsiteY2" fmla="*/ 577048 h 2405848"/>
              <a:gd name="connsiteX3" fmla="*/ 5353235 w 5939161"/>
              <a:gd name="connsiteY3" fmla="*/ 1251751 h 2405848"/>
              <a:gd name="connsiteX4" fmla="*/ 4767309 w 5939161"/>
              <a:gd name="connsiteY4" fmla="*/ 2068497 h 2405848"/>
              <a:gd name="connsiteX5" fmla="*/ 4350058 w 5939161"/>
              <a:gd name="connsiteY5" fmla="*/ 2272683 h 2405848"/>
              <a:gd name="connsiteX6" fmla="*/ 3471169 w 5939161"/>
              <a:gd name="connsiteY6" fmla="*/ 2405848 h 2405848"/>
              <a:gd name="connsiteX7" fmla="*/ 3107185 w 5939161"/>
              <a:gd name="connsiteY7" fmla="*/ 2396971 h 2405848"/>
              <a:gd name="connsiteX8" fmla="*/ 2814221 w 5939161"/>
              <a:gd name="connsiteY8" fmla="*/ 2343705 h 2405848"/>
              <a:gd name="connsiteX9" fmla="*/ 2539014 w 5939161"/>
              <a:gd name="connsiteY9" fmla="*/ 2299316 h 2405848"/>
              <a:gd name="connsiteX10" fmla="*/ 1615736 w 5939161"/>
              <a:gd name="connsiteY10" fmla="*/ 1926454 h 2405848"/>
              <a:gd name="connsiteX11" fmla="*/ 958788 w 5939161"/>
              <a:gd name="connsiteY11" fmla="*/ 1402672 h 2405848"/>
              <a:gd name="connsiteX12" fmla="*/ 798990 w 5939161"/>
              <a:gd name="connsiteY12" fmla="*/ 1225118 h 2405848"/>
              <a:gd name="connsiteX13" fmla="*/ 674703 w 5939161"/>
              <a:gd name="connsiteY13" fmla="*/ 1118586 h 2405848"/>
              <a:gd name="connsiteX14" fmla="*/ 461639 w 5939161"/>
              <a:gd name="connsiteY14" fmla="*/ 887767 h 2405848"/>
              <a:gd name="connsiteX15" fmla="*/ 266330 w 5939161"/>
              <a:gd name="connsiteY15" fmla="*/ 630314 h 2405848"/>
              <a:gd name="connsiteX16" fmla="*/ 177553 w 5939161"/>
              <a:gd name="connsiteY16" fmla="*/ 497149 h 2405848"/>
              <a:gd name="connsiteX17" fmla="*/ 142043 w 5939161"/>
              <a:gd name="connsiteY17" fmla="*/ 408373 h 2405848"/>
              <a:gd name="connsiteX18" fmla="*/ 115410 w 5939161"/>
              <a:gd name="connsiteY18" fmla="*/ 355107 h 2405848"/>
              <a:gd name="connsiteX19" fmla="*/ 97654 w 5939161"/>
              <a:gd name="connsiteY19" fmla="*/ 275207 h 2405848"/>
              <a:gd name="connsiteX20" fmla="*/ 79899 w 5939161"/>
              <a:gd name="connsiteY20" fmla="*/ 230819 h 2405848"/>
              <a:gd name="connsiteX21" fmla="*/ 62144 w 5939161"/>
              <a:gd name="connsiteY21" fmla="*/ 159798 h 2405848"/>
              <a:gd name="connsiteX22" fmla="*/ 26633 w 5939161"/>
              <a:gd name="connsiteY22" fmla="*/ 97654 h 2405848"/>
              <a:gd name="connsiteX23" fmla="*/ 8878 w 5939161"/>
              <a:gd name="connsiteY23" fmla="*/ 62143 h 2405848"/>
              <a:gd name="connsiteX24" fmla="*/ 0 w 5939161"/>
              <a:gd name="connsiteY24" fmla="*/ 0 h 2405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939161" h="2405848">
                <a:moveTo>
                  <a:pt x="5939161" y="97654"/>
                </a:moveTo>
                <a:cubicBezTo>
                  <a:pt x="5840900" y="212293"/>
                  <a:pt x="5908505" y="118823"/>
                  <a:pt x="5823752" y="328474"/>
                </a:cubicBezTo>
                <a:cubicBezTo>
                  <a:pt x="5789966" y="412050"/>
                  <a:pt x="5758151" y="496729"/>
                  <a:pt x="5717219" y="577048"/>
                </a:cubicBezTo>
                <a:cubicBezTo>
                  <a:pt x="5601190" y="804728"/>
                  <a:pt x="5487998" y="1034633"/>
                  <a:pt x="5353235" y="1251751"/>
                </a:cubicBezTo>
                <a:cubicBezTo>
                  <a:pt x="5296029" y="1343916"/>
                  <a:pt x="4946003" y="1971704"/>
                  <a:pt x="4767309" y="2068497"/>
                </a:cubicBezTo>
                <a:cubicBezTo>
                  <a:pt x="4667310" y="2122663"/>
                  <a:pt x="4464465" y="2240456"/>
                  <a:pt x="4350058" y="2272683"/>
                </a:cubicBezTo>
                <a:cubicBezTo>
                  <a:pt x="4004978" y="2369888"/>
                  <a:pt x="3828462" y="2370819"/>
                  <a:pt x="3471169" y="2405848"/>
                </a:cubicBezTo>
                <a:cubicBezTo>
                  <a:pt x="3349841" y="2402889"/>
                  <a:pt x="3228010" y="2408400"/>
                  <a:pt x="3107185" y="2396971"/>
                </a:cubicBezTo>
                <a:cubicBezTo>
                  <a:pt x="3008370" y="2387624"/>
                  <a:pt x="2912042" y="2360518"/>
                  <a:pt x="2814221" y="2343705"/>
                </a:cubicBezTo>
                <a:cubicBezTo>
                  <a:pt x="2722643" y="2327965"/>
                  <a:pt x="2630750" y="2314112"/>
                  <a:pt x="2539014" y="2299316"/>
                </a:cubicBezTo>
                <a:cubicBezTo>
                  <a:pt x="2282324" y="2206623"/>
                  <a:pt x="1877128" y="2088444"/>
                  <a:pt x="1615736" y="1926454"/>
                </a:cubicBezTo>
                <a:cubicBezTo>
                  <a:pt x="1476129" y="1839937"/>
                  <a:pt x="1065192" y="1535679"/>
                  <a:pt x="958788" y="1402672"/>
                </a:cubicBezTo>
                <a:cubicBezTo>
                  <a:pt x="887787" y="1313919"/>
                  <a:pt x="885672" y="1304576"/>
                  <a:pt x="798990" y="1225118"/>
                </a:cubicBezTo>
                <a:cubicBezTo>
                  <a:pt x="758767" y="1188247"/>
                  <a:pt x="714688" y="1155715"/>
                  <a:pt x="674703" y="1118586"/>
                </a:cubicBezTo>
                <a:cubicBezTo>
                  <a:pt x="586400" y="1036590"/>
                  <a:pt x="533747" y="980155"/>
                  <a:pt x="461639" y="887767"/>
                </a:cubicBezTo>
                <a:cubicBezTo>
                  <a:pt x="395364" y="802852"/>
                  <a:pt x="326081" y="719940"/>
                  <a:pt x="266330" y="630314"/>
                </a:cubicBezTo>
                <a:cubicBezTo>
                  <a:pt x="236738" y="585926"/>
                  <a:pt x="203619" y="543696"/>
                  <a:pt x="177553" y="497149"/>
                </a:cubicBezTo>
                <a:cubicBezTo>
                  <a:pt x="161980" y="469341"/>
                  <a:pt x="154818" y="437572"/>
                  <a:pt x="142043" y="408373"/>
                </a:cubicBezTo>
                <a:cubicBezTo>
                  <a:pt x="134086" y="390186"/>
                  <a:pt x="124288" y="372862"/>
                  <a:pt x="115410" y="355107"/>
                </a:cubicBezTo>
                <a:cubicBezTo>
                  <a:pt x="111891" y="337514"/>
                  <a:pt x="103923" y="294015"/>
                  <a:pt x="97654" y="275207"/>
                </a:cubicBezTo>
                <a:cubicBezTo>
                  <a:pt x="92615" y="260089"/>
                  <a:pt x="84585" y="246050"/>
                  <a:pt x="79899" y="230819"/>
                </a:cubicBezTo>
                <a:cubicBezTo>
                  <a:pt x="72723" y="207496"/>
                  <a:pt x="71207" y="182455"/>
                  <a:pt x="62144" y="159798"/>
                </a:cubicBezTo>
                <a:cubicBezTo>
                  <a:pt x="53283" y="137646"/>
                  <a:pt x="38057" y="118599"/>
                  <a:pt x="26633" y="97654"/>
                </a:cubicBezTo>
                <a:cubicBezTo>
                  <a:pt x="20296" y="86036"/>
                  <a:pt x="12360" y="74911"/>
                  <a:pt x="8878" y="62143"/>
                </a:cubicBezTo>
                <a:cubicBezTo>
                  <a:pt x="3372" y="41956"/>
                  <a:pt x="2959" y="20714"/>
                  <a:pt x="0" y="0"/>
                </a:cubicBezTo>
              </a:path>
            </a:pathLst>
          </a:custGeom>
          <a:ln w="25400">
            <a:tailEnd type="triangle"/>
          </a:ln>
        </p:spPr>
        <p:style>
          <a:lnRef idx="3">
            <a:schemeClr val="dk1"/>
          </a:lnRef>
          <a:fillRef idx="0">
            <a:schemeClr val="dk1"/>
          </a:fillRef>
          <a:effectRef idx="2">
            <a:schemeClr val="dk1"/>
          </a:effectRef>
          <a:fontRef idx="minor">
            <a:schemeClr val="tx1"/>
          </a:fontRef>
        </p:style>
        <p:txBody>
          <a:bodyPr rtlCol="0" anchor="ctr"/>
          <a:lstStyle/>
          <a:p>
            <a:pPr algn="ctr"/>
            <a:endParaRPr lang="en-IN"/>
          </a:p>
        </p:txBody>
      </p:sp>
      <p:sp>
        <p:nvSpPr>
          <p:cNvPr id="16" name="TextBox 15">
            <a:extLst>
              <a:ext uri="{FF2B5EF4-FFF2-40B4-BE49-F238E27FC236}">
                <a16:creationId xmlns:a16="http://schemas.microsoft.com/office/drawing/2014/main" id="{4CC9B0E9-E9D0-743E-B77C-959A75D61138}"/>
              </a:ext>
            </a:extLst>
          </p:cNvPr>
          <p:cNvSpPr txBox="1"/>
          <p:nvPr/>
        </p:nvSpPr>
        <p:spPr>
          <a:xfrm>
            <a:off x="5156817" y="2374085"/>
            <a:ext cx="239696" cy="584775"/>
          </a:xfrm>
          <a:prstGeom prst="rect">
            <a:avLst/>
          </a:prstGeom>
          <a:noFill/>
        </p:spPr>
        <p:txBody>
          <a:bodyPr wrap="square" rtlCol="0">
            <a:spAutoFit/>
          </a:bodyPr>
          <a:lstStyle/>
          <a:p>
            <a:r>
              <a:rPr lang="en-US" sz="3200" b="1" dirty="0"/>
              <a:t>x</a:t>
            </a:r>
            <a:endParaRPr lang="en-IN" sz="3200" b="1" dirty="0"/>
          </a:p>
        </p:txBody>
      </p:sp>
    </p:spTree>
    <p:extLst>
      <p:ext uri="{BB962C8B-B14F-4D97-AF65-F5344CB8AC3E}">
        <p14:creationId xmlns:p14="http://schemas.microsoft.com/office/powerpoint/2010/main" val="42814286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down)">
                                      <p:cBhvr>
                                        <p:cTn id="15" dur="500"/>
                                        <p:tgtEl>
                                          <p:spTgt spid="2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wipe(down)">
                                      <p:cBhvr>
                                        <p:cTn id="23" dur="500"/>
                                        <p:tgtEl>
                                          <p:spTgt spid="51"/>
                                        </p:tgtEl>
                                      </p:cBhvr>
                                    </p:animEffect>
                                  </p:childTnLst>
                                </p:cTn>
                              </p:par>
                              <p:par>
                                <p:cTn id="24" presetID="22" presetClass="entr" presetSubtype="4" fill="hold" nodeType="with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wipe(down)">
                                      <p:cBhvr>
                                        <p:cTn id="26" dur="500"/>
                                        <p:tgtEl>
                                          <p:spTgt spid="49"/>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circle(in)">
                                      <p:cBhvr>
                                        <p:cTn id="31" dur="2000"/>
                                        <p:tgtEl>
                                          <p:spTgt spid="31"/>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circle(in)">
                                      <p:cBhvr>
                                        <p:cTn id="34" dur="2000"/>
                                        <p:tgtEl>
                                          <p:spTgt spid="30"/>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down)">
                                      <p:cBhvr>
                                        <p:cTn id="42" dur="500"/>
                                        <p:tgtEl>
                                          <p:spTgt spid="61"/>
                                        </p:tgtEl>
                                      </p:cBhvr>
                                    </p:animEffect>
                                  </p:childTnLst>
                                </p:cTn>
                              </p:par>
                              <p:par>
                                <p:cTn id="43" presetID="22" presetClass="entr" presetSubtype="4" fill="hold" nodeType="withEffect">
                                  <p:stCondLst>
                                    <p:cond delay="0"/>
                                  </p:stCondLst>
                                  <p:childTnLst>
                                    <p:set>
                                      <p:cBhvr>
                                        <p:cTn id="44" dur="1" fill="hold">
                                          <p:stCondLst>
                                            <p:cond delay="0"/>
                                          </p:stCondLst>
                                        </p:cTn>
                                        <p:tgtEl>
                                          <p:spTgt spid="55"/>
                                        </p:tgtEl>
                                        <p:attrNameLst>
                                          <p:attrName>style.visibility</p:attrName>
                                        </p:attrNameLst>
                                      </p:cBhvr>
                                      <p:to>
                                        <p:strVal val="visible"/>
                                      </p:to>
                                    </p:set>
                                    <p:animEffect transition="in" filter="wipe(down)">
                                      <p:cBhvr>
                                        <p:cTn id="45" dur="500"/>
                                        <p:tgtEl>
                                          <p:spTgt spid="5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62"/>
                                        </p:tgtEl>
                                        <p:attrNameLst>
                                          <p:attrName>style.visibility</p:attrName>
                                        </p:attrNameLst>
                                      </p:cBhvr>
                                      <p:to>
                                        <p:strVal val="visible"/>
                                      </p:to>
                                    </p:set>
                                    <p:animEffect transition="in" filter="wipe(down)">
                                      <p:cBhvr>
                                        <p:cTn id="50" dur="500"/>
                                        <p:tgtEl>
                                          <p:spTgt spid="62"/>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wipe(down)">
                                      <p:cBhvr>
                                        <p:cTn id="53" dur="500"/>
                                        <p:tgtEl>
                                          <p:spTgt spid="67"/>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circle(in)">
                                      <p:cBhvr>
                                        <p:cTn id="58" dur="2000"/>
                                        <p:tgtEl>
                                          <p:spTgt spid="38"/>
                                        </p:tgtEl>
                                      </p:cBhvr>
                                    </p:animEffect>
                                  </p:childTnLst>
                                </p:cTn>
                              </p:par>
                              <p:par>
                                <p:cTn id="59" presetID="6" presetClass="entr" presetSubtype="16"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circle(in)">
                                      <p:cBhvr>
                                        <p:cTn id="61" dur="2000"/>
                                        <p:tgtEl>
                                          <p:spTgt spid="33"/>
                                        </p:tgtEl>
                                      </p:cBhvr>
                                    </p:animEffect>
                                  </p:childTnLst>
                                </p:cTn>
                              </p:par>
                              <p:par>
                                <p:cTn id="62" presetID="6" presetClass="entr" presetSubtype="16" fill="hold" grpId="0" nodeType="with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circle(in)">
                                      <p:cBhvr>
                                        <p:cTn id="64" dur="2000"/>
                                        <p:tgtEl>
                                          <p:spTgt spid="11"/>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wipe(down)">
                                      <p:cBhvr>
                                        <p:cTn id="69" dur="500"/>
                                        <p:tgtEl>
                                          <p:spTgt spid="15"/>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wipe(down)">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wipe(down)">
                                      <p:cBhvr>
                                        <p:cTn id="77" dur="500"/>
                                        <p:tgtEl>
                                          <p:spTgt spid="39"/>
                                        </p:tgtEl>
                                      </p:cBhvr>
                                    </p:animEffect>
                                  </p:childTnLst>
                                </p:cTn>
                              </p:par>
                              <p:par>
                                <p:cTn id="78" presetID="22" presetClass="entr" presetSubtype="4" fill="hold" nodeType="with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wipe(down)">
                                      <p:cBhvr>
                                        <p:cTn id="80" dur="500"/>
                                        <p:tgtEl>
                                          <p:spTgt spid="35"/>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wipe(down)">
                                      <p:cBhvr>
                                        <p:cTn id="83" dur="500"/>
                                        <p:tgtEl>
                                          <p:spTgt spid="12"/>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86"/>
                                        </p:tgtEl>
                                        <p:attrNameLst>
                                          <p:attrName>style.visibility</p:attrName>
                                        </p:attrNameLst>
                                      </p:cBhvr>
                                      <p:to>
                                        <p:strVal val="visible"/>
                                      </p:to>
                                    </p:set>
                                    <p:animEffect transition="in" filter="wipe(down)">
                                      <p:cBhvr>
                                        <p:cTn id="88" dur="500"/>
                                        <p:tgtEl>
                                          <p:spTgt spid="86"/>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85"/>
                                        </p:tgtEl>
                                        <p:attrNameLst>
                                          <p:attrName>style.visibility</p:attrName>
                                        </p:attrNameLst>
                                      </p:cBhvr>
                                      <p:to>
                                        <p:strVal val="visible"/>
                                      </p:to>
                                    </p:set>
                                    <p:animEffect transition="in" filter="wipe(down)">
                                      <p:cBhvr>
                                        <p:cTn id="91" dur="500"/>
                                        <p:tgtEl>
                                          <p:spTgt spid="85"/>
                                        </p:tgtEl>
                                      </p:cBhvr>
                                    </p:animEffect>
                                  </p:childTnLst>
                                </p:cTn>
                              </p:par>
                            </p:childTnLst>
                          </p:cTn>
                        </p:par>
                      </p:childTnLst>
                    </p:cTn>
                  </p:par>
                  <p:par>
                    <p:cTn id="92" fill="hold">
                      <p:stCondLst>
                        <p:cond delay="indefinite"/>
                      </p:stCondLst>
                      <p:childTnLst>
                        <p:par>
                          <p:cTn id="93" fill="hold">
                            <p:stCondLst>
                              <p:cond delay="0"/>
                            </p:stCondLst>
                            <p:childTnLst>
                              <p:par>
                                <p:cTn id="94" presetID="14" presetClass="entr" presetSubtype="10" fill="hold" grpId="0" nodeType="clickEffect">
                                  <p:stCondLst>
                                    <p:cond delay="0"/>
                                  </p:stCondLst>
                                  <p:childTnLst>
                                    <p:set>
                                      <p:cBhvr>
                                        <p:cTn id="95" dur="1" fill="hold">
                                          <p:stCondLst>
                                            <p:cond delay="0"/>
                                          </p:stCondLst>
                                        </p:cTn>
                                        <p:tgtEl>
                                          <p:spTgt spid="87"/>
                                        </p:tgtEl>
                                        <p:attrNameLst>
                                          <p:attrName>style.visibility</p:attrName>
                                        </p:attrNameLst>
                                      </p:cBhvr>
                                      <p:to>
                                        <p:strVal val="visible"/>
                                      </p:to>
                                    </p:set>
                                    <p:animEffect transition="in" filter="randombar(horizontal)">
                                      <p:cBhvr>
                                        <p:cTn id="96"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29" grpId="0"/>
      <p:bldP spid="30" grpId="0"/>
      <p:bldP spid="38" grpId="0"/>
      <p:bldP spid="39" grpId="0"/>
      <p:bldP spid="51" grpId="0"/>
      <p:bldP spid="61" grpId="0"/>
      <p:bldP spid="67" grpId="0"/>
      <p:bldP spid="85" grpId="0" animBg="1"/>
      <p:bldP spid="86" grpId="0"/>
      <p:bldP spid="87" grpId="0" animBg="1"/>
      <p:bldP spid="15" grpId="0" animBg="1"/>
      <p:bldP spid="16"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DCAE691-A105-EE11-DC2A-71A910D09F1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2F12AE4F-C784-64BA-B215-AC078FAE1724}"/>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CDAE0833-908D-C7F4-A360-AC4D14AE05B7}"/>
              </a:ext>
            </a:extLst>
          </p:cNvPr>
          <p:cNvSpPr>
            <a:spLocks noGrp="1"/>
          </p:cNvSpPr>
          <p:nvPr>
            <p:ph type="sldNum" sz="quarter" idx="12"/>
          </p:nvPr>
        </p:nvSpPr>
        <p:spPr/>
        <p:txBody>
          <a:bodyPr/>
          <a:lstStyle/>
          <a:p>
            <a:fld id="{294A09A9-5501-47C1-A89A-A340965A2BE2}" type="slidenum">
              <a:rPr lang="en-US" smtClean="0"/>
              <a:pPr/>
              <a:t>100</a:t>
            </a:fld>
            <a:endParaRPr lang="en-US" dirty="0"/>
          </a:p>
        </p:txBody>
      </p:sp>
      <p:sp>
        <p:nvSpPr>
          <p:cNvPr id="6" name="Title 1">
            <a:extLst>
              <a:ext uri="{FF2B5EF4-FFF2-40B4-BE49-F238E27FC236}">
                <a16:creationId xmlns:a16="http://schemas.microsoft.com/office/drawing/2014/main" id="{AAE57129-1A05-BA8E-4F42-BC142768A8BC}"/>
              </a:ext>
            </a:extLst>
          </p:cNvPr>
          <p:cNvSpPr txBox="1">
            <a:spLocks/>
          </p:cNvSpPr>
          <p:nvPr/>
        </p:nvSpPr>
        <p:spPr>
          <a:xfrm>
            <a:off x="312710" y="54113"/>
            <a:ext cx="11537167" cy="812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Draw threaded binary trees for following tree 10,20,30,40,50</a:t>
            </a:r>
            <a:endParaRPr lang="en-IN" sz="2800" b="1" i="1" dirty="0">
              <a:solidFill>
                <a:srgbClr val="FF0000"/>
              </a:solidFill>
              <a:latin typeface="Book Antiqua" panose="02040602050305030304" pitchFamily="18" charset="0"/>
            </a:endParaRPr>
          </a:p>
        </p:txBody>
      </p:sp>
      <p:sp>
        <p:nvSpPr>
          <p:cNvPr id="7" name="Oval 6">
            <a:extLst>
              <a:ext uri="{FF2B5EF4-FFF2-40B4-BE49-F238E27FC236}">
                <a16:creationId xmlns:a16="http://schemas.microsoft.com/office/drawing/2014/main" id="{69D98D81-BED0-F052-8A71-F658BB4C8CF1}"/>
              </a:ext>
            </a:extLst>
          </p:cNvPr>
          <p:cNvSpPr/>
          <p:nvPr/>
        </p:nvSpPr>
        <p:spPr>
          <a:xfrm>
            <a:off x="4038600" y="684462"/>
            <a:ext cx="943947" cy="69647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10</a:t>
            </a:r>
            <a:endParaRPr lang="en-IN" sz="3200" b="1" dirty="0"/>
          </a:p>
        </p:txBody>
      </p:sp>
      <p:sp>
        <p:nvSpPr>
          <p:cNvPr id="8" name="Oval 7">
            <a:extLst>
              <a:ext uri="{FF2B5EF4-FFF2-40B4-BE49-F238E27FC236}">
                <a16:creationId xmlns:a16="http://schemas.microsoft.com/office/drawing/2014/main" id="{AF55D0BD-84F8-2C1D-2E01-1AF78D3A8485}"/>
              </a:ext>
            </a:extLst>
          </p:cNvPr>
          <p:cNvSpPr/>
          <p:nvPr/>
        </p:nvSpPr>
        <p:spPr>
          <a:xfrm>
            <a:off x="4509194" y="1663045"/>
            <a:ext cx="886408" cy="69647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20</a:t>
            </a:r>
            <a:endParaRPr lang="en-IN" sz="3200" b="1" dirty="0"/>
          </a:p>
        </p:txBody>
      </p:sp>
      <p:cxnSp>
        <p:nvCxnSpPr>
          <p:cNvPr id="10" name="Straight Connector 9">
            <a:extLst>
              <a:ext uri="{FF2B5EF4-FFF2-40B4-BE49-F238E27FC236}">
                <a16:creationId xmlns:a16="http://schemas.microsoft.com/office/drawing/2014/main" id="{C11D7E61-1BD2-25D4-F825-7437C8FE0E7A}"/>
              </a:ext>
            </a:extLst>
          </p:cNvPr>
          <p:cNvCxnSpPr>
            <a:cxnSpLocks/>
          </p:cNvCxnSpPr>
          <p:nvPr/>
        </p:nvCxnSpPr>
        <p:spPr>
          <a:xfrm>
            <a:off x="4694552" y="1315215"/>
            <a:ext cx="185358" cy="414308"/>
          </a:xfrm>
          <a:prstGeom prst="line">
            <a:avLst/>
          </a:prstGeom>
        </p:spPr>
        <p:style>
          <a:lnRef idx="3">
            <a:schemeClr val="dk1"/>
          </a:lnRef>
          <a:fillRef idx="0">
            <a:schemeClr val="dk1"/>
          </a:fillRef>
          <a:effectRef idx="2">
            <a:schemeClr val="dk1"/>
          </a:effectRef>
          <a:fontRef idx="minor">
            <a:schemeClr val="tx1"/>
          </a:fontRef>
        </p:style>
      </p:cxnSp>
      <p:sp>
        <p:nvSpPr>
          <p:cNvPr id="17" name="Oval 16">
            <a:extLst>
              <a:ext uri="{FF2B5EF4-FFF2-40B4-BE49-F238E27FC236}">
                <a16:creationId xmlns:a16="http://schemas.microsoft.com/office/drawing/2014/main" id="{FF79FD5A-D85E-610C-EFFE-B5225E24DD71}"/>
              </a:ext>
            </a:extLst>
          </p:cNvPr>
          <p:cNvSpPr/>
          <p:nvPr/>
        </p:nvSpPr>
        <p:spPr>
          <a:xfrm>
            <a:off x="4982547" y="2689154"/>
            <a:ext cx="886408" cy="69647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30</a:t>
            </a:r>
            <a:endParaRPr lang="en-IN" sz="3200" b="1" dirty="0"/>
          </a:p>
        </p:txBody>
      </p:sp>
      <p:cxnSp>
        <p:nvCxnSpPr>
          <p:cNvPr id="18" name="Straight Connector 17">
            <a:extLst>
              <a:ext uri="{FF2B5EF4-FFF2-40B4-BE49-F238E27FC236}">
                <a16:creationId xmlns:a16="http://schemas.microsoft.com/office/drawing/2014/main" id="{4B33894D-8326-8159-0C32-F0271F4D0C3A}"/>
              </a:ext>
            </a:extLst>
          </p:cNvPr>
          <p:cNvCxnSpPr>
            <a:cxnSpLocks/>
          </p:cNvCxnSpPr>
          <p:nvPr/>
        </p:nvCxnSpPr>
        <p:spPr>
          <a:xfrm>
            <a:off x="5167905" y="2341324"/>
            <a:ext cx="185358" cy="414308"/>
          </a:xfrm>
          <a:prstGeom prst="line">
            <a:avLst/>
          </a:prstGeom>
        </p:spPr>
        <p:style>
          <a:lnRef idx="3">
            <a:schemeClr val="dk1"/>
          </a:lnRef>
          <a:fillRef idx="0">
            <a:schemeClr val="dk1"/>
          </a:fillRef>
          <a:effectRef idx="2">
            <a:schemeClr val="dk1"/>
          </a:effectRef>
          <a:fontRef idx="minor">
            <a:schemeClr val="tx1"/>
          </a:fontRef>
        </p:style>
      </p:cxnSp>
      <p:sp>
        <p:nvSpPr>
          <p:cNvPr id="19" name="Oval 18">
            <a:extLst>
              <a:ext uri="{FF2B5EF4-FFF2-40B4-BE49-F238E27FC236}">
                <a16:creationId xmlns:a16="http://schemas.microsoft.com/office/drawing/2014/main" id="{F22007F2-3D6C-C21D-77F6-33725D702546}"/>
              </a:ext>
            </a:extLst>
          </p:cNvPr>
          <p:cNvSpPr/>
          <p:nvPr/>
        </p:nvSpPr>
        <p:spPr>
          <a:xfrm>
            <a:off x="5416771" y="3675546"/>
            <a:ext cx="886408" cy="69647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40</a:t>
            </a:r>
            <a:endParaRPr lang="en-IN" sz="3200" b="1" dirty="0"/>
          </a:p>
        </p:txBody>
      </p:sp>
      <p:cxnSp>
        <p:nvCxnSpPr>
          <p:cNvPr id="20" name="Straight Connector 19">
            <a:extLst>
              <a:ext uri="{FF2B5EF4-FFF2-40B4-BE49-F238E27FC236}">
                <a16:creationId xmlns:a16="http://schemas.microsoft.com/office/drawing/2014/main" id="{9432ED0B-0D4B-AE30-FEE2-1B0C2954C726}"/>
              </a:ext>
            </a:extLst>
          </p:cNvPr>
          <p:cNvCxnSpPr>
            <a:cxnSpLocks/>
          </p:cNvCxnSpPr>
          <p:nvPr/>
        </p:nvCxnSpPr>
        <p:spPr>
          <a:xfrm>
            <a:off x="5602129" y="3327716"/>
            <a:ext cx="185358" cy="414308"/>
          </a:xfrm>
          <a:prstGeom prst="line">
            <a:avLst/>
          </a:prstGeom>
        </p:spPr>
        <p:style>
          <a:lnRef idx="3">
            <a:schemeClr val="dk1"/>
          </a:lnRef>
          <a:fillRef idx="0">
            <a:schemeClr val="dk1"/>
          </a:fillRef>
          <a:effectRef idx="2">
            <a:schemeClr val="dk1"/>
          </a:effectRef>
          <a:fontRef idx="minor">
            <a:schemeClr val="tx1"/>
          </a:fontRef>
        </p:style>
      </p:cxnSp>
      <p:sp>
        <p:nvSpPr>
          <p:cNvPr id="21" name="Oval 20">
            <a:extLst>
              <a:ext uri="{FF2B5EF4-FFF2-40B4-BE49-F238E27FC236}">
                <a16:creationId xmlns:a16="http://schemas.microsoft.com/office/drawing/2014/main" id="{69C4F436-7D07-1E7D-BDFB-93AEB8B342F4}"/>
              </a:ext>
            </a:extLst>
          </p:cNvPr>
          <p:cNvSpPr/>
          <p:nvPr/>
        </p:nvSpPr>
        <p:spPr>
          <a:xfrm>
            <a:off x="5868955" y="4696667"/>
            <a:ext cx="886408" cy="69647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50</a:t>
            </a:r>
            <a:endParaRPr lang="en-IN" sz="3200" b="1" dirty="0"/>
          </a:p>
        </p:txBody>
      </p:sp>
      <p:cxnSp>
        <p:nvCxnSpPr>
          <p:cNvPr id="22" name="Straight Connector 21">
            <a:extLst>
              <a:ext uri="{FF2B5EF4-FFF2-40B4-BE49-F238E27FC236}">
                <a16:creationId xmlns:a16="http://schemas.microsoft.com/office/drawing/2014/main" id="{2B4F29D8-E7B3-E30D-F430-99AEEC88B666}"/>
              </a:ext>
            </a:extLst>
          </p:cNvPr>
          <p:cNvCxnSpPr>
            <a:cxnSpLocks/>
          </p:cNvCxnSpPr>
          <p:nvPr/>
        </p:nvCxnSpPr>
        <p:spPr>
          <a:xfrm>
            <a:off x="6054313" y="4348837"/>
            <a:ext cx="185358" cy="414308"/>
          </a:xfrm>
          <a:prstGeom prst="line">
            <a:avLst/>
          </a:prstGeom>
        </p:spPr>
        <p:style>
          <a:lnRef idx="3">
            <a:schemeClr val="dk1"/>
          </a:lnRef>
          <a:fillRef idx="0">
            <a:schemeClr val="dk1"/>
          </a:fillRef>
          <a:effectRef idx="2">
            <a:schemeClr val="dk1"/>
          </a:effectRef>
          <a:fontRef idx="minor">
            <a:schemeClr val="tx1"/>
          </a:fontRef>
        </p:style>
      </p:cxnSp>
      <p:sp>
        <p:nvSpPr>
          <p:cNvPr id="23" name="Rectangle: Rounded Corners 22">
            <a:extLst>
              <a:ext uri="{FF2B5EF4-FFF2-40B4-BE49-F238E27FC236}">
                <a16:creationId xmlns:a16="http://schemas.microsoft.com/office/drawing/2014/main" id="{2FA6353A-F165-D1E7-E8E2-C5568F9D9F12}"/>
              </a:ext>
            </a:extLst>
          </p:cNvPr>
          <p:cNvSpPr/>
          <p:nvPr/>
        </p:nvSpPr>
        <p:spPr>
          <a:xfrm>
            <a:off x="6974441" y="1088899"/>
            <a:ext cx="1897719" cy="769327"/>
          </a:xfrm>
          <a:prstGeom prst="roundRect">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HEAD</a:t>
            </a:r>
            <a:endParaRPr lang="en-IN" sz="3200" dirty="0"/>
          </a:p>
        </p:txBody>
      </p:sp>
      <p:cxnSp>
        <p:nvCxnSpPr>
          <p:cNvPr id="27" name="Connector: Elbow 26">
            <a:extLst>
              <a:ext uri="{FF2B5EF4-FFF2-40B4-BE49-F238E27FC236}">
                <a16:creationId xmlns:a16="http://schemas.microsoft.com/office/drawing/2014/main" id="{90426D43-0DF2-3ABC-932F-E5E78E2E7EB5}"/>
              </a:ext>
            </a:extLst>
          </p:cNvPr>
          <p:cNvCxnSpPr>
            <a:cxnSpLocks/>
            <a:endCxn id="7" idx="3"/>
          </p:cNvCxnSpPr>
          <p:nvPr/>
        </p:nvCxnSpPr>
        <p:spPr>
          <a:xfrm rot="16200000" flipV="1">
            <a:off x="3935267" y="1520507"/>
            <a:ext cx="791000" cy="307857"/>
          </a:xfrm>
          <a:prstGeom prst="bentConnector3">
            <a:avLst>
              <a:gd name="adj1" fmla="val -723"/>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33" name="Connector: Elbow 32">
            <a:extLst>
              <a:ext uri="{FF2B5EF4-FFF2-40B4-BE49-F238E27FC236}">
                <a16:creationId xmlns:a16="http://schemas.microsoft.com/office/drawing/2014/main" id="{5392CBE4-CF04-9FFF-D823-D11425F7074C}"/>
              </a:ext>
            </a:extLst>
          </p:cNvPr>
          <p:cNvCxnSpPr>
            <a:cxnSpLocks/>
            <a:endCxn id="8" idx="3"/>
          </p:cNvCxnSpPr>
          <p:nvPr/>
        </p:nvCxnSpPr>
        <p:spPr>
          <a:xfrm rot="16200000" flipV="1">
            <a:off x="4385973" y="2510553"/>
            <a:ext cx="827133" cy="321067"/>
          </a:xfrm>
          <a:prstGeom prst="bentConnector3">
            <a:avLst>
              <a:gd name="adj1" fmla="val -7532"/>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39" name="Connector: Elbow 38">
            <a:extLst>
              <a:ext uri="{FF2B5EF4-FFF2-40B4-BE49-F238E27FC236}">
                <a16:creationId xmlns:a16="http://schemas.microsoft.com/office/drawing/2014/main" id="{9700F3BD-1916-C26D-DAB9-3DC00227F99F}"/>
              </a:ext>
            </a:extLst>
          </p:cNvPr>
          <p:cNvCxnSpPr>
            <a:cxnSpLocks/>
          </p:cNvCxnSpPr>
          <p:nvPr/>
        </p:nvCxnSpPr>
        <p:spPr>
          <a:xfrm rot="16200000" flipV="1">
            <a:off x="4907391" y="3575761"/>
            <a:ext cx="827133" cy="321067"/>
          </a:xfrm>
          <a:prstGeom prst="bentConnector3">
            <a:avLst>
              <a:gd name="adj1" fmla="val -3020"/>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41" name="Connector: Elbow 40">
            <a:extLst>
              <a:ext uri="{FF2B5EF4-FFF2-40B4-BE49-F238E27FC236}">
                <a16:creationId xmlns:a16="http://schemas.microsoft.com/office/drawing/2014/main" id="{34EDB0CC-8B7F-73EA-1AB7-0A543C5D1574}"/>
              </a:ext>
            </a:extLst>
          </p:cNvPr>
          <p:cNvCxnSpPr>
            <a:cxnSpLocks/>
          </p:cNvCxnSpPr>
          <p:nvPr/>
        </p:nvCxnSpPr>
        <p:spPr>
          <a:xfrm rot="16200000" flipV="1">
            <a:off x="5325580" y="4549156"/>
            <a:ext cx="827133" cy="321067"/>
          </a:xfrm>
          <a:prstGeom prst="bentConnector3">
            <a:avLst>
              <a:gd name="adj1" fmla="val -3020"/>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43" name="Connector: Elbow 42">
            <a:extLst>
              <a:ext uri="{FF2B5EF4-FFF2-40B4-BE49-F238E27FC236}">
                <a16:creationId xmlns:a16="http://schemas.microsoft.com/office/drawing/2014/main" id="{8C96A77B-6183-6EAD-1C0C-13AFE5BEA91F}"/>
              </a:ext>
            </a:extLst>
          </p:cNvPr>
          <p:cNvCxnSpPr>
            <a:cxnSpLocks/>
          </p:cNvCxnSpPr>
          <p:nvPr/>
        </p:nvCxnSpPr>
        <p:spPr>
          <a:xfrm rot="5400000" flipH="1" flipV="1">
            <a:off x="5766096" y="2851982"/>
            <a:ext cx="3208923" cy="1176916"/>
          </a:xfrm>
          <a:prstGeom prst="bentConnector3">
            <a:avLst>
              <a:gd name="adj1" fmla="val 50000"/>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71195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2B145E7-446B-61A6-AA1F-02233889274A}"/>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6C3AC0C3-5C4A-5EBF-30FA-41279F1131D0}"/>
              </a:ext>
            </a:extLst>
          </p:cNvPr>
          <p:cNvSpPr>
            <a:spLocks noGrp="1"/>
          </p:cNvSpPr>
          <p:nvPr>
            <p:ph type="ftr" sz="quarter" idx="11"/>
          </p:nvPr>
        </p:nvSpPr>
        <p:spPr>
          <a:xfrm>
            <a:off x="4066592" y="6356350"/>
            <a:ext cx="4114800" cy="365125"/>
          </a:xfrm>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510060C9-C398-8441-56EA-5B27CFD24C77}"/>
              </a:ext>
            </a:extLst>
          </p:cNvPr>
          <p:cNvSpPr>
            <a:spLocks noGrp="1"/>
          </p:cNvSpPr>
          <p:nvPr>
            <p:ph type="sldNum" sz="quarter" idx="12"/>
          </p:nvPr>
        </p:nvSpPr>
        <p:spPr/>
        <p:txBody>
          <a:bodyPr/>
          <a:lstStyle/>
          <a:p>
            <a:fld id="{294A09A9-5501-47C1-A89A-A340965A2BE2}" type="slidenum">
              <a:rPr lang="en-US" smtClean="0"/>
              <a:pPr/>
              <a:t>101</a:t>
            </a:fld>
            <a:endParaRPr lang="en-US" dirty="0"/>
          </a:p>
        </p:txBody>
      </p:sp>
      <p:sp>
        <p:nvSpPr>
          <p:cNvPr id="6" name="Title 1">
            <a:extLst>
              <a:ext uri="{FF2B5EF4-FFF2-40B4-BE49-F238E27FC236}">
                <a16:creationId xmlns:a16="http://schemas.microsoft.com/office/drawing/2014/main" id="{710E8A81-4FB4-6FEB-4687-576267E892EA}"/>
              </a:ext>
            </a:extLst>
          </p:cNvPr>
          <p:cNvSpPr txBox="1">
            <a:spLocks/>
          </p:cNvSpPr>
          <p:nvPr/>
        </p:nvSpPr>
        <p:spPr>
          <a:xfrm>
            <a:off x="312710" y="54113"/>
            <a:ext cx="11537167" cy="812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Give the adjacency matrix and list representation for following graph</a:t>
            </a:r>
            <a:endParaRPr lang="en-IN" sz="2800" b="1" i="1" dirty="0">
              <a:solidFill>
                <a:srgbClr val="FF0000"/>
              </a:solidFill>
              <a:latin typeface="Book Antiqua" panose="02040602050305030304" pitchFamily="18" charset="0"/>
            </a:endParaRPr>
          </a:p>
        </p:txBody>
      </p:sp>
      <p:pic>
        <p:nvPicPr>
          <p:cNvPr id="8" name="Picture 7">
            <a:extLst>
              <a:ext uri="{FF2B5EF4-FFF2-40B4-BE49-F238E27FC236}">
                <a16:creationId xmlns:a16="http://schemas.microsoft.com/office/drawing/2014/main" id="{4C9EDD54-2ABF-B644-457F-428EF81FEE96}"/>
              </a:ext>
            </a:extLst>
          </p:cNvPr>
          <p:cNvPicPr>
            <a:picLocks noChangeAspect="1"/>
          </p:cNvPicPr>
          <p:nvPr/>
        </p:nvPicPr>
        <p:blipFill>
          <a:blip r:embed="rId2"/>
          <a:stretch>
            <a:fillRect/>
          </a:stretch>
        </p:blipFill>
        <p:spPr>
          <a:xfrm>
            <a:off x="764805" y="1518750"/>
            <a:ext cx="4871189" cy="2857305"/>
          </a:xfrm>
          <a:prstGeom prst="rect">
            <a:avLst/>
          </a:prstGeom>
        </p:spPr>
      </p:pic>
      <p:sp>
        <p:nvSpPr>
          <p:cNvPr id="9" name="TextBox 8">
            <a:extLst>
              <a:ext uri="{FF2B5EF4-FFF2-40B4-BE49-F238E27FC236}">
                <a16:creationId xmlns:a16="http://schemas.microsoft.com/office/drawing/2014/main" id="{2D2364F4-A3C8-BF12-E6AE-2F25EDCC52E3}"/>
              </a:ext>
            </a:extLst>
          </p:cNvPr>
          <p:cNvSpPr txBox="1"/>
          <p:nvPr/>
        </p:nvSpPr>
        <p:spPr>
          <a:xfrm>
            <a:off x="6298163" y="1222310"/>
            <a:ext cx="2978701" cy="584775"/>
          </a:xfrm>
          <a:prstGeom prst="rect">
            <a:avLst/>
          </a:prstGeom>
          <a:noFill/>
        </p:spPr>
        <p:txBody>
          <a:bodyPr wrap="none" rtlCol="0">
            <a:spAutoFit/>
          </a:bodyPr>
          <a:lstStyle/>
          <a:p>
            <a:r>
              <a:rPr lang="en-US" sz="3200" b="1" dirty="0">
                <a:solidFill>
                  <a:srgbClr val="FF0000"/>
                </a:solidFill>
              </a:rPr>
              <a:t>Adjacency Matrix</a:t>
            </a:r>
            <a:endParaRPr lang="en-IN" sz="3200" b="1" dirty="0">
              <a:solidFill>
                <a:srgbClr val="FF0000"/>
              </a:solidFill>
            </a:endParaRPr>
          </a:p>
        </p:txBody>
      </p:sp>
      <p:sp>
        <p:nvSpPr>
          <p:cNvPr id="10" name="Rectangle 9">
            <a:extLst>
              <a:ext uri="{FF2B5EF4-FFF2-40B4-BE49-F238E27FC236}">
                <a16:creationId xmlns:a16="http://schemas.microsoft.com/office/drawing/2014/main" id="{37F31F7C-FC23-B90E-3870-EB9ED9A8585F}"/>
              </a:ext>
            </a:extLst>
          </p:cNvPr>
          <p:cNvSpPr/>
          <p:nvPr/>
        </p:nvSpPr>
        <p:spPr>
          <a:xfrm>
            <a:off x="6391469" y="205273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1" name="Rectangle 10">
            <a:extLst>
              <a:ext uri="{FF2B5EF4-FFF2-40B4-BE49-F238E27FC236}">
                <a16:creationId xmlns:a16="http://schemas.microsoft.com/office/drawing/2014/main" id="{34DF8256-813F-293C-59DE-3526D248EED1}"/>
              </a:ext>
            </a:extLst>
          </p:cNvPr>
          <p:cNvSpPr/>
          <p:nvPr/>
        </p:nvSpPr>
        <p:spPr>
          <a:xfrm>
            <a:off x="6391468" y="251926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12" name="Rectangle 11">
            <a:extLst>
              <a:ext uri="{FF2B5EF4-FFF2-40B4-BE49-F238E27FC236}">
                <a16:creationId xmlns:a16="http://schemas.microsoft.com/office/drawing/2014/main" id="{71B2C1BB-63AF-3A75-DDD9-49CA09880D17}"/>
              </a:ext>
            </a:extLst>
          </p:cNvPr>
          <p:cNvSpPr/>
          <p:nvPr/>
        </p:nvSpPr>
        <p:spPr>
          <a:xfrm>
            <a:off x="6391467" y="299818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3" name="Rectangle 12">
            <a:extLst>
              <a:ext uri="{FF2B5EF4-FFF2-40B4-BE49-F238E27FC236}">
                <a16:creationId xmlns:a16="http://schemas.microsoft.com/office/drawing/2014/main" id="{27213452-FCFB-EF2A-ADBA-BA277304BA44}"/>
              </a:ext>
            </a:extLst>
          </p:cNvPr>
          <p:cNvSpPr/>
          <p:nvPr/>
        </p:nvSpPr>
        <p:spPr>
          <a:xfrm>
            <a:off x="6391467" y="345232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4" name="Rectangle 13">
            <a:extLst>
              <a:ext uri="{FF2B5EF4-FFF2-40B4-BE49-F238E27FC236}">
                <a16:creationId xmlns:a16="http://schemas.microsoft.com/office/drawing/2014/main" id="{4AAEF61B-EF49-FDB9-7C16-108A8A962917}"/>
              </a:ext>
            </a:extLst>
          </p:cNvPr>
          <p:cNvSpPr/>
          <p:nvPr/>
        </p:nvSpPr>
        <p:spPr>
          <a:xfrm>
            <a:off x="6391467" y="3934294"/>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5" name="Rectangle 14">
            <a:extLst>
              <a:ext uri="{FF2B5EF4-FFF2-40B4-BE49-F238E27FC236}">
                <a16:creationId xmlns:a16="http://schemas.microsoft.com/office/drawing/2014/main" id="{111BD229-154B-0F32-2A07-485A338C320E}"/>
              </a:ext>
            </a:extLst>
          </p:cNvPr>
          <p:cNvSpPr/>
          <p:nvPr/>
        </p:nvSpPr>
        <p:spPr>
          <a:xfrm>
            <a:off x="6391466" y="437300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6" name="Rectangle 15">
            <a:extLst>
              <a:ext uri="{FF2B5EF4-FFF2-40B4-BE49-F238E27FC236}">
                <a16:creationId xmlns:a16="http://schemas.microsoft.com/office/drawing/2014/main" id="{C7D97815-BEC9-0677-AD21-353FB0D218FE}"/>
              </a:ext>
            </a:extLst>
          </p:cNvPr>
          <p:cNvSpPr/>
          <p:nvPr/>
        </p:nvSpPr>
        <p:spPr>
          <a:xfrm>
            <a:off x="6960633" y="206512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17" name="Rectangle 16">
            <a:extLst>
              <a:ext uri="{FF2B5EF4-FFF2-40B4-BE49-F238E27FC236}">
                <a16:creationId xmlns:a16="http://schemas.microsoft.com/office/drawing/2014/main" id="{E7A98986-42DA-E4A2-FA34-51358CB2AC88}"/>
              </a:ext>
            </a:extLst>
          </p:cNvPr>
          <p:cNvSpPr/>
          <p:nvPr/>
        </p:nvSpPr>
        <p:spPr>
          <a:xfrm>
            <a:off x="6960632" y="253165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8" name="Rectangle 17">
            <a:extLst>
              <a:ext uri="{FF2B5EF4-FFF2-40B4-BE49-F238E27FC236}">
                <a16:creationId xmlns:a16="http://schemas.microsoft.com/office/drawing/2014/main" id="{DFDBEB60-6517-6B6A-79C0-4466A5BC5658}"/>
              </a:ext>
            </a:extLst>
          </p:cNvPr>
          <p:cNvSpPr/>
          <p:nvPr/>
        </p:nvSpPr>
        <p:spPr>
          <a:xfrm>
            <a:off x="6960631" y="301056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9" name="Rectangle 18">
            <a:extLst>
              <a:ext uri="{FF2B5EF4-FFF2-40B4-BE49-F238E27FC236}">
                <a16:creationId xmlns:a16="http://schemas.microsoft.com/office/drawing/2014/main" id="{9D363B5C-3193-DD9E-EA54-DAA63612BE04}"/>
              </a:ext>
            </a:extLst>
          </p:cNvPr>
          <p:cNvSpPr/>
          <p:nvPr/>
        </p:nvSpPr>
        <p:spPr>
          <a:xfrm>
            <a:off x="6960631" y="346471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0" name="Rectangle 19">
            <a:extLst>
              <a:ext uri="{FF2B5EF4-FFF2-40B4-BE49-F238E27FC236}">
                <a16:creationId xmlns:a16="http://schemas.microsoft.com/office/drawing/2014/main" id="{0702E955-5DEA-91A0-DD75-2299AEE49D27}"/>
              </a:ext>
            </a:extLst>
          </p:cNvPr>
          <p:cNvSpPr/>
          <p:nvPr/>
        </p:nvSpPr>
        <p:spPr>
          <a:xfrm>
            <a:off x="6960631" y="3946679"/>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1" name="Rectangle 20">
            <a:extLst>
              <a:ext uri="{FF2B5EF4-FFF2-40B4-BE49-F238E27FC236}">
                <a16:creationId xmlns:a16="http://schemas.microsoft.com/office/drawing/2014/main" id="{28CE41C6-4246-3720-E25D-2957079251CE}"/>
              </a:ext>
            </a:extLst>
          </p:cNvPr>
          <p:cNvSpPr/>
          <p:nvPr/>
        </p:nvSpPr>
        <p:spPr>
          <a:xfrm>
            <a:off x="6960630" y="438538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2" name="Rectangle 21">
            <a:extLst>
              <a:ext uri="{FF2B5EF4-FFF2-40B4-BE49-F238E27FC236}">
                <a16:creationId xmlns:a16="http://schemas.microsoft.com/office/drawing/2014/main" id="{CEF0998A-8990-7BE9-CE1B-35BBF495A382}"/>
              </a:ext>
            </a:extLst>
          </p:cNvPr>
          <p:cNvSpPr/>
          <p:nvPr/>
        </p:nvSpPr>
        <p:spPr>
          <a:xfrm>
            <a:off x="7529797" y="206512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23" name="Rectangle 22">
            <a:extLst>
              <a:ext uri="{FF2B5EF4-FFF2-40B4-BE49-F238E27FC236}">
                <a16:creationId xmlns:a16="http://schemas.microsoft.com/office/drawing/2014/main" id="{F62B3D17-6E7B-AE35-9403-0FFC261D7CA0}"/>
              </a:ext>
            </a:extLst>
          </p:cNvPr>
          <p:cNvSpPr/>
          <p:nvPr/>
        </p:nvSpPr>
        <p:spPr>
          <a:xfrm>
            <a:off x="7529796" y="253165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24" name="Rectangle 23">
            <a:extLst>
              <a:ext uri="{FF2B5EF4-FFF2-40B4-BE49-F238E27FC236}">
                <a16:creationId xmlns:a16="http://schemas.microsoft.com/office/drawing/2014/main" id="{A315A32C-5A50-16BC-8099-25E735BFD512}"/>
              </a:ext>
            </a:extLst>
          </p:cNvPr>
          <p:cNvSpPr/>
          <p:nvPr/>
        </p:nvSpPr>
        <p:spPr>
          <a:xfrm>
            <a:off x="7529795" y="301056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5" name="Rectangle 24">
            <a:extLst>
              <a:ext uri="{FF2B5EF4-FFF2-40B4-BE49-F238E27FC236}">
                <a16:creationId xmlns:a16="http://schemas.microsoft.com/office/drawing/2014/main" id="{F180BD2A-07C9-46A7-4C16-906FB15E6C24}"/>
              </a:ext>
            </a:extLst>
          </p:cNvPr>
          <p:cNvSpPr/>
          <p:nvPr/>
        </p:nvSpPr>
        <p:spPr>
          <a:xfrm>
            <a:off x="7529795" y="346471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6" name="Rectangle 25">
            <a:extLst>
              <a:ext uri="{FF2B5EF4-FFF2-40B4-BE49-F238E27FC236}">
                <a16:creationId xmlns:a16="http://schemas.microsoft.com/office/drawing/2014/main" id="{171470F3-B135-DBEC-63E6-BEC1258C89CD}"/>
              </a:ext>
            </a:extLst>
          </p:cNvPr>
          <p:cNvSpPr/>
          <p:nvPr/>
        </p:nvSpPr>
        <p:spPr>
          <a:xfrm>
            <a:off x="7529795" y="3946679"/>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7" name="Rectangle 26">
            <a:extLst>
              <a:ext uri="{FF2B5EF4-FFF2-40B4-BE49-F238E27FC236}">
                <a16:creationId xmlns:a16="http://schemas.microsoft.com/office/drawing/2014/main" id="{B4156C4E-93A9-63FD-8600-91D71785494A}"/>
              </a:ext>
            </a:extLst>
          </p:cNvPr>
          <p:cNvSpPr/>
          <p:nvPr/>
        </p:nvSpPr>
        <p:spPr>
          <a:xfrm>
            <a:off x="7529794" y="438538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8" name="Rectangle 27">
            <a:extLst>
              <a:ext uri="{FF2B5EF4-FFF2-40B4-BE49-F238E27FC236}">
                <a16:creationId xmlns:a16="http://schemas.microsoft.com/office/drawing/2014/main" id="{1DF9F256-DC4A-6528-B312-CEB86F2DD6D8}"/>
              </a:ext>
            </a:extLst>
          </p:cNvPr>
          <p:cNvSpPr/>
          <p:nvPr/>
        </p:nvSpPr>
        <p:spPr>
          <a:xfrm>
            <a:off x="8098959" y="205273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29" name="Rectangle 28">
            <a:extLst>
              <a:ext uri="{FF2B5EF4-FFF2-40B4-BE49-F238E27FC236}">
                <a16:creationId xmlns:a16="http://schemas.microsoft.com/office/drawing/2014/main" id="{902C29D8-8733-DEFA-F72E-D2C6FB56B657}"/>
              </a:ext>
            </a:extLst>
          </p:cNvPr>
          <p:cNvSpPr/>
          <p:nvPr/>
        </p:nvSpPr>
        <p:spPr>
          <a:xfrm>
            <a:off x="8098958" y="251926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0" name="Rectangle 29">
            <a:extLst>
              <a:ext uri="{FF2B5EF4-FFF2-40B4-BE49-F238E27FC236}">
                <a16:creationId xmlns:a16="http://schemas.microsoft.com/office/drawing/2014/main" id="{D37EAB0C-6E2A-A345-160A-BC15FCE88910}"/>
              </a:ext>
            </a:extLst>
          </p:cNvPr>
          <p:cNvSpPr/>
          <p:nvPr/>
        </p:nvSpPr>
        <p:spPr>
          <a:xfrm>
            <a:off x="8098957" y="299818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1" name="Rectangle 30">
            <a:extLst>
              <a:ext uri="{FF2B5EF4-FFF2-40B4-BE49-F238E27FC236}">
                <a16:creationId xmlns:a16="http://schemas.microsoft.com/office/drawing/2014/main" id="{DD6F1CE5-387B-EF11-0B31-9D07DA2BCBDB}"/>
              </a:ext>
            </a:extLst>
          </p:cNvPr>
          <p:cNvSpPr/>
          <p:nvPr/>
        </p:nvSpPr>
        <p:spPr>
          <a:xfrm>
            <a:off x="8108281" y="3470817"/>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2" name="Rectangle 31">
            <a:extLst>
              <a:ext uri="{FF2B5EF4-FFF2-40B4-BE49-F238E27FC236}">
                <a16:creationId xmlns:a16="http://schemas.microsoft.com/office/drawing/2014/main" id="{0075F393-3500-D284-BAC6-EB1C91C629BF}"/>
              </a:ext>
            </a:extLst>
          </p:cNvPr>
          <p:cNvSpPr/>
          <p:nvPr/>
        </p:nvSpPr>
        <p:spPr>
          <a:xfrm>
            <a:off x="8098957" y="3934294"/>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3" name="Rectangle 32">
            <a:extLst>
              <a:ext uri="{FF2B5EF4-FFF2-40B4-BE49-F238E27FC236}">
                <a16:creationId xmlns:a16="http://schemas.microsoft.com/office/drawing/2014/main" id="{72EB4627-188B-51E8-33F4-7F0E702DE76B}"/>
              </a:ext>
            </a:extLst>
          </p:cNvPr>
          <p:cNvSpPr/>
          <p:nvPr/>
        </p:nvSpPr>
        <p:spPr>
          <a:xfrm>
            <a:off x="8098956" y="437300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4" name="Rectangle 33">
            <a:extLst>
              <a:ext uri="{FF2B5EF4-FFF2-40B4-BE49-F238E27FC236}">
                <a16:creationId xmlns:a16="http://schemas.microsoft.com/office/drawing/2014/main" id="{80AE1CB9-29E1-E776-009D-ED353BD51EFE}"/>
              </a:ext>
            </a:extLst>
          </p:cNvPr>
          <p:cNvSpPr/>
          <p:nvPr/>
        </p:nvSpPr>
        <p:spPr>
          <a:xfrm>
            <a:off x="8658794" y="206512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5" name="Rectangle 34">
            <a:extLst>
              <a:ext uri="{FF2B5EF4-FFF2-40B4-BE49-F238E27FC236}">
                <a16:creationId xmlns:a16="http://schemas.microsoft.com/office/drawing/2014/main" id="{CDF5A947-2178-DCE4-333E-0C6983225CF3}"/>
              </a:ext>
            </a:extLst>
          </p:cNvPr>
          <p:cNvSpPr/>
          <p:nvPr/>
        </p:nvSpPr>
        <p:spPr>
          <a:xfrm>
            <a:off x="8658793" y="253165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6" name="Rectangle 35">
            <a:extLst>
              <a:ext uri="{FF2B5EF4-FFF2-40B4-BE49-F238E27FC236}">
                <a16:creationId xmlns:a16="http://schemas.microsoft.com/office/drawing/2014/main" id="{E2259EDE-AC16-08A1-B959-4749EBDE7863}"/>
              </a:ext>
            </a:extLst>
          </p:cNvPr>
          <p:cNvSpPr/>
          <p:nvPr/>
        </p:nvSpPr>
        <p:spPr>
          <a:xfrm>
            <a:off x="8658792" y="301056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7" name="Rectangle 36">
            <a:extLst>
              <a:ext uri="{FF2B5EF4-FFF2-40B4-BE49-F238E27FC236}">
                <a16:creationId xmlns:a16="http://schemas.microsoft.com/office/drawing/2014/main" id="{4DB8BB09-B3FC-BB56-82A0-92DAE2DAE6BE}"/>
              </a:ext>
            </a:extLst>
          </p:cNvPr>
          <p:cNvSpPr/>
          <p:nvPr/>
        </p:nvSpPr>
        <p:spPr>
          <a:xfrm>
            <a:off x="8658792" y="346471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8" name="Rectangle 37">
            <a:extLst>
              <a:ext uri="{FF2B5EF4-FFF2-40B4-BE49-F238E27FC236}">
                <a16:creationId xmlns:a16="http://schemas.microsoft.com/office/drawing/2014/main" id="{BBAFE76B-99E8-9197-DC84-799AC8F891F6}"/>
              </a:ext>
            </a:extLst>
          </p:cNvPr>
          <p:cNvSpPr/>
          <p:nvPr/>
        </p:nvSpPr>
        <p:spPr>
          <a:xfrm>
            <a:off x="8658792" y="3946679"/>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9" name="Rectangle 38">
            <a:extLst>
              <a:ext uri="{FF2B5EF4-FFF2-40B4-BE49-F238E27FC236}">
                <a16:creationId xmlns:a16="http://schemas.microsoft.com/office/drawing/2014/main" id="{F11F4631-1819-5E41-41A4-9867F22A743E}"/>
              </a:ext>
            </a:extLst>
          </p:cNvPr>
          <p:cNvSpPr/>
          <p:nvPr/>
        </p:nvSpPr>
        <p:spPr>
          <a:xfrm>
            <a:off x="8658791" y="438538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40" name="Rectangle 39">
            <a:extLst>
              <a:ext uri="{FF2B5EF4-FFF2-40B4-BE49-F238E27FC236}">
                <a16:creationId xmlns:a16="http://schemas.microsoft.com/office/drawing/2014/main" id="{AA94AEA0-178A-6774-0F9D-DF40165FB2A6}"/>
              </a:ext>
            </a:extLst>
          </p:cNvPr>
          <p:cNvSpPr/>
          <p:nvPr/>
        </p:nvSpPr>
        <p:spPr>
          <a:xfrm>
            <a:off x="9218630" y="2058842"/>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41" name="Rectangle 40">
            <a:extLst>
              <a:ext uri="{FF2B5EF4-FFF2-40B4-BE49-F238E27FC236}">
                <a16:creationId xmlns:a16="http://schemas.microsoft.com/office/drawing/2014/main" id="{E591164D-AEFE-8A08-1539-F8B39DDDB156}"/>
              </a:ext>
            </a:extLst>
          </p:cNvPr>
          <p:cNvSpPr/>
          <p:nvPr/>
        </p:nvSpPr>
        <p:spPr>
          <a:xfrm>
            <a:off x="9218629" y="2525372"/>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42" name="Rectangle 41">
            <a:extLst>
              <a:ext uri="{FF2B5EF4-FFF2-40B4-BE49-F238E27FC236}">
                <a16:creationId xmlns:a16="http://schemas.microsoft.com/office/drawing/2014/main" id="{4279E765-A3EB-68DD-CE14-BA133F7E9D50}"/>
              </a:ext>
            </a:extLst>
          </p:cNvPr>
          <p:cNvSpPr/>
          <p:nvPr/>
        </p:nvSpPr>
        <p:spPr>
          <a:xfrm>
            <a:off x="9218628" y="3004287"/>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43" name="Rectangle 42">
            <a:extLst>
              <a:ext uri="{FF2B5EF4-FFF2-40B4-BE49-F238E27FC236}">
                <a16:creationId xmlns:a16="http://schemas.microsoft.com/office/drawing/2014/main" id="{D9DBF80B-DA1D-8C83-39AA-3348E9CD51D1}"/>
              </a:ext>
            </a:extLst>
          </p:cNvPr>
          <p:cNvSpPr/>
          <p:nvPr/>
        </p:nvSpPr>
        <p:spPr>
          <a:xfrm>
            <a:off x="9218628" y="3458432"/>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44" name="Rectangle 43">
            <a:extLst>
              <a:ext uri="{FF2B5EF4-FFF2-40B4-BE49-F238E27FC236}">
                <a16:creationId xmlns:a16="http://schemas.microsoft.com/office/drawing/2014/main" id="{F723C5B7-C89C-87BB-970A-E9022BE87584}"/>
              </a:ext>
            </a:extLst>
          </p:cNvPr>
          <p:cNvSpPr/>
          <p:nvPr/>
        </p:nvSpPr>
        <p:spPr>
          <a:xfrm>
            <a:off x="9218628" y="3940401"/>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45" name="Rectangle 44">
            <a:extLst>
              <a:ext uri="{FF2B5EF4-FFF2-40B4-BE49-F238E27FC236}">
                <a16:creationId xmlns:a16="http://schemas.microsoft.com/office/drawing/2014/main" id="{FB955635-2351-3D14-5F52-EA7DBA2903F9}"/>
              </a:ext>
            </a:extLst>
          </p:cNvPr>
          <p:cNvSpPr/>
          <p:nvPr/>
        </p:nvSpPr>
        <p:spPr>
          <a:xfrm>
            <a:off x="9218627" y="4379107"/>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46" name="TextBox 45">
            <a:extLst>
              <a:ext uri="{FF2B5EF4-FFF2-40B4-BE49-F238E27FC236}">
                <a16:creationId xmlns:a16="http://schemas.microsoft.com/office/drawing/2014/main" id="{B54A5887-76EF-7525-A5D0-FAFE7D315966}"/>
              </a:ext>
            </a:extLst>
          </p:cNvPr>
          <p:cNvSpPr txBox="1"/>
          <p:nvPr/>
        </p:nvSpPr>
        <p:spPr>
          <a:xfrm>
            <a:off x="5970745" y="2087673"/>
            <a:ext cx="306494" cy="369332"/>
          </a:xfrm>
          <a:prstGeom prst="rect">
            <a:avLst/>
          </a:prstGeom>
          <a:noFill/>
        </p:spPr>
        <p:txBody>
          <a:bodyPr wrap="none" rtlCol="0">
            <a:spAutoFit/>
          </a:bodyPr>
          <a:lstStyle/>
          <a:p>
            <a:r>
              <a:rPr lang="en-US" dirty="0"/>
              <a:t>A</a:t>
            </a:r>
            <a:endParaRPr lang="en-IN" dirty="0"/>
          </a:p>
        </p:txBody>
      </p:sp>
      <p:sp>
        <p:nvSpPr>
          <p:cNvPr id="47" name="TextBox 46">
            <a:extLst>
              <a:ext uri="{FF2B5EF4-FFF2-40B4-BE49-F238E27FC236}">
                <a16:creationId xmlns:a16="http://schemas.microsoft.com/office/drawing/2014/main" id="{829543F2-51FF-C772-9E23-8587D95FF7DB}"/>
              </a:ext>
            </a:extLst>
          </p:cNvPr>
          <p:cNvSpPr txBox="1"/>
          <p:nvPr/>
        </p:nvSpPr>
        <p:spPr>
          <a:xfrm>
            <a:off x="5942753" y="2580249"/>
            <a:ext cx="317716" cy="369332"/>
          </a:xfrm>
          <a:prstGeom prst="rect">
            <a:avLst/>
          </a:prstGeom>
          <a:noFill/>
        </p:spPr>
        <p:txBody>
          <a:bodyPr wrap="none" rtlCol="0">
            <a:spAutoFit/>
          </a:bodyPr>
          <a:lstStyle/>
          <a:p>
            <a:r>
              <a:rPr lang="en-US" b="1" dirty="0"/>
              <a:t>B</a:t>
            </a:r>
            <a:endParaRPr lang="en-IN" b="1" dirty="0"/>
          </a:p>
        </p:txBody>
      </p:sp>
      <p:sp>
        <p:nvSpPr>
          <p:cNvPr id="48" name="TextBox 47">
            <a:extLst>
              <a:ext uri="{FF2B5EF4-FFF2-40B4-BE49-F238E27FC236}">
                <a16:creationId xmlns:a16="http://schemas.microsoft.com/office/drawing/2014/main" id="{5463972A-8E59-9FF3-2467-B662C1FEBA1F}"/>
              </a:ext>
            </a:extLst>
          </p:cNvPr>
          <p:cNvSpPr txBox="1"/>
          <p:nvPr/>
        </p:nvSpPr>
        <p:spPr>
          <a:xfrm>
            <a:off x="5953975" y="3059164"/>
            <a:ext cx="314510" cy="369332"/>
          </a:xfrm>
          <a:prstGeom prst="rect">
            <a:avLst/>
          </a:prstGeom>
          <a:noFill/>
        </p:spPr>
        <p:txBody>
          <a:bodyPr wrap="none" rtlCol="0">
            <a:spAutoFit/>
          </a:bodyPr>
          <a:lstStyle/>
          <a:p>
            <a:r>
              <a:rPr lang="en-US" dirty="0"/>
              <a:t>C</a:t>
            </a:r>
            <a:endParaRPr lang="en-IN" dirty="0"/>
          </a:p>
        </p:txBody>
      </p:sp>
      <p:sp>
        <p:nvSpPr>
          <p:cNvPr id="49" name="TextBox 48">
            <a:extLst>
              <a:ext uri="{FF2B5EF4-FFF2-40B4-BE49-F238E27FC236}">
                <a16:creationId xmlns:a16="http://schemas.microsoft.com/office/drawing/2014/main" id="{E610E9FE-B933-1BC2-7595-275EC126C6FF}"/>
              </a:ext>
            </a:extLst>
          </p:cNvPr>
          <p:cNvSpPr txBox="1"/>
          <p:nvPr/>
        </p:nvSpPr>
        <p:spPr>
          <a:xfrm>
            <a:off x="5953975" y="3538079"/>
            <a:ext cx="324128" cy="369332"/>
          </a:xfrm>
          <a:prstGeom prst="rect">
            <a:avLst/>
          </a:prstGeom>
          <a:noFill/>
        </p:spPr>
        <p:txBody>
          <a:bodyPr wrap="none" rtlCol="0">
            <a:spAutoFit/>
          </a:bodyPr>
          <a:lstStyle/>
          <a:p>
            <a:r>
              <a:rPr lang="en-US" dirty="0"/>
              <a:t>D</a:t>
            </a:r>
            <a:endParaRPr lang="en-IN" dirty="0"/>
          </a:p>
        </p:txBody>
      </p:sp>
      <p:sp>
        <p:nvSpPr>
          <p:cNvPr id="50" name="TextBox 49">
            <a:extLst>
              <a:ext uri="{FF2B5EF4-FFF2-40B4-BE49-F238E27FC236}">
                <a16:creationId xmlns:a16="http://schemas.microsoft.com/office/drawing/2014/main" id="{5F66D4CC-7B5D-F6A6-33AE-2543EEB9580E}"/>
              </a:ext>
            </a:extLst>
          </p:cNvPr>
          <p:cNvSpPr txBox="1"/>
          <p:nvPr/>
        </p:nvSpPr>
        <p:spPr>
          <a:xfrm>
            <a:off x="5927062" y="4016053"/>
            <a:ext cx="306494" cy="369332"/>
          </a:xfrm>
          <a:prstGeom prst="rect">
            <a:avLst/>
          </a:prstGeom>
          <a:noFill/>
        </p:spPr>
        <p:txBody>
          <a:bodyPr wrap="none" rtlCol="0">
            <a:spAutoFit/>
          </a:bodyPr>
          <a:lstStyle/>
          <a:p>
            <a:r>
              <a:rPr lang="en-US" dirty="0"/>
              <a:t>E</a:t>
            </a:r>
            <a:endParaRPr lang="en-IN" dirty="0"/>
          </a:p>
        </p:txBody>
      </p:sp>
      <p:sp>
        <p:nvSpPr>
          <p:cNvPr id="51" name="TextBox 50">
            <a:extLst>
              <a:ext uri="{FF2B5EF4-FFF2-40B4-BE49-F238E27FC236}">
                <a16:creationId xmlns:a16="http://schemas.microsoft.com/office/drawing/2014/main" id="{E67B3C30-9F30-CCE6-DDF3-1E6856697CDD}"/>
              </a:ext>
            </a:extLst>
          </p:cNvPr>
          <p:cNvSpPr txBox="1"/>
          <p:nvPr/>
        </p:nvSpPr>
        <p:spPr>
          <a:xfrm>
            <a:off x="5927062" y="4478977"/>
            <a:ext cx="306494" cy="369332"/>
          </a:xfrm>
          <a:prstGeom prst="rect">
            <a:avLst/>
          </a:prstGeom>
          <a:noFill/>
        </p:spPr>
        <p:txBody>
          <a:bodyPr wrap="none" rtlCol="0">
            <a:spAutoFit/>
          </a:bodyPr>
          <a:lstStyle/>
          <a:p>
            <a:r>
              <a:rPr lang="en-US" dirty="0"/>
              <a:t>F</a:t>
            </a:r>
            <a:endParaRPr lang="en-IN" dirty="0"/>
          </a:p>
        </p:txBody>
      </p:sp>
      <p:sp>
        <p:nvSpPr>
          <p:cNvPr id="52" name="TextBox 51">
            <a:extLst>
              <a:ext uri="{FF2B5EF4-FFF2-40B4-BE49-F238E27FC236}">
                <a16:creationId xmlns:a16="http://schemas.microsoft.com/office/drawing/2014/main" id="{CD746DB8-599E-FD68-C4B9-AA1302CB84F6}"/>
              </a:ext>
            </a:extLst>
          </p:cNvPr>
          <p:cNvSpPr txBox="1"/>
          <p:nvPr/>
        </p:nvSpPr>
        <p:spPr>
          <a:xfrm>
            <a:off x="6527469" y="1750839"/>
            <a:ext cx="306494" cy="369332"/>
          </a:xfrm>
          <a:prstGeom prst="rect">
            <a:avLst/>
          </a:prstGeom>
          <a:noFill/>
        </p:spPr>
        <p:txBody>
          <a:bodyPr wrap="none" rtlCol="0">
            <a:spAutoFit/>
          </a:bodyPr>
          <a:lstStyle/>
          <a:p>
            <a:r>
              <a:rPr lang="en-US" dirty="0"/>
              <a:t>A</a:t>
            </a:r>
            <a:endParaRPr lang="en-IN" dirty="0"/>
          </a:p>
        </p:txBody>
      </p:sp>
      <p:sp>
        <p:nvSpPr>
          <p:cNvPr id="53" name="TextBox 52">
            <a:extLst>
              <a:ext uri="{FF2B5EF4-FFF2-40B4-BE49-F238E27FC236}">
                <a16:creationId xmlns:a16="http://schemas.microsoft.com/office/drawing/2014/main" id="{4417B33B-E217-A6BC-5A14-27D2B3689672}"/>
              </a:ext>
            </a:extLst>
          </p:cNvPr>
          <p:cNvSpPr txBox="1"/>
          <p:nvPr/>
        </p:nvSpPr>
        <p:spPr>
          <a:xfrm>
            <a:off x="7077975" y="1745125"/>
            <a:ext cx="317716" cy="369332"/>
          </a:xfrm>
          <a:prstGeom prst="rect">
            <a:avLst/>
          </a:prstGeom>
          <a:noFill/>
        </p:spPr>
        <p:txBody>
          <a:bodyPr wrap="none" rtlCol="0">
            <a:spAutoFit/>
          </a:bodyPr>
          <a:lstStyle/>
          <a:p>
            <a:r>
              <a:rPr lang="en-US" dirty="0"/>
              <a:t>B</a:t>
            </a:r>
            <a:endParaRPr lang="en-IN" dirty="0"/>
          </a:p>
        </p:txBody>
      </p:sp>
      <p:sp>
        <p:nvSpPr>
          <p:cNvPr id="54" name="TextBox 53">
            <a:extLst>
              <a:ext uri="{FF2B5EF4-FFF2-40B4-BE49-F238E27FC236}">
                <a16:creationId xmlns:a16="http://schemas.microsoft.com/office/drawing/2014/main" id="{A4B862E6-CFD2-A233-D1A3-BDDC3690D530}"/>
              </a:ext>
            </a:extLst>
          </p:cNvPr>
          <p:cNvSpPr txBox="1"/>
          <p:nvPr/>
        </p:nvSpPr>
        <p:spPr>
          <a:xfrm>
            <a:off x="7622531" y="1792977"/>
            <a:ext cx="314510" cy="369332"/>
          </a:xfrm>
          <a:prstGeom prst="rect">
            <a:avLst/>
          </a:prstGeom>
          <a:noFill/>
        </p:spPr>
        <p:txBody>
          <a:bodyPr wrap="none" rtlCol="0">
            <a:spAutoFit/>
          </a:bodyPr>
          <a:lstStyle/>
          <a:p>
            <a:r>
              <a:rPr lang="en-US" dirty="0"/>
              <a:t>C</a:t>
            </a:r>
            <a:endParaRPr lang="en-IN" dirty="0"/>
          </a:p>
        </p:txBody>
      </p:sp>
      <p:sp>
        <p:nvSpPr>
          <p:cNvPr id="55" name="TextBox 54">
            <a:extLst>
              <a:ext uri="{FF2B5EF4-FFF2-40B4-BE49-F238E27FC236}">
                <a16:creationId xmlns:a16="http://schemas.microsoft.com/office/drawing/2014/main" id="{9C55049A-5E25-6028-E5FB-038D747DE57C}"/>
              </a:ext>
            </a:extLst>
          </p:cNvPr>
          <p:cNvSpPr txBox="1"/>
          <p:nvPr/>
        </p:nvSpPr>
        <p:spPr>
          <a:xfrm>
            <a:off x="8225627" y="1768851"/>
            <a:ext cx="324128" cy="369332"/>
          </a:xfrm>
          <a:prstGeom prst="rect">
            <a:avLst/>
          </a:prstGeom>
          <a:noFill/>
        </p:spPr>
        <p:txBody>
          <a:bodyPr wrap="none" rtlCol="0">
            <a:spAutoFit/>
          </a:bodyPr>
          <a:lstStyle/>
          <a:p>
            <a:r>
              <a:rPr lang="en-US" dirty="0"/>
              <a:t>D</a:t>
            </a:r>
            <a:endParaRPr lang="en-IN" dirty="0"/>
          </a:p>
        </p:txBody>
      </p:sp>
      <p:sp>
        <p:nvSpPr>
          <p:cNvPr id="56" name="TextBox 55">
            <a:extLst>
              <a:ext uri="{FF2B5EF4-FFF2-40B4-BE49-F238E27FC236}">
                <a16:creationId xmlns:a16="http://schemas.microsoft.com/office/drawing/2014/main" id="{19CB82AB-5E67-61EA-2F86-1B99408A4BE6}"/>
              </a:ext>
            </a:extLst>
          </p:cNvPr>
          <p:cNvSpPr txBox="1"/>
          <p:nvPr/>
        </p:nvSpPr>
        <p:spPr>
          <a:xfrm>
            <a:off x="8751245" y="1735997"/>
            <a:ext cx="306494" cy="369332"/>
          </a:xfrm>
          <a:prstGeom prst="rect">
            <a:avLst/>
          </a:prstGeom>
          <a:noFill/>
        </p:spPr>
        <p:txBody>
          <a:bodyPr wrap="none" rtlCol="0">
            <a:spAutoFit/>
          </a:bodyPr>
          <a:lstStyle/>
          <a:p>
            <a:r>
              <a:rPr lang="en-US" dirty="0"/>
              <a:t>E</a:t>
            </a:r>
            <a:endParaRPr lang="en-IN" dirty="0"/>
          </a:p>
        </p:txBody>
      </p:sp>
      <p:sp>
        <p:nvSpPr>
          <p:cNvPr id="57" name="TextBox 56">
            <a:extLst>
              <a:ext uri="{FF2B5EF4-FFF2-40B4-BE49-F238E27FC236}">
                <a16:creationId xmlns:a16="http://schemas.microsoft.com/office/drawing/2014/main" id="{BE9DE26E-2E6C-3888-91ED-EB533BC1F8D4}"/>
              </a:ext>
            </a:extLst>
          </p:cNvPr>
          <p:cNvSpPr txBox="1"/>
          <p:nvPr/>
        </p:nvSpPr>
        <p:spPr>
          <a:xfrm>
            <a:off x="9336825" y="1711044"/>
            <a:ext cx="306494" cy="369332"/>
          </a:xfrm>
          <a:prstGeom prst="rect">
            <a:avLst/>
          </a:prstGeom>
          <a:noFill/>
        </p:spPr>
        <p:txBody>
          <a:bodyPr wrap="none" rtlCol="0">
            <a:spAutoFit/>
          </a:bodyPr>
          <a:lstStyle/>
          <a:p>
            <a:r>
              <a:rPr lang="en-US" dirty="0"/>
              <a:t>F</a:t>
            </a:r>
            <a:endParaRPr lang="en-IN" dirty="0"/>
          </a:p>
        </p:txBody>
      </p:sp>
    </p:spTree>
    <p:extLst>
      <p:ext uri="{BB962C8B-B14F-4D97-AF65-F5344CB8AC3E}">
        <p14:creationId xmlns:p14="http://schemas.microsoft.com/office/powerpoint/2010/main" val="366674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500"/>
                                        <p:tgtEl>
                                          <p:spTgt spid="11"/>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randombar(horizontal)">
                                      <p:cBhvr>
                                        <p:cTn id="16" dur="500"/>
                                        <p:tgtEl>
                                          <p:spTgt spid="12"/>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randombar(horizontal)">
                                      <p:cBhvr>
                                        <p:cTn id="19" dur="500"/>
                                        <p:tgtEl>
                                          <p:spTgt spid="13"/>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randombar(horizontal)">
                                      <p:cBhvr>
                                        <p:cTn id="25" dur="500"/>
                                        <p:tgtEl>
                                          <p:spTgt spid="15"/>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randombar(horizontal)">
                                      <p:cBhvr>
                                        <p:cTn id="28" dur="500"/>
                                        <p:tgtEl>
                                          <p:spTgt spid="16"/>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randombar(horizontal)">
                                      <p:cBhvr>
                                        <p:cTn id="31" dur="500"/>
                                        <p:tgtEl>
                                          <p:spTgt spid="17"/>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randombar(horizontal)">
                                      <p:cBhvr>
                                        <p:cTn id="34" dur="500"/>
                                        <p:tgtEl>
                                          <p:spTgt spid="18"/>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randombar(horizontal)">
                                      <p:cBhvr>
                                        <p:cTn id="37" dur="500"/>
                                        <p:tgtEl>
                                          <p:spTgt spid="19"/>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randombar(horizontal)">
                                      <p:cBhvr>
                                        <p:cTn id="40" dur="500"/>
                                        <p:tgtEl>
                                          <p:spTgt spid="20"/>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randombar(horizontal)">
                                      <p:cBhvr>
                                        <p:cTn id="43" dur="500"/>
                                        <p:tgtEl>
                                          <p:spTgt spid="21"/>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randombar(horizontal)">
                                      <p:cBhvr>
                                        <p:cTn id="46" dur="500"/>
                                        <p:tgtEl>
                                          <p:spTgt spid="22"/>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randombar(horizontal)">
                                      <p:cBhvr>
                                        <p:cTn id="49" dur="500"/>
                                        <p:tgtEl>
                                          <p:spTgt spid="23"/>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randombar(horizontal)">
                                      <p:cBhvr>
                                        <p:cTn id="52" dur="500"/>
                                        <p:tgtEl>
                                          <p:spTgt spid="24"/>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randombar(horizontal)">
                                      <p:cBhvr>
                                        <p:cTn id="55" dur="500"/>
                                        <p:tgtEl>
                                          <p:spTgt spid="25"/>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randombar(horizontal)">
                                      <p:cBhvr>
                                        <p:cTn id="58" dur="500"/>
                                        <p:tgtEl>
                                          <p:spTgt spid="26"/>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randombar(horizontal)">
                                      <p:cBhvr>
                                        <p:cTn id="61" dur="500"/>
                                        <p:tgtEl>
                                          <p:spTgt spid="27"/>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randombar(horizontal)">
                                      <p:cBhvr>
                                        <p:cTn id="64" dur="500"/>
                                        <p:tgtEl>
                                          <p:spTgt spid="28"/>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randombar(horizontal)">
                                      <p:cBhvr>
                                        <p:cTn id="67" dur="500"/>
                                        <p:tgtEl>
                                          <p:spTgt spid="29"/>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randombar(horizontal)">
                                      <p:cBhvr>
                                        <p:cTn id="70" dur="500"/>
                                        <p:tgtEl>
                                          <p:spTgt spid="30"/>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randombar(horizontal)">
                                      <p:cBhvr>
                                        <p:cTn id="73" dur="500"/>
                                        <p:tgtEl>
                                          <p:spTgt spid="31"/>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randombar(horizontal)">
                                      <p:cBhvr>
                                        <p:cTn id="76" dur="500"/>
                                        <p:tgtEl>
                                          <p:spTgt spid="32"/>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randombar(horizontal)">
                                      <p:cBhvr>
                                        <p:cTn id="79" dur="500"/>
                                        <p:tgtEl>
                                          <p:spTgt spid="33"/>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randombar(horizontal)">
                                      <p:cBhvr>
                                        <p:cTn id="82" dur="500"/>
                                        <p:tgtEl>
                                          <p:spTgt spid="34"/>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randombar(horizontal)">
                                      <p:cBhvr>
                                        <p:cTn id="85" dur="500"/>
                                        <p:tgtEl>
                                          <p:spTgt spid="35"/>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randombar(horizontal)">
                                      <p:cBhvr>
                                        <p:cTn id="88" dur="500"/>
                                        <p:tgtEl>
                                          <p:spTgt spid="36"/>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randombar(horizontal)">
                                      <p:cBhvr>
                                        <p:cTn id="91" dur="500"/>
                                        <p:tgtEl>
                                          <p:spTgt spid="37"/>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randombar(horizontal)">
                                      <p:cBhvr>
                                        <p:cTn id="94" dur="500"/>
                                        <p:tgtEl>
                                          <p:spTgt spid="38"/>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39"/>
                                        </p:tgtEl>
                                        <p:attrNameLst>
                                          <p:attrName>style.visibility</p:attrName>
                                        </p:attrNameLst>
                                      </p:cBhvr>
                                      <p:to>
                                        <p:strVal val="visible"/>
                                      </p:to>
                                    </p:set>
                                    <p:animEffect transition="in" filter="randombar(horizontal)">
                                      <p:cBhvr>
                                        <p:cTn id="97" dur="500"/>
                                        <p:tgtEl>
                                          <p:spTgt spid="39"/>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40"/>
                                        </p:tgtEl>
                                        <p:attrNameLst>
                                          <p:attrName>style.visibility</p:attrName>
                                        </p:attrNameLst>
                                      </p:cBhvr>
                                      <p:to>
                                        <p:strVal val="visible"/>
                                      </p:to>
                                    </p:set>
                                    <p:animEffect transition="in" filter="randombar(horizontal)">
                                      <p:cBhvr>
                                        <p:cTn id="100" dur="500"/>
                                        <p:tgtEl>
                                          <p:spTgt spid="40"/>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41"/>
                                        </p:tgtEl>
                                        <p:attrNameLst>
                                          <p:attrName>style.visibility</p:attrName>
                                        </p:attrNameLst>
                                      </p:cBhvr>
                                      <p:to>
                                        <p:strVal val="visible"/>
                                      </p:to>
                                    </p:set>
                                    <p:animEffect transition="in" filter="randombar(horizontal)">
                                      <p:cBhvr>
                                        <p:cTn id="103" dur="500"/>
                                        <p:tgtEl>
                                          <p:spTgt spid="41"/>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42"/>
                                        </p:tgtEl>
                                        <p:attrNameLst>
                                          <p:attrName>style.visibility</p:attrName>
                                        </p:attrNameLst>
                                      </p:cBhvr>
                                      <p:to>
                                        <p:strVal val="visible"/>
                                      </p:to>
                                    </p:set>
                                    <p:animEffect transition="in" filter="randombar(horizontal)">
                                      <p:cBhvr>
                                        <p:cTn id="106" dur="500"/>
                                        <p:tgtEl>
                                          <p:spTgt spid="42"/>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43"/>
                                        </p:tgtEl>
                                        <p:attrNameLst>
                                          <p:attrName>style.visibility</p:attrName>
                                        </p:attrNameLst>
                                      </p:cBhvr>
                                      <p:to>
                                        <p:strVal val="visible"/>
                                      </p:to>
                                    </p:set>
                                    <p:animEffect transition="in" filter="randombar(horizontal)">
                                      <p:cBhvr>
                                        <p:cTn id="109" dur="500"/>
                                        <p:tgtEl>
                                          <p:spTgt spid="43"/>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44"/>
                                        </p:tgtEl>
                                        <p:attrNameLst>
                                          <p:attrName>style.visibility</p:attrName>
                                        </p:attrNameLst>
                                      </p:cBhvr>
                                      <p:to>
                                        <p:strVal val="visible"/>
                                      </p:to>
                                    </p:set>
                                    <p:animEffect transition="in" filter="randombar(horizontal)">
                                      <p:cBhvr>
                                        <p:cTn id="112" dur="500"/>
                                        <p:tgtEl>
                                          <p:spTgt spid="44"/>
                                        </p:tgtEl>
                                      </p:cBhvr>
                                    </p:animEffect>
                                  </p:childTnLst>
                                </p:cTn>
                              </p:par>
                              <p:par>
                                <p:cTn id="113" presetID="14" presetClass="entr" presetSubtype="10" fill="hold" grpId="0" nodeType="withEffect">
                                  <p:stCondLst>
                                    <p:cond delay="0"/>
                                  </p:stCondLst>
                                  <p:childTnLst>
                                    <p:set>
                                      <p:cBhvr>
                                        <p:cTn id="114" dur="1" fill="hold">
                                          <p:stCondLst>
                                            <p:cond delay="0"/>
                                          </p:stCondLst>
                                        </p:cTn>
                                        <p:tgtEl>
                                          <p:spTgt spid="45"/>
                                        </p:tgtEl>
                                        <p:attrNameLst>
                                          <p:attrName>style.visibility</p:attrName>
                                        </p:attrNameLst>
                                      </p:cBhvr>
                                      <p:to>
                                        <p:strVal val="visible"/>
                                      </p:to>
                                    </p:set>
                                    <p:animEffect transition="in" filter="randombar(horizontal)">
                                      <p:cBhvr>
                                        <p:cTn id="115" dur="500"/>
                                        <p:tgtEl>
                                          <p:spTgt spid="45"/>
                                        </p:tgtEl>
                                      </p:cBhvr>
                                    </p:animEffect>
                                  </p:childTnLst>
                                </p:cTn>
                              </p:par>
                              <p:par>
                                <p:cTn id="116" presetID="14" presetClass="entr" presetSubtype="10" fill="hold" grpId="0" nodeType="withEffect">
                                  <p:stCondLst>
                                    <p:cond delay="0"/>
                                  </p:stCondLst>
                                  <p:childTnLst>
                                    <p:set>
                                      <p:cBhvr>
                                        <p:cTn id="117" dur="1" fill="hold">
                                          <p:stCondLst>
                                            <p:cond delay="0"/>
                                          </p:stCondLst>
                                        </p:cTn>
                                        <p:tgtEl>
                                          <p:spTgt spid="46"/>
                                        </p:tgtEl>
                                        <p:attrNameLst>
                                          <p:attrName>style.visibility</p:attrName>
                                        </p:attrNameLst>
                                      </p:cBhvr>
                                      <p:to>
                                        <p:strVal val="visible"/>
                                      </p:to>
                                    </p:set>
                                    <p:animEffect transition="in" filter="randombar(horizontal)">
                                      <p:cBhvr>
                                        <p:cTn id="118" dur="500"/>
                                        <p:tgtEl>
                                          <p:spTgt spid="46"/>
                                        </p:tgtEl>
                                      </p:cBhvr>
                                    </p:animEffect>
                                  </p:childTnLst>
                                </p:cTn>
                              </p:par>
                              <p:par>
                                <p:cTn id="119" presetID="14" presetClass="entr" presetSubtype="10" fill="hold" grpId="0" nodeType="withEffect">
                                  <p:stCondLst>
                                    <p:cond delay="0"/>
                                  </p:stCondLst>
                                  <p:childTnLst>
                                    <p:set>
                                      <p:cBhvr>
                                        <p:cTn id="120" dur="1" fill="hold">
                                          <p:stCondLst>
                                            <p:cond delay="0"/>
                                          </p:stCondLst>
                                        </p:cTn>
                                        <p:tgtEl>
                                          <p:spTgt spid="47"/>
                                        </p:tgtEl>
                                        <p:attrNameLst>
                                          <p:attrName>style.visibility</p:attrName>
                                        </p:attrNameLst>
                                      </p:cBhvr>
                                      <p:to>
                                        <p:strVal val="visible"/>
                                      </p:to>
                                    </p:set>
                                    <p:animEffect transition="in" filter="randombar(horizontal)">
                                      <p:cBhvr>
                                        <p:cTn id="121" dur="500"/>
                                        <p:tgtEl>
                                          <p:spTgt spid="47"/>
                                        </p:tgtEl>
                                      </p:cBhvr>
                                    </p:animEffect>
                                  </p:childTnLst>
                                </p:cTn>
                              </p:par>
                              <p:par>
                                <p:cTn id="122" presetID="14" presetClass="entr" presetSubtype="10" fill="hold" grpId="0" nodeType="withEffect">
                                  <p:stCondLst>
                                    <p:cond delay="0"/>
                                  </p:stCondLst>
                                  <p:childTnLst>
                                    <p:set>
                                      <p:cBhvr>
                                        <p:cTn id="123" dur="1" fill="hold">
                                          <p:stCondLst>
                                            <p:cond delay="0"/>
                                          </p:stCondLst>
                                        </p:cTn>
                                        <p:tgtEl>
                                          <p:spTgt spid="48"/>
                                        </p:tgtEl>
                                        <p:attrNameLst>
                                          <p:attrName>style.visibility</p:attrName>
                                        </p:attrNameLst>
                                      </p:cBhvr>
                                      <p:to>
                                        <p:strVal val="visible"/>
                                      </p:to>
                                    </p:set>
                                    <p:animEffect transition="in" filter="randombar(horizontal)">
                                      <p:cBhvr>
                                        <p:cTn id="124" dur="500"/>
                                        <p:tgtEl>
                                          <p:spTgt spid="48"/>
                                        </p:tgtEl>
                                      </p:cBhvr>
                                    </p:animEffect>
                                  </p:childTnLst>
                                </p:cTn>
                              </p:par>
                              <p:par>
                                <p:cTn id="125" presetID="14" presetClass="entr" presetSubtype="10" fill="hold" grpId="0" nodeType="withEffect">
                                  <p:stCondLst>
                                    <p:cond delay="0"/>
                                  </p:stCondLst>
                                  <p:childTnLst>
                                    <p:set>
                                      <p:cBhvr>
                                        <p:cTn id="126" dur="1" fill="hold">
                                          <p:stCondLst>
                                            <p:cond delay="0"/>
                                          </p:stCondLst>
                                        </p:cTn>
                                        <p:tgtEl>
                                          <p:spTgt spid="49"/>
                                        </p:tgtEl>
                                        <p:attrNameLst>
                                          <p:attrName>style.visibility</p:attrName>
                                        </p:attrNameLst>
                                      </p:cBhvr>
                                      <p:to>
                                        <p:strVal val="visible"/>
                                      </p:to>
                                    </p:set>
                                    <p:animEffect transition="in" filter="randombar(horizontal)">
                                      <p:cBhvr>
                                        <p:cTn id="127" dur="500"/>
                                        <p:tgtEl>
                                          <p:spTgt spid="49"/>
                                        </p:tgtEl>
                                      </p:cBhvr>
                                    </p:animEffect>
                                  </p:childTnLst>
                                </p:cTn>
                              </p:par>
                              <p:par>
                                <p:cTn id="128" presetID="14" presetClass="entr" presetSubtype="10" fill="hold" grpId="0" nodeType="withEffect">
                                  <p:stCondLst>
                                    <p:cond delay="0"/>
                                  </p:stCondLst>
                                  <p:childTnLst>
                                    <p:set>
                                      <p:cBhvr>
                                        <p:cTn id="129" dur="1" fill="hold">
                                          <p:stCondLst>
                                            <p:cond delay="0"/>
                                          </p:stCondLst>
                                        </p:cTn>
                                        <p:tgtEl>
                                          <p:spTgt spid="50"/>
                                        </p:tgtEl>
                                        <p:attrNameLst>
                                          <p:attrName>style.visibility</p:attrName>
                                        </p:attrNameLst>
                                      </p:cBhvr>
                                      <p:to>
                                        <p:strVal val="visible"/>
                                      </p:to>
                                    </p:set>
                                    <p:animEffect transition="in" filter="randombar(horizontal)">
                                      <p:cBhvr>
                                        <p:cTn id="130" dur="500"/>
                                        <p:tgtEl>
                                          <p:spTgt spid="50"/>
                                        </p:tgtEl>
                                      </p:cBhvr>
                                    </p:animEffect>
                                  </p:childTnLst>
                                </p:cTn>
                              </p:par>
                              <p:par>
                                <p:cTn id="131" presetID="14" presetClass="entr" presetSubtype="10" fill="hold" grpId="0" nodeType="withEffect">
                                  <p:stCondLst>
                                    <p:cond delay="0"/>
                                  </p:stCondLst>
                                  <p:childTnLst>
                                    <p:set>
                                      <p:cBhvr>
                                        <p:cTn id="132" dur="1" fill="hold">
                                          <p:stCondLst>
                                            <p:cond delay="0"/>
                                          </p:stCondLst>
                                        </p:cTn>
                                        <p:tgtEl>
                                          <p:spTgt spid="51"/>
                                        </p:tgtEl>
                                        <p:attrNameLst>
                                          <p:attrName>style.visibility</p:attrName>
                                        </p:attrNameLst>
                                      </p:cBhvr>
                                      <p:to>
                                        <p:strVal val="visible"/>
                                      </p:to>
                                    </p:set>
                                    <p:animEffect transition="in" filter="randombar(horizontal)">
                                      <p:cBhvr>
                                        <p:cTn id="133" dur="500"/>
                                        <p:tgtEl>
                                          <p:spTgt spid="51"/>
                                        </p:tgtEl>
                                      </p:cBhvr>
                                    </p:animEffect>
                                  </p:childTnLst>
                                </p:cTn>
                              </p:par>
                              <p:par>
                                <p:cTn id="134" presetID="14" presetClass="entr" presetSubtype="10" fill="hold" grpId="0" nodeType="withEffect">
                                  <p:stCondLst>
                                    <p:cond delay="0"/>
                                  </p:stCondLst>
                                  <p:childTnLst>
                                    <p:set>
                                      <p:cBhvr>
                                        <p:cTn id="135" dur="1" fill="hold">
                                          <p:stCondLst>
                                            <p:cond delay="0"/>
                                          </p:stCondLst>
                                        </p:cTn>
                                        <p:tgtEl>
                                          <p:spTgt spid="52"/>
                                        </p:tgtEl>
                                        <p:attrNameLst>
                                          <p:attrName>style.visibility</p:attrName>
                                        </p:attrNameLst>
                                      </p:cBhvr>
                                      <p:to>
                                        <p:strVal val="visible"/>
                                      </p:to>
                                    </p:set>
                                    <p:animEffect transition="in" filter="randombar(horizontal)">
                                      <p:cBhvr>
                                        <p:cTn id="136" dur="500"/>
                                        <p:tgtEl>
                                          <p:spTgt spid="52"/>
                                        </p:tgtEl>
                                      </p:cBhvr>
                                    </p:animEffect>
                                  </p:childTnLst>
                                </p:cTn>
                              </p:par>
                              <p:par>
                                <p:cTn id="137" presetID="14" presetClass="entr" presetSubtype="10" fill="hold" grpId="0" nodeType="withEffect">
                                  <p:stCondLst>
                                    <p:cond delay="0"/>
                                  </p:stCondLst>
                                  <p:childTnLst>
                                    <p:set>
                                      <p:cBhvr>
                                        <p:cTn id="138" dur="1" fill="hold">
                                          <p:stCondLst>
                                            <p:cond delay="0"/>
                                          </p:stCondLst>
                                        </p:cTn>
                                        <p:tgtEl>
                                          <p:spTgt spid="53"/>
                                        </p:tgtEl>
                                        <p:attrNameLst>
                                          <p:attrName>style.visibility</p:attrName>
                                        </p:attrNameLst>
                                      </p:cBhvr>
                                      <p:to>
                                        <p:strVal val="visible"/>
                                      </p:to>
                                    </p:set>
                                    <p:animEffect transition="in" filter="randombar(horizontal)">
                                      <p:cBhvr>
                                        <p:cTn id="139" dur="500"/>
                                        <p:tgtEl>
                                          <p:spTgt spid="53"/>
                                        </p:tgtEl>
                                      </p:cBhvr>
                                    </p:animEffect>
                                  </p:childTnLst>
                                </p:cTn>
                              </p:par>
                              <p:par>
                                <p:cTn id="140" presetID="14" presetClass="entr" presetSubtype="10" fill="hold" grpId="0" nodeType="withEffect">
                                  <p:stCondLst>
                                    <p:cond delay="0"/>
                                  </p:stCondLst>
                                  <p:childTnLst>
                                    <p:set>
                                      <p:cBhvr>
                                        <p:cTn id="141" dur="1" fill="hold">
                                          <p:stCondLst>
                                            <p:cond delay="0"/>
                                          </p:stCondLst>
                                        </p:cTn>
                                        <p:tgtEl>
                                          <p:spTgt spid="54"/>
                                        </p:tgtEl>
                                        <p:attrNameLst>
                                          <p:attrName>style.visibility</p:attrName>
                                        </p:attrNameLst>
                                      </p:cBhvr>
                                      <p:to>
                                        <p:strVal val="visible"/>
                                      </p:to>
                                    </p:set>
                                    <p:animEffect transition="in" filter="randombar(horizontal)">
                                      <p:cBhvr>
                                        <p:cTn id="142" dur="500"/>
                                        <p:tgtEl>
                                          <p:spTgt spid="54"/>
                                        </p:tgtEl>
                                      </p:cBhvr>
                                    </p:animEffect>
                                  </p:childTnLst>
                                </p:cTn>
                              </p:par>
                              <p:par>
                                <p:cTn id="143" presetID="14" presetClass="entr" presetSubtype="10" fill="hold" grpId="0" nodeType="withEffect">
                                  <p:stCondLst>
                                    <p:cond delay="0"/>
                                  </p:stCondLst>
                                  <p:childTnLst>
                                    <p:set>
                                      <p:cBhvr>
                                        <p:cTn id="144" dur="1" fill="hold">
                                          <p:stCondLst>
                                            <p:cond delay="0"/>
                                          </p:stCondLst>
                                        </p:cTn>
                                        <p:tgtEl>
                                          <p:spTgt spid="55"/>
                                        </p:tgtEl>
                                        <p:attrNameLst>
                                          <p:attrName>style.visibility</p:attrName>
                                        </p:attrNameLst>
                                      </p:cBhvr>
                                      <p:to>
                                        <p:strVal val="visible"/>
                                      </p:to>
                                    </p:set>
                                    <p:animEffect transition="in" filter="randombar(horizontal)">
                                      <p:cBhvr>
                                        <p:cTn id="145" dur="500"/>
                                        <p:tgtEl>
                                          <p:spTgt spid="55"/>
                                        </p:tgtEl>
                                      </p:cBhvr>
                                    </p:animEffect>
                                  </p:childTnLst>
                                </p:cTn>
                              </p:par>
                              <p:par>
                                <p:cTn id="146" presetID="14" presetClass="entr" presetSubtype="10" fill="hold" grpId="0" nodeType="withEffect">
                                  <p:stCondLst>
                                    <p:cond delay="0"/>
                                  </p:stCondLst>
                                  <p:childTnLst>
                                    <p:set>
                                      <p:cBhvr>
                                        <p:cTn id="147" dur="1" fill="hold">
                                          <p:stCondLst>
                                            <p:cond delay="0"/>
                                          </p:stCondLst>
                                        </p:cTn>
                                        <p:tgtEl>
                                          <p:spTgt spid="56"/>
                                        </p:tgtEl>
                                        <p:attrNameLst>
                                          <p:attrName>style.visibility</p:attrName>
                                        </p:attrNameLst>
                                      </p:cBhvr>
                                      <p:to>
                                        <p:strVal val="visible"/>
                                      </p:to>
                                    </p:set>
                                    <p:animEffect transition="in" filter="randombar(horizontal)">
                                      <p:cBhvr>
                                        <p:cTn id="148" dur="500"/>
                                        <p:tgtEl>
                                          <p:spTgt spid="56"/>
                                        </p:tgtEl>
                                      </p:cBhvr>
                                    </p:animEffect>
                                  </p:childTnLst>
                                </p:cTn>
                              </p:par>
                              <p:par>
                                <p:cTn id="149" presetID="14" presetClass="entr" presetSubtype="10" fill="hold" grpId="0" nodeType="withEffect">
                                  <p:stCondLst>
                                    <p:cond delay="0"/>
                                  </p:stCondLst>
                                  <p:childTnLst>
                                    <p:set>
                                      <p:cBhvr>
                                        <p:cTn id="150" dur="1" fill="hold">
                                          <p:stCondLst>
                                            <p:cond delay="0"/>
                                          </p:stCondLst>
                                        </p:cTn>
                                        <p:tgtEl>
                                          <p:spTgt spid="57"/>
                                        </p:tgtEl>
                                        <p:attrNameLst>
                                          <p:attrName>style.visibility</p:attrName>
                                        </p:attrNameLst>
                                      </p:cBhvr>
                                      <p:to>
                                        <p:strVal val="visible"/>
                                      </p:to>
                                    </p:set>
                                    <p:animEffect transition="in" filter="randombar(horizontal)">
                                      <p:cBhvr>
                                        <p:cTn id="151"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p:bldP spid="47" grpId="0"/>
      <p:bldP spid="48" grpId="0"/>
      <p:bldP spid="49" grpId="0"/>
      <p:bldP spid="50" grpId="0"/>
      <p:bldP spid="51" grpId="0"/>
      <p:bldP spid="52" grpId="0"/>
      <p:bldP spid="53" grpId="0"/>
      <p:bldP spid="54" grpId="0"/>
      <p:bldP spid="55" grpId="0"/>
      <p:bldP spid="56" grpId="0"/>
      <p:bldP spid="57"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4DC2312-3891-25CB-E1C9-B1C1F6537871}"/>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A220074-83F8-E7B1-6956-168627DF0BDB}"/>
              </a:ext>
            </a:extLst>
          </p:cNvPr>
          <p:cNvSpPr>
            <a:spLocks noGrp="1"/>
          </p:cNvSpPr>
          <p:nvPr>
            <p:ph type="ftr" sz="quarter" idx="11"/>
          </p:nvPr>
        </p:nvSpPr>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72A48D91-FD8E-206C-279E-6CD668456BD3}"/>
              </a:ext>
            </a:extLst>
          </p:cNvPr>
          <p:cNvSpPr>
            <a:spLocks noGrp="1"/>
          </p:cNvSpPr>
          <p:nvPr>
            <p:ph type="sldNum" sz="quarter" idx="12"/>
          </p:nvPr>
        </p:nvSpPr>
        <p:spPr/>
        <p:txBody>
          <a:bodyPr/>
          <a:lstStyle/>
          <a:p>
            <a:fld id="{294A09A9-5501-47C1-A89A-A340965A2BE2}" type="slidenum">
              <a:rPr lang="en-US" smtClean="0"/>
              <a:pPr/>
              <a:t>102</a:t>
            </a:fld>
            <a:endParaRPr lang="en-US" dirty="0"/>
          </a:p>
        </p:txBody>
      </p:sp>
      <p:pic>
        <p:nvPicPr>
          <p:cNvPr id="6" name="Picture 5">
            <a:extLst>
              <a:ext uri="{FF2B5EF4-FFF2-40B4-BE49-F238E27FC236}">
                <a16:creationId xmlns:a16="http://schemas.microsoft.com/office/drawing/2014/main" id="{46B0F412-B032-E29A-F76F-CE946A8B4BDF}"/>
              </a:ext>
            </a:extLst>
          </p:cNvPr>
          <p:cNvPicPr>
            <a:picLocks noChangeAspect="1"/>
          </p:cNvPicPr>
          <p:nvPr/>
        </p:nvPicPr>
        <p:blipFill>
          <a:blip r:embed="rId2"/>
          <a:stretch>
            <a:fillRect/>
          </a:stretch>
        </p:blipFill>
        <p:spPr>
          <a:xfrm>
            <a:off x="764805" y="1518750"/>
            <a:ext cx="4871189" cy="2857305"/>
          </a:xfrm>
          <a:prstGeom prst="rect">
            <a:avLst/>
          </a:prstGeom>
        </p:spPr>
      </p:pic>
      <p:sp>
        <p:nvSpPr>
          <p:cNvPr id="55" name="TextBox 54">
            <a:extLst>
              <a:ext uri="{FF2B5EF4-FFF2-40B4-BE49-F238E27FC236}">
                <a16:creationId xmlns:a16="http://schemas.microsoft.com/office/drawing/2014/main" id="{F0260D0C-678A-B05E-0EDE-5FD76C61F3D9}"/>
              </a:ext>
            </a:extLst>
          </p:cNvPr>
          <p:cNvSpPr txBox="1"/>
          <p:nvPr/>
        </p:nvSpPr>
        <p:spPr>
          <a:xfrm>
            <a:off x="5631899" y="811763"/>
            <a:ext cx="2550698" cy="584775"/>
          </a:xfrm>
          <a:prstGeom prst="rect">
            <a:avLst/>
          </a:prstGeom>
          <a:noFill/>
        </p:spPr>
        <p:txBody>
          <a:bodyPr wrap="none" rtlCol="0">
            <a:spAutoFit/>
          </a:bodyPr>
          <a:lstStyle/>
          <a:p>
            <a:r>
              <a:rPr lang="en-US" sz="3200" b="1" dirty="0">
                <a:solidFill>
                  <a:srgbClr val="FF0000"/>
                </a:solidFill>
              </a:rPr>
              <a:t>Adjacency List</a:t>
            </a:r>
            <a:endParaRPr lang="en-IN" sz="3200" b="1" dirty="0">
              <a:solidFill>
                <a:srgbClr val="FF0000"/>
              </a:solidFill>
            </a:endParaRPr>
          </a:p>
        </p:txBody>
      </p:sp>
      <p:sp>
        <p:nvSpPr>
          <p:cNvPr id="56" name="Rectangle 55">
            <a:extLst>
              <a:ext uri="{FF2B5EF4-FFF2-40B4-BE49-F238E27FC236}">
                <a16:creationId xmlns:a16="http://schemas.microsoft.com/office/drawing/2014/main" id="{43DF7B14-F39A-6A5E-B8B5-C45CC5308CCF}"/>
              </a:ext>
            </a:extLst>
          </p:cNvPr>
          <p:cNvSpPr/>
          <p:nvPr/>
        </p:nvSpPr>
        <p:spPr>
          <a:xfrm>
            <a:off x="6096000" y="1698171"/>
            <a:ext cx="594049" cy="5225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n-IN" dirty="0"/>
          </a:p>
        </p:txBody>
      </p:sp>
      <p:sp>
        <p:nvSpPr>
          <p:cNvPr id="57" name="Rectangle 56">
            <a:extLst>
              <a:ext uri="{FF2B5EF4-FFF2-40B4-BE49-F238E27FC236}">
                <a16:creationId xmlns:a16="http://schemas.microsoft.com/office/drawing/2014/main" id="{CEFD4C9A-2417-5C8C-5033-A2393E95C41B}"/>
              </a:ext>
            </a:extLst>
          </p:cNvPr>
          <p:cNvSpPr/>
          <p:nvPr/>
        </p:nvSpPr>
        <p:spPr>
          <a:xfrm>
            <a:off x="6096000" y="2522319"/>
            <a:ext cx="594049" cy="5225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n-IN" dirty="0"/>
          </a:p>
        </p:txBody>
      </p:sp>
      <p:sp>
        <p:nvSpPr>
          <p:cNvPr id="58" name="Rectangle 57">
            <a:extLst>
              <a:ext uri="{FF2B5EF4-FFF2-40B4-BE49-F238E27FC236}">
                <a16:creationId xmlns:a16="http://schemas.microsoft.com/office/drawing/2014/main" id="{9C99F510-C9E7-A140-A7E4-3318C7966452}"/>
              </a:ext>
            </a:extLst>
          </p:cNvPr>
          <p:cNvSpPr/>
          <p:nvPr/>
        </p:nvSpPr>
        <p:spPr>
          <a:xfrm>
            <a:off x="6095999" y="3290652"/>
            <a:ext cx="594049" cy="5225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endParaRPr lang="en-IN" dirty="0"/>
          </a:p>
        </p:txBody>
      </p:sp>
      <p:sp>
        <p:nvSpPr>
          <p:cNvPr id="59" name="Rectangle 58">
            <a:extLst>
              <a:ext uri="{FF2B5EF4-FFF2-40B4-BE49-F238E27FC236}">
                <a16:creationId xmlns:a16="http://schemas.microsoft.com/office/drawing/2014/main" id="{CFDE0BA3-A514-6CB6-D288-A537257ABD2E}"/>
              </a:ext>
            </a:extLst>
          </p:cNvPr>
          <p:cNvSpPr/>
          <p:nvPr/>
        </p:nvSpPr>
        <p:spPr>
          <a:xfrm>
            <a:off x="6095998" y="4056695"/>
            <a:ext cx="594049" cy="5225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endParaRPr lang="en-IN" dirty="0"/>
          </a:p>
        </p:txBody>
      </p:sp>
      <p:sp>
        <p:nvSpPr>
          <p:cNvPr id="60" name="Rectangle 59">
            <a:extLst>
              <a:ext uri="{FF2B5EF4-FFF2-40B4-BE49-F238E27FC236}">
                <a16:creationId xmlns:a16="http://schemas.microsoft.com/office/drawing/2014/main" id="{4B3576EB-6CBB-593C-8F4B-5C0765F8AC1B}"/>
              </a:ext>
            </a:extLst>
          </p:cNvPr>
          <p:cNvSpPr/>
          <p:nvPr/>
        </p:nvSpPr>
        <p:spPr>
          <a:xfrm>
            <a:off x="6073924" y="4831771"/>
            <a:ext cx="594049" cy="5225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61" name="Rectangle 60">
            <a:extLst>
              <a:ext uri="{FF2B5EF4-FFF2-40B4-BE49-F238E27FC236}">
                <a16:creationId xmlns:a16="http://schemas.microsoft.com/office/drawing/2014/main" id="{4E92D76A-68A4-0C9C-7F4A-D2344ACD18CE}"/>
              </a:ext>
            </a:extLst>
          </p:cNvPr>
          <p:cNvSpPr/>
          <p:nvPr/>
        </p:nvSpPr>
        <p:spPr>
          <a:xfrm>
            <a:off x="6070512" y="5607144"/>
            <a:ext cx="594049" cy="5225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endParaRPr lang="en-IN" dirty="0"/>
          </a:p>
        </p:txBody>
      </p:sp>
      <p:sp>
        <p:nvSpPr>
          <p:cNvPr id="62" name="Rectangle 61">
            <a:extLst>
              <a:ext uri="{FF2B5EF4-FFF2-40B4-BE49-F238E27FC236}">
                <a16:creationId xmlns:a16="http://schemas.microsoft.com/office/drawing/2014/main" id="{C5C2EE4F-5270-27AB-86A7-19678DF2018B}"/>
              </a:ext>
            </a:extLst>
          </p:cNvPr>
          <p:cNvSpPr/>
          <p:nvPr/>
        </p:nvSpPr>
        <p:spPr>
          <a:xfrm>
            <a:off x="6988629" y="1698171"/>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B</a:t>
            </a:r>
            <a:endParaRPr lang="en-IN" dirty="0"/>
          </a:p>
        </p:txBody>
      </p:sp>
      <p:sp>
        <p:nvSpPr>
          <p:cNvPr id="63" name="Rectangle 62">
            <a:extLst>
              <a:ext uri="{FF2B5EF4-FFF2-40B4-BE49-F238E27FC236}">
                <a16:creationId xmlns:a16="http://schemas.microsoft.com/office/drawing/2014/main" id="{DFEE7766-9235-7222-780A-774CD03A8C64}"/>
              </a:ext>
            </a:extLst>
          </p:cNvPr>
          <p:cNvSpPr/>
          <p:nvPr/>
        </p:nvSpPr>
        <p:spPr>
          <a:xfrm>
            <a:off x="7582678" y="1698170"/>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a:p>
        </p:txBody>
      </p:sp>
      <p:sp>
        <p:nvSpPr>
          <p:cNvPr id="64" name="Rectangle 63">
            <a:extLst>
              <a:ext uri="{FF2B5EF4-FFF2-40B4-BE49-F238E27FC236}">
                <a16:creationId xmlns:a16="http://schemas.microsoft.com/office/drawing/2014/main" id="{26DF2DA7-4DB5-8CA9-9636-345B01ED8DF0}"/>
              </a:ext>
            </a:extLst>
          </p:cNvPr>
          <p:cNvSpPr/>
          <p:nvPr/>
        </p:nvSpPr>
        <p:spPr>
          <a:xfrm>
            <a:off x="8276558" y="1698171"/>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C</a:t>
            </a:r>
            <a:endParaRPr lang="en-IN" dirty="0"/>
          </a:p>
        </p:txBody>
      </p:sp>
      <p:sp>
        <p:nvSpPr>
          <p:cNvPr id="65" name="Rectangle 64">
            <a:extLst>
              <a:ext uri="{FF2B5EF4-FFF2-40B4-BE49-F238E27FC236}">
                <a16:creationId xmlns:a16="http://schemas.microsoft.com/office/drawing/2014/main" id="{FF5B9561-07AD-7A31-E0E4-E3FEE6BE8719}"/>
              </a:ext>
            </a:extLst>
          </p:cNvPr>
          <p:cNvSpPr/>
          <p:nvPr/>
        </p:nvSpPr>
        <p:spPr>
          <a:xfrm>
            <a:off x="8870607" y="1698170"/>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a:p>
        </p:txBody>
      </p:sp>
      <p:sp>
        <p:nvSpPr>
          <p:cNvPr id="66" name="Rectangle 65">
            <a:extLst>
              <a:ext uri="{FF2B5EF4-FFF2-40B4-BE49-F238E27FC236}">
                <a16:creationId xmlns:a16="http://schemas.microsoft.com/office/drawing/2014/main" id="{D8221420-53AF-51C7-90D0-DF7C8A35FA4D}"/>
              </a:ext>
            </a:extLst>
          </p:cNvPr>
          <p:cNvSpPr/>
          <p:nvPr/>
        </p:nvSpPr>
        <p:spPr>
          <a:xfrm>
            <a:off x="9564487" y="1710612"/>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D</a:t>
            </a:r>
            <a:endParaRPr lang="en-IN" dirty="0"/>
          </a:p>
        </p:txBody>
      </p:sp>
      <p:sp>
        <p:nvSpPr>
          <p:cNvPr id="67" name="Rectangle 66">
            <a:extLst>
              <a:ext uri="{FF2B5EF4-FFF2-40B4-BE49-F238E27FC236}">
                <a16:creationId xmlns:a16="http://schemas.microsoft.com/office/drawing/2014/main" id="{A39EA18F-F50F-3A9F-4E71-1652B956EB82}"/>
              </a:ext>
            </a:extLst>
          </p:cNvPr>
          <p:cNvSpPr/>
          <p:nvPr/>
        </p:nvSpPr>
        <p:spPr>
          <a:xfrm>
            <a:off x="10158536" y="1710611"/>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0</a:t>
            </a:r>
            <a:endParaRPr lang="en-IN" dirty="0"/>
          </a:p>
        </p:txBody>
      </p:sp>
      <p:cxnSp>
        <p:nvCxnSpPr>
          <p:cNvPr id="69" name="Straight Arrow Connector 68">
            <a:extLst>
              <a:ext uri="{FF2B5EF4-FFF2-40B4-BE49-F238E27FC236}">
                <a16:creationId xmlns:a16="http://schemas.microsoft.com/office/drawing/2014/main" id="{3FF4CD1F-8175-3675-A3E4-3EA01AED8C9C}"/>
              </a:ext>
            </a:extLst>
          </p:cNvPr>
          <p:cNvCxnSpPr>
            <a:stCxn id="56" idx="3"/>
            <a:endCxn id="62" idx="1"/>
          </p:cNvCxnSpPr>
          <p:nvPr/>
        </p:nvCxnSpPr>
        <p:spPr>
          <a:xfrm>
            <a:off x="6690049" y="1959429"/>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0" name="Straight Arrow Connector 69">
            <a:extLst>
              <a:ext uri="{FF2B5EF4-FFF2-40B4-BE49-F238E27FC236}">
                <a16:creationId xmlns:a16="http://schemas.microsoft.com/office/drawing/2014/main" id="{5A15470B-A19B-C967-D5F6-F697154C1CD4}"/>
              </a:ext>
            </a:extLst>
          </p:cNvPr>
          <p:cNvCxnSpPr/>
          <p:nvPr/>
        </p:nvCxnSpPr>
        <p:spPr>
          <a:xfrm>
            <a:off x="7977978" y="1959429"/>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1" name="Straight Arrow Connector 70">
            <a:extLst>
              <a:ext uri="{FF2B5EF4-FFF2-40B4-BE49-F238E27FC236}">
                <a16:creationId xmlns:a16="http://schemas.microsoft.com/office/drawing/2014/main" id="{54750C9C-0291-D0FD-8787-DAF60F237628}"/>
              </a:ext>
            </a:extLst>
          </p:cNvPr>
          <p:cNvCxnSpPr/>
          <p:nvPr/>
        </p:nvCxnSpPr>
        <p:spPr>
          <a:xfrm>
            <a:off x="9265907" y="1971870"/>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2" name="Rectangle 71">
            <a:extLst>
              <a:ext uri="{FF2B5EF4-FFF2-40B4-BE49-F238E27FC236}">
                <a16:creationId xmlns:a16="http://schemas.microsoft.com/office/drawing/2014/main" id="{BB6C196C-14A9-6468-6EED-A0E3CD84CC97}"/>
              </a:ext>
            </a:extLst>
          </p:cNvPr>
          <p:cNvSpPr/>
          <p:nvPr/>
        </p:nvSpPr>
        <p:spPr>
          <a:xfrm>
            <a:off x="6988629" y="2522320"/>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A</a:t>
            </a:r>
            <a:endParaRPr lang="en-IN" dirty="0"/>
          </a:p>
        </p:txBody>
      </p:sp>
      <p:sp>
        <p:nvSpPr>
          <p:cNvPr id="73" name="Rectangle 72">
            <a:extLst>
              <a:ext uri="{FF2B5EF4-FFF2-40B4-BE49-F238E27FC236}">
                <a16:creationId xmlns:a16="http://schemas.microsoft.com/office/drawing/2014/main" id="{3D75B7FB-C88D-18A0-5490-47ED1FEC4B1F}"/>
              </a:ext>
            </a:extLst>
          </p:cNvPr>
          <p:cNvSpPr/>
          <p:nvPr/>
        </p:nvSpPr>
        <p:spPr>
          <a:xfrm>
            <a:off x="7582678" y="2522319"/>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a:p>
        </p:txBody>
      </p:sp>
      <p:sp>
        <p:nvSpPr>
          <p:cNvPr id="74" name="Rectangle 73">
            <a:extLst>
              <a:ext uri="{FF2B5EF4-FFF2-40B4-BE49-F238E27FC236}">
                <a16:creationId xmlns:a16="http://schemas.microsoft.com/office/drawing/2014/main" id="{64B5FE73-8B23-6598-4A77-F930B4D12F51}"/>
              </a:ext>
            </a:extLst>
          </p:cNvPr>
          <p:cNvSpPr/>
          <p:nvPr/>
        </p:nvSpPr>
        <p:spPr>
          <a:xfrm>
            <a:off x="8276558" y="2522320"/>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C</a:t>
            </a:r>
            <a:endParaRPr lang="en-IN" dirty="0"/>
          </a:p>
        </p:txBody>
      </p:sp>
      <p:sp>
        <p:nvSpPr>
          <p:cNvPr id="75" name="Rectangle 74">
            <a:extLst>
              <a:ext uri="{FF2B5EF4-FFF2-40B4-BE49-F238E27FC236}">
                <a16:creationId xmlns:a16="http://schemas.microsoft.com/office/drawing/2014/main" id="{6385237F-91A8-01F0-42FA-DEF1E84D81AC}"/>
              </a:ext>
            </a:extLst>
          </p:cNvPr>
          <p:cNvSpPr/>
          <p:nvPr/>
        </p:nvSpPr>
        <p:spPr>
          <a:xfrm>
            <a:off x="8870607" y="2522319"/>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a:p>
        </p:txBody>
      </p:sp>
      <p:sp>
        <p:nvSpPr>
          <p:cNvPr id="76" name="Rectangle 75">
            <a:extLst>
              <a:ext uri="{FF2B5EF4-FFF2-40B4-BE49-F238E27FC236}">
                <a16:creationId xmlns:a16="http://schemas.microsoft.com/office/drawing/2014/main" id="{66D6D9AE-0546-77E0-96B2-EA98A612653B}"/>
              </a:ext>
            </a:extLst>
          </p:cNvPr>
          <p:cNvSpPr/>
          <p:nvPr/>
        </p:nvSpPr>
        <p:spPr>
          <a:xfrm>
            <a:off x="9564487" y="2534761"/>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E</a:t>
            </a:r>
            <a:endParaRPr lang="en-IN" dirty="0"/>
          </a:p>
        </p:txBody>
      </p:sp>
      <p:sp>
        <p:nvSpPr>
          <p:cNvPr id="77" name="Rectangle 76">
            <a:extLst>
              <a:ext uri="{FF2B5EF4-FFF2-40B4-BE49-F238E27FC236}">
                <a16:creationId xmlns:a16="http://schemas.microsoft.com/office/drawing/2014/main" id="{8D51A43F-5FBD-6BCC-9E71-E1B0D1E7B296}"/>
              </a:ext>
            </a:extLst>
          </p:cNvPr>
          <p:cNvSpPr/>
          <p:nvPr/>
        </p:nvSpPr>
        <p:spPr>
          <a:xfrm>
            <a:off x="10158536" y="2534760"/>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0</a:t>
            </a:r>
            <a:endParaRPr lang="en-IN" dirty="0"/>
          </a:p>
        </p:txBody>
      </p:sp>
      <p:cxnSp>
        <p:nvCxnSpPr>
          <p:cNvPr id="78" name="Straight Arrow Connector 77">
            <a:extLst>
              <a:ext uri="{FF2B5EF4-FFF2-40B4-BE49-F238E27FC236}">
                <a16:creationId xmlns:a16="http://schemas.microsoft.com/office/drawing/2014/main" id="{EF5BFA71-2258-1A98-BBE8-6ED085172054}"/>
              </a:ext>
            </a:extLst>
          </p:cNvPr>
          <p:cNvCxnSpPr>
            <a:endCxn id="72" idx="1"/>
          </p:cNvCxnSpPr>
          <p:nvPr/>
        </p:nvCxnSpPr>
        <p:spPr>
          <a:xfrm>
            <a:off x="6690049" y="2783578"/>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9" name="Straight Arrow Connector 78">
            <a:extLst>
              <a:ext uri="{FF2B5EF4-FFF2-40B4-BE49-F238E27FC236}">
                <a16:creationId xmlns:a16="http://schemas.microsoft.com/office/drawing/2014/main" id="{7C09DCEC-1648-F07D-8E2D-617A4E9D6C4E}"/>
              </a:ext>
            </a:extLst>
          </p:cNvPr>
          <p:cNvCxnSpPr/>
          <p:nvPr/>
        </p:nvCxnSpPr>
        <p:spPr>
          <a:xfrm>
            <a:off x="7977978" y="2783578"/>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0" name="Straight Arrow Connector 79">
            <a:extLst>
              <a:ext uri="{FF2B5EF4-FFF2-40B4-BE49-F238E27FC236}">
                <a16:creationId xmlns:a16="http://schemas.microsoft.com/office/drawing/2014/main" id="{42E7B81C-AFF7-B007-527F-15495F239CC8}"/>
              </a:ext>
            </a:extLst>
          </p:cNvPr>
          <p:cNvCxnSpPr/>
          <p:nvPr/>
        </p:nvCxnSpPr>
        <p:spPr>
          <a:xfrm>
            <a:off x="9265907" y="2796019"/>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1" name="Rectangle 80">
            <a:extLst>
              <a:ext uri="{FF2B5EF4-FFF2-40B4-BE49-F238E27FC236}">
                <a16:creationId xmlns:a16="http://schemas.microsoft.com/office/drawing/2014/main" id="{E5476FA9-6D6F-BB50-B5C7-76296D84C49D}"/>
              </a:ext>
            </a:extLst>
          </p:cNvPr>
          <p:cNvSpPr/>
          <p:nvPr/>
        </p:nvSpPr>
        <p:spPr>
          <a:xfrm>
            <a:off x="6988629" y="3298018"/>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D</a:t>
            </a:r>
            <a:endParaRPr lang="en-IN" dirty="0"/>
          </a:p>
        </p:txBody>
      </p:sp>
      <p:sp>
        <p:nvSpPr>
          <p:cNvPr id="82" name="Rectangle 81">
            <a:extLst>
              <a:ext uri="{FF2B5EF4-FFF2-40B4-BE49-F238E27FC236}">
                <a16:creationId xmlns:a16="http://schemas.microsoft.com/office/drawing/2014/main" id="{21DCC119-C758-ABCF-76F4-54BDE34B8675}"/>
              </a:ext>
            </a:extLst>
          </p:cNvPr>
          <p:cNvSpPr/>
          <p:nvPr/>
        </p:nvSpPr>
        <p:spPr>
          <a:xfrm>
            <a:off x="7582678" y="3298017"/>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a:p>
        </p:txBody>
      </p:sp>
      <p:sp>
        <p:nvSpPr>
          <p:cNvPr id="83" name="Rectangle 82">
            <a:extLst>
              <a:ext uri="{FF2B5EF4-FFF2-40B4-BE49-F238E27FC236}">
                <a16:creationId xmlns:a16="http://schemas.microsoft.com/office/drawing/2014/main" id="{6929099D-9AD2-00CB-40BE-A98F10777DDB}"/>
              </a:ext>
            </a:extLst>
          </p:cNvPr>
          <p:cNvSpPr/>
          <p:nvPr/>
        </p:nvSpPr>
        <p:spPr>
          <a:xfrm>
            <a:off x="8276558" y="3298018"/>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F</a:t>
            </a:r>
            <a:endParaRPr lang="en-IN" dirty="0"/>
          </a:p>
        </p:txBody>
      </p:sp>
      <p:sp>
        <p:nvSpPr>
          <p:cNvPr id="84" name="Rectangle 83">
            <a:extLst>
              <a:ext uri="{FF2B5EF4-FFF2-40B4-BE49-F238E27FC236}">
                <a16:creationId xmlns:a16="http://schemas.microsoft.com/office/drawing/2014/main" id="{D266C125-D454-53B6-4E2E-664874C6B04B}"/>
              </a:ext>
            </a:extLst>
          </p:cNvPr>
          <p:cNvSpPr/>
          <p:nvPr/>
        </p:nvSpPr>
        <p:spPr>
          <a:xfrm>
            <a:off x="8870607" y="3298017"/>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0</a:t>
            </a:r>
            <a:endParaRPr lang="en-IN" dirty="0"/>
          </a:p>
        </p:txBody>
      </p:sp>
      <p:cxnSp>
        <p:nvCxnSpPr>
          <p:cNvPr id="87" name="Straight Arrow Connector 86">
            <a:extLst>
              <a:ext uri="{FF2B5EF4-FFF2-40B4-BE49-F238E27FC236}">
                <a16:creationId xmlns:a16="http://schemas.microsoft.com/office/drawing/2014/main" id="{AB6EE026-A708-AEE8-14D6-725945AB802B}"/>
              </a:ext>
            </a:extLst>
          </p:cNvPr>
          <p:cNvCxnSpPr>
            <a:endCxn id="81" idx="1"/>
          </p:cNvCxnSpPr>
          <p:nvPr/>
        </p:nvCxnSpPr>
        <p:spPr>
          <a:xfrm>
            <a:off x="6690049" y="3559276"/>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8" name="Straight Arrow Connector 87">
            <a:extLst>
              <a:ext uri="{FF2B5EF4-FFF2-40B4-BE49-F238E27FC236}">
                <a16:creationId xmlns:a16="http://schemas.microsoft.com/office/drawing/2014/main" id="{C4DF6DC1-F7D3-07B1-AB78-42AB68C843D4}"/>
              </a:ext>
            </a:extLst>
          </p:cNvPr>
          <p:cNvCxnSpPr/>
          <p:nvPr/>
        </p:nvCxnSpPr>
        <p:spPr>
          <a:xfrm>
            <a:off x="7977978" y="3559276"/>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0" name="Rectangle 89">
            <a:extLst>
              <a:ext uri="{FF2B5EF4-FFF2-40B4-BE49-F238E27FC236}">
                <a16:creationId xmlns:a16="http://schemas.microsoft.com/office/drawing/2014/main" id="{A91629E6-93C9-44DC-B691-EE1916852F29}"/>
              </a:ext>
            </a:extLst>
          </p:cNvPr>
          <p:cNvSpPr/>
          <p:nvPr/>
        </p:nvSpPr>
        <p:spPr>
          <a:xfrm>
            <a:off x="6988629" y="4053683"/>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E</a:t>
            </a:r>
            <a:endParaRPr lang="en-IN" dirty="0"/>
          </a:p>
        </p:txBody>
      </p:sp>
      <p:sp>
        <p:nvSpPr>
          <p:cNvPr id="91" name="Rectangle 90">
            <a:extLst>
              <a:ext uri="{FF2B5EF4-FFF2-40B4-BE49-F238E27FC236}">
                <a16:creationId xmlns:a16="http://schemas.microsoft.com/office/drawing/2014/main" id="{0BC51CDA-BE5D-869B-9575-4C3729A18C99}"/>
              </a:ext>
            </a:extLst>
          </p:cNvPr>
          <p:cNvSpPr/>
          <p:nvPr/>
        </p:nvSpPr>
        <p:spPr>
          <a:xfrm>
            <a:off x="7582678" y="4053682"/>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a:p>
        </p:txBody>
      </p:sp>
      <p:sp>
        <p:nvSpPr>
          <p:cNvPr id="92" name="Rectangle 91">
            <a:extLst>
              <a:ext uri="{FF2B5EF4-FFF2-40B4-BE49-F238E27FC236}">
                <a16:creationId xmlns:a16="http://schemas.microsoft.com/office/drawing/2014/main" id="{4F5AAB73-6BCB-686A-F828-1865B2BFB707}"/>
              </a:ext>
            </a:extLst>
          </p:cNvPr>
          <p:cNvSpPr/>
          <p:nvPr/>
        </p:nvSpPr>
        <p:spPr>
          <a:xfrm>
            <a:off x="8276558" y="4053683"/>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F</a:t>
            </a:r>
            <a:endParaRPr lang="en-IN" dirty="0"/>
          </a:p>
        </p:txBody>
      </p:sp>
      <p:sp>
        <p:nvSpPr>
          <p:cNvPr id="93" name="Rectangle 92">
            <a:extLst>
              <a:ext uri="{FF2B5EF4-FFF2-40B4-BE49-F238E27FC236}">
                <a16:creationId xmlns:a16="http://schemas.microsoft.com/office/drawing/2014/main" id="{FA264613-31DA-24D1-0D77-3CD604450EF3}"/>
              </a:ext>
            </a:extLst>
          </p:cNvPr>
          <p:cNvSpPr/>
          <p:nvPr/>
        </p:nvSpPr>
        <p:spPr>
          <a:xfrm>
            <a:off x="8870607" y="4053682"/>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0</a:t>
            </a:r>
            <a:endParaRPr lang="en-IN" dirty="0"/>
          </a:p>
        </p:txBody>
      </p:sp>
      <p:cxnSp>
        <p:nvCxnSpPr>
          <p:cNvPr id="96" name="Straight Arrow Connector 95">
            <a:extLst>
              <a:ext uri="{FF2B5EF4-FFF2-40B4-BE49-F238E27FC236}">
                <a16:creationId xmlns:a16="http://schemas.microsoft.com/office/drawing/2014/main" id="{3C284864-35AF-DBEB-563A-EA154069B4BF}"/>
              </a:ext>
            </a:extLst>
          </p:cNvPr>
          <p:cNvCxnSpPr>
            <a:endCxn id="90" idx="1"/>
          </p:cNvCxnSpPr>
          <p:nvPr/>
        </p:nvCxnSpPr>
        <p:spPr>
          <a:xfrm>
            <a:off x="6690049" y="4314941"/>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7" name="Straight Arrow Connector 96">
            <a:extLst>
              <a:ext uri="{FF2B5EF4-FFF2-40B4-BE49-F238E27FC236}">
                <a16:creationId xmlns:a16="http://schemas.microsoft.com/office/drawing/2014/main" id="{4E92B698-B973-D0EA-A3DC-37C630B69884}"/>
              </a:ext>
            </a:extLst>
          </p:cNvPr>
          <p:cNvCxnSpPr/>
          <p:nvPr/>
        </p:nvCxnSpPr>
        <p:spPr>
          <a:xfrm>
            <a:off x="7977978" y="4314941"/>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9" name="Rectangle 98">
            <a:extLst>
              <a:ext uri="{FF2B5EF4-FFF2-40B4-BE49-F238E27FC236}">
                <a16:creationId xmlns:a16="http://schemas.microsoft.com/office/drawing/2014/main" id="{0028EF06-A6D3-B310-252D-3A067F66BACA}"/>
              </a:ext>
            </a:extLst>
          </p:cNvPr>
          <p:cNvSpPr/>
          <p:nvPr/>
        </p:nvSpPr>
        <p:spPr>
          <a:xfrm>
            <a:off x="6989238" y="4808493"/>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F</a:t>
            </a:r>
            <a:endParaRPr lang="en-IN" dirty="0"/>
          </a:p>
        </p:txBody>
      </p:sp>
      <p:sp>
        <p:nvSpPr>
          <p:cNvPr id="100" name="Rectangle 99">
            <a:extLst>
              <a:ext uri="{FF2B5EF4-FFF2-40B4-BE49-F238E27FC236}">
                <a16:creationId xmlns:a16="http://schemas.microsoft.com/office/drawing/2014/main" id="{C703B4A6-F358-AE7A-233C-A6F294D2CB13}"/>
              </a:ext>
            </a:extLst>
          </p:cNvPr>
          <p:cNvSpPr/>
          <p:nvPr/>
        </p:nvSpPr>
        <p:spPr>
          <a:xfrm>
            <a:off x="7583287" y="4808492"/>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0</a:t>
            </a:r>
            <a:endParaRPr lang="en-IN" dirty="0"/>
          </a:p>
        </p:txBody>
      </p:sp>
      <p:cxnSp>
        <p:nvCxnSpPr>
          <p:cNvPr id="105" name="Straight Arrow Connector 104">
            <a:extLst>
              <a:ext uri="{FF2B5EF4-FFF2-40B4-BE49-F238E27FC236}">
                <a16:creationId xmlns:a16="http://schemas.microsoft.com/office/drawing/2014/main" id="{6CB512B0-789B-AAD1-DE94-E256CF7CC5E7}"/>
              </a:ext>
            </a:extLst>
          </p:cNvPr>
          <p:cNvCxnSpPr>
            <a:endCxn id="99" idx="1"/>
          </p:cNvCxnSpPr>
          <p:nvPr/>
        </p:nvCxnSpPr>
        <p:spPr>
          <a:xfrm>
            <a:off x="6690658" y="5069751"/>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8" name="Straight Arrow Connector 107">
            <a:extLst>
              <a:ext uri="{FF2B5EF4-FFF2-40B4-BE49-F238E27FC236}">
                <a16:creationId xmlns:a16="http://schemas.microsoft.com/office/drawing/2014/main" id="{7F9B5C4A-043D-CC43-A021-50528F76F912}"/>
              </a:ext>
            </a:extLst>
          </p:cNvPr>
          <p:cNvCxnSpPr/>
          <p:nvPr/>
        </p:nvCxnSpPr>
        <p:spPr>
          <a:xfrm>
            <a:off x="6690049" y="5856632"/>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09" name="TextBox 108">
            <a:extLst>
              <a:ext uri="{FF2B5EF4-FFF2-40B4-BE49-F238E27FC236}">
                <a16:creationId xmlns:a16="http://schemas.microsoft.com/office/drawing/2014/main" id="{CD3A4940-1F76-B8CB-E999-2D538AAE209A}"/>
              </a:ext>
            </a:extLst>
          </p:cNvPr>
          <p:cNvSpPr txBox="1"/>
          <p:nvPr/>
        </p:nvSpPr>
        <p:spPr>
          <a:xfrm>
            <a:off x="6948197" y="5606439"/>
            <a:ext cx="976549" cy="523220"/>
          </a:xfrm>
          <a:prstGeom prst="rect">
            <a:avLst/>
          </a:prstGeom>
          <a:noFill/>
        </p:spPr>
        <p:txBody>
          <a:bodyPr wrap="none" rtlCol="0">
            <a:spAutoFit/>
          </a:bodyPr>
          <a:lstStyle/>
          <a:p>
            <a:r>
              <a:rPr lang="en-US" sz="2800" b="1" dirty="0"/>
              <a:t>NULL</a:t>
            </a:r>
            <a:endParaRPr lang="en-IN" sz="2800" b="1" dirty="0"/>
          </a:p>
        </p:txBody>
      </p:sp>
    </p:spTree>
    <p:extLst>
      <p:ext uri="{BB962C8B-B14F-4D97-AF65-F5344CB8AC3E}">
        <p14:creationId xmlns:p14="http://schemas.microsoft.com/office/powerpoint/2010/main" val="402729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randombar(horizontal)">
                                      <p:cBhvr>
                                        <p:cTn id="7" dur="500"/>
                                        <p:tgtEl>
                                          <p:spTgt spid="5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6"/>
                                        </p:tgtEl>
                                        <p:attrNameLst>
                                          <p:attrName>style.visibility</p:attrName>
                                        </p:attrNameLst>
                                      </p:cBhvr>
                                      <p:to>
                                        <p:strVal val="visible"/>
                                      </p:to>
                                    </p:set>
                                    <p:animEffect transition="in" filter="randombar(horizontal)">
                                      <p:cBhvr>
                                        <p:cTn id="10" dur="500"/>
                                        <p:tgtEl>
                                          <p:spTgt spid="56"/>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randombar(horizontal)">
                                      <p:cBhvr>
                                        <p:cTn id="13" dur="500"/>
                                        <p:tgtEl>
                                          <p:spTgt spid="57"/>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randombar(horizontal)">
                                      <p:cBhvr>
                                        <p:cTn id="16" dur="500"/>
                                        <p:tgtEl>
                                          <p:spTgt spid="58"/>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randombar(horizontal)">
                                      <p:cBhvr>
                                        <p:cTn id="19" dur="500"/>
                                        <p:tgtEl>
                                          <p:spTgt spid="59"/>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randombar(horizontal)">
                                      <p:cBhvr>
                                        <p:cTn id="22" dur="500"/>
                                        <p:tgtEl>
                                          <p:spTgt spid="60"/>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randombar(horizontal)">
                                      <p:cBhvr>
                                        <p:cTn id="25" dur="500"/>
                                        <p:tgtEl>
                                          <p:spTgt spid="61"/>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randombar(horizontal)">
                                      <p:cBhvr>
                                        <p:cTn id="28" dur="500"/>
                                        <p:tgtEl>
                                          <p:spTgt spid="62"/>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randombar(horizontal)">
                                      <p:cBhvr>
                                        <p:cTn id="31" dur="500"/>
                                        <p:tgtEl>
                                          <p:spTgt spid="63"/>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64"/>
                                        </p:tgtEl>
                                        <p:attrNameLst>
                                          <p:attrName>style.visibility</p:attrName>
                                        </p:attrNameLst>
                                      </p:cBhvr>
                                      <p:to>
                                        <p:strVal val="visible"/>
                                      </p:to>
                                    </p:set>
                                    <p:animEffect transition="in" filter="randombar(horizontal)">
                                      <p:cBhvr>
                                        <p:cTn id="34" dur="500"/>
                                        <p:tgtEl>
                                          <p:spTgt spid="64"/>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randombar(horizontal)">
                                      <p:cBhvr>
                                        <p:cTn id="37" dur="500"/>
                                        <p:tgtEl>
                                          <p:spTgt spid="65"/>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66"/>
                                        </p:tgtEl>
                                        <p:attrNameLst>
                                          <p:attrName>style.visibility</p:attrName>
                                        </p:attrNameLst>
                                      </p:cBhvr>
                                      <p:to>
                                        <p:strVal val="visible"/>
                                      </p:to>
                                    </p:set>
                                    <p:animEffect transition="in" filter="randombar(horizontal)">
                                      <p:cBhvr>
                                        <p:cTn id="40" dur="500"/>
                                        <p:tgtEl>
                                          <p:spTgt spid="66"/>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67"/>
                                        </p:tgtEl>
                                        <p:attrNameLst>
                                          <p:attrName>style.visibility</p:attrName>
                                        </p:attrNameLst>
                                      </p:cBhvr>
                                      <p:to>
                                        <p:strVal val="visible"/>
                                      </p:to>
                                    </p:set>
                                    <p:animEffect transition="in" filter="randombar(horizontal)">
                                      <p:cBhvr>
                                        <p:cTn id="43" dur="500"/>
                                        <p:tgtEl>
                                          <p:spTgt spid="67"/>
                                        </p:tgtEl>
                                      </p:cBhvr>
                                    </p:animEffect>
                                  </p:childTnLst>
                                </p:cTn>
                              </p:par>
                              <p:par>
                                <p:cTn id="44" presetID="14" presetClass="entr" presetSubtype="10" fill="hold" nodeType="withEffect">
                                  <p:stCondLst>
                                    <p:cond delay="0"/>
                                  </p:stCondLst>
                                  <p:childTnLst>
                                    <p:set>
                                      <p:cBhvr>
                                        <p:cTn id="45" dur="1" fill="hold">
                                          <p:stCondLst>
                                            <p:cond delay="0"/>
                                          </p:stCondLst>
                                        </p:cTn>
                                        <p:tgtEl>
                                          <p:spTgt spid="69"/>
                                        </p:tgtEl>
                                        <p:attrNameLst>
                                          <p:attrName>style.visibility</p:attrName>
                                        </p:attrNameLst>
                                      </p:cBhvr>
                                      <p:to>
                                        <p:strVal val="visible"/>
                                      </p:to>
                                    </p:set>
                                    <p:animEffect transition="in" filter="randombar(horizontal)">
                                      <p:cBhvr>
                                        <p:cTn id="46" dur="500"/>
                                        <p:tgtEl>
                                          <p:spTgt spid="69"/>
                                        </p:tgtEl>
                                      </p:cBhvr>
                                    </p:animEffect>
                                  </p:childTnLst>
                                </p:cTn>
                              </p:par>
                              <p:par>
                                <p:cTn id="47" presetID="14" presetClass="entr" presetSubtype="10" fill="hold" nodeType="withEffect">
                                  <p:stCondLst>
                                    <p:cond delay="0"/>
                                  </p:stCondLst>
                                  <p:childTnLst>
                                    <p:set>
                                      <p:cBhvr>
                                        <p:cTn id="48" dur="1" fill="hold">
                                          <p:stCondLst>
                                            <p:cond delay="0"/>
                                          </p:stCondLst>
                                        </p:cTn>
                                        <p:tgtEl>
                                          <p:spTgt spid="70"/>
                                        </p:tgtEl>
                                        <p:attrNameLst>
                                          <p:attrName>style.visibility</p:attrName>
                                        </p:attrNameLst>
                                      </p:cBhvr>
                                      <p:to>
                                        <p:strVal val="visible"/>
                                      </p:to>
                                    </p:set>
                                    <p:animEffect transition="in" filter="randombar(horizontal)">
                                      <p:cBhvr>
                                        <p:cTn id="49" dur="500"/>
                                        <p:tgtEl>
                                          <p:spTgt spid="70"/>
                                        </p:tgtEl>
                                      </p:cBhvr>
                                    </p:animEffect>
                                  </p:childTnLst>
                                </p:cTn>
                              </p:par>
                              <p:par>
                                <p:cTn id="50" presetID="14" presetClass="entr" presetSubtype="10" fill="hold" nodeType="with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randombar(horizontal)">
                                      <p:cBhvr>
                                        <p:cTn id="52" dur="500"/>
                                        <p:tgtEl>
                                          <p:spTgt spid="71"/>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randombar(horizontal)">
                                      <p:cBhvr>
                                        <p:cTn id="55" dur="500"/>
                                        <p:tgtEl>
                                          <p:spTgt spid="72"/>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73"/>
                                        </p:tgtEl>
                                        <p:attrNameLst>
                                          <p:attrName>style.visibility</p:attrName>
                                        </p:attrNameLst>
                                      </p:cBhvr>
                                      <p:to>
                                        <p:strVal val="visible"/>
                                      </p:to>
                                    </p:set>
                                    <p:animEffect transition="in" filter="randombar(horizontal)">
                                      <p:cBhvr>
                                        <p:cTn id="58" dur="500"/>
                                        <p:tgtEl>
                                          <p:spTgt spid="73"/>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74"/>
                                        </p:tgtEl>
                                        <p:attrNameLst>
                                          <p:attrName>style.visibility</p:attrName>
                                        </p:attrNameLst>
                                      </p:cBhvr>
                                      <p:to>
                                        <p:strVal val="visible"/>
                                      </p:to>
                                    </p:set>
                                    <p:animEffect transition="in" filter="randombar(horizontal)">
                                      <p:cBhvr>
                                        <p:cTn id="61" dur="500"/>
                                        <p:tgtEl>
                                          <p:spTgt spid="74"/>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75"/>
                                        </p:tgtEl>
                                        <p:attrNameLst>
                                          <p:attrName>style.visibility</p:attrName>
                                        </p:attrNameLst>
                                      </p:cBhvr>
                                      <p:to>
                                        <p:strVal val="visible"/>
                                      </p:to>
                                    </p:set>
                                    <p:animEffect transition="in" filter="randombar(horizontal)">
                                      <p:cBhvr>
                                        <p:cTn id="64" dur="500"/>
                                        <p:tgtEl>
                                          <p:spTgt spid="75"/>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76"/>
                                        </p:tgtEl>
                                        <p:attrNameLst>
                                          <p:attrName>style.visibility</p:attrName>
                                        </p:attrNameLst>
                                      </p:cBhvr>
                                      <p:to>
                                        <p:strVal val="visible"/>
                                      </p:to>
                                    </p:set>
                                    <p:animEffect transition="in" filter="randombar(horizontal)">
                                      <p:cBhvr>
                                        <p:cTn id="67" dur="500"/>
                                        <p:tgtEl>
                                          <p:spTgt spid="76"/>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77"/>
                                        </p:tgtEl>
                                        <p:attrNameLst>
                                          <p:attrName>style.visibility</p:attrName>
                                        </p:attrNameLst>
                                      </p:cBhvr>
                                      <p:to>
                                        <p:strVal val="visible"/>
                                      </p:to>
                                    </p:set>
                                    <p:animEffect transition="in" filter="randombar(horizontal)">
                                      <p:cBhvr>
                                        <p:cTn id="70" dur="500"/>
                                        <p:tgtEl>
                                          <p:spTgt spid="77"/>
                                        </p:tgtEl>
                                      </p:cBhvr>
                                    </p:animEffect>
                                  </p:childTnLst>
                                </p:cTn>
                              </p:par>
                              <p:par>
                                <p:cTn id="71" presetID="14" presetClass="entr" presetSubtype="10" fill="hold" nodeType="withEffect">
                                  <p:stCondLst>
                                    <p:cond delay="0"/>
                                  </p:stCondLst>
                                  <p:childTnLst>
                                    <p:set>
                                      <p:cBhvr>
                                        <p:cTn id="72" dur="1" fill="hold">
                                          <p:stCondLst>
                                            <p:cond delay="0"/>
                                          </p:stCondLst>
                                        </p:cTn>
                                        <p:tgtEl>
                                          <p:spTgt spid="78"/>
                                        </p:tgtEl>
                                        <p:attrNameLst>
                                          <p:attrName>style.visibility</p:attrName>
                                        </p:attrNameLst>
                                      </p:cBhvr>
                                      <p:to>
                                        <p:strVal val="visible"/>
                                      </p:to>
                                    </p:set>
                                    <p:animEffect transition="in" filter="randombar(horizontal)">
                                      <p:cBhvr>
                                        <p:cTn id="73" dur="500"/>
                                        <p:tgtEl>
                                          <p:spTgt spid="78"/>
                                        </p:tgtEl>
                                      </p:cBhvr>
                                    </p:animEffect>
                                  </p:childTnLst>
                                </p:cTn>
                              </p:par>
                              <p:par>
                                <p:cTn id="74" presetID="14" presetClass="entr" presetSubtype="10" fill="hold" nodeType="with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randombar(horizontal)">
                                      <p:cBhvr>
                                        <p:cTn id="76" dur="500"/>
                                        <p:tgtEl>
                                          <p:spTgt spid="79"/>
                                        </p:tgtEl>
                                      </p:cBhvr>
                                    </p:animEffect>
                                  </p:childTnLst>
                                </p:cTn>
                              </p:par>
                              <p:par>
                                <p:cTn id="77" presetID="14" presetClass="entr" presetSubtype="10" fill="hold" nodeType="withEffect">
                                  <p:stCondLst>
                                    <p:cond delay="0"/>
                                  </p:stCondLst>
                                  <p:childTnLst>
                                    <p:set>
                                      <p:cBhvr>
                                        <p:cTn id="78" dur="1" fill="hold">
                                          <p:stCondLst>
                                            <p:cond delay="0"/>
                                          </p:stCondLst>
                                        </p:cTn>
                                        <p:tgtEl>
                                          <p:spTgt spid="80"/>
                                        </p:tgtEl>
                                        <p:attrNameLst>
                                          <p:attrName>style.visibility</p:attrName>
                                        </p:attrNameLst>
                                      </p:cBhvr>
                                      <p:to>
                                        <p:strVal val="visible"/>
                                      </p:to>
                                    </p:set>
                                    <p:animEffect transition="in" filter="randombar(horizontal)">
                                      <p:cBhvr>
                                        <p:cTn id="79" dur="500"/>
                                        <p:tgtEl>
                                          <p:spTgt spid="80"/>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81"/>
                                        </p:tgtEl>
                                        <p:attrNameLst>
                                          <p:attrName>style.visibility</p:attrName>
                                        </p:attrNameLst>
                                      </p:cBhvr>
                                      <p:to>
                                        <p:strVal val="visible"/>
                                      </p:to>
                                    </p:set>
                                    <p:animEffect transition="in" filter="randombar(horizontal)">
                                      <p:cBhvr>
                                        <p:cTn id="82" dur="500"/>
                                        <p:tgtEl>
                                          <p:spTgt spid="81"/>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82"/>
                                        </p:tgtEl>
                                        <p:attrNameLst>
                                          <p:attrName>style.visibility</p:attrName>
                                        </p:attrNameLst>
                                      </p:cBhvr>
                                      <p:to>
                                        <p:strVal val="visible"/>
                                      </p:to>
                                    </p:set>
                                    <p:animEffect transition="in" filter="randombar(horizontal)">
                                      <p:cBhvr>
                                        <p:cTn id="85" dur="500"/>
                                        <p:tgtEl>
                                          <p:spTgt spid="82"/>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83"/>
                                        </p:tgtEl>
                                        <p:attrNameLst>
                                          <p:attrName>style.visibility</p:attrName>
                                        </p:attrNameLst>
                                      </p:cBhvr>
                                      <p:to>
                                        <p:strVal val="visible"/>
                                      </p:to>
                                    </p:set>
                                    <p:animEffect transition="in" filter="randombar(horizontal)">
                                      <p:cBhvr>
                                        <p:cTn id="88" dur="500"/>
                                        <p:tgtEl>
                                          <p:spTgt spid="83"/>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84"/>
                                        </p:tgtEl>
                                        <p:attrNameLst>
                                          <p:attrName>style.visibility</p:attrName>
                                        </p:attrNameLst>
                                      </p:cBhvr>
                                      <p:to>
                                        <p:strVal val="visible"/>
                                      </p:to>
                                    </p:set>
                                    <p:animEffect transition="in" filter="randombar(horizontal)">
                                      <p:cBhvr>
                                        <p:cTn id="91" dur="500"/>
                                        <p:tgtEl>
                                          <p:spTgt spid="84"/>
                                        </p:tgtEl>
                                      </p:cBhvr>
                                    </p:animEffect>
                                  </p:childTnLst>
                                </p:cTn>
                              </p:par>
                              <p:par>
                                <p:cTn id="92" presetID="14" presetClass="entr" presetSubtype="10" fill="hold" nodeType="withEffect">
                                  <p:stCondLst>
                                    <p:cond delay="0"/>
                                  </p:stCondLst>
                                  <p:childTnLst>
                                    <p:set>
                                      <p:cBhvr>
                                        <p:cTn id="93" dur="1" fill="hold">
                                          <p:stCondLst>
                                            <p:cond delay="0"/>
                                          </p:stCondLst>
                                        </p:cTn>
                                        <p:tgtEl>
                                          <p:spTgt spid="87"/>
                                        </p:tgtEl>
                                        <p:attrNameLst>
                                          <p:attrName>style.visibility</p:attrName>
                                        </p:attrNameLst>
                                      </p:cBhvr>
                                      <p:to>
                                        <p:strVal val="visible"/>
                                      </p:to>
                                    </p:set>
                                    <p:animEffect transition="in" filter="randombar(horizontal)">
                                      <p:cBhvr>
                                        <p:cTn id="94" dur="500"/>
                                        <p:tgtEl>
                                          <p:spTgt spid="87"/>
                                        </p:tgtEl>
                                      </p:cBhvr>
                                    </p:animEffect>
                                  </p:childTnLst>
                                </p:cTn>
                              </p:par>
                              <p:par>
                                <p:cTn id="95" presetID="14" presetClass="entr" presetSubtype="10" fill="hold" nodeType="withEffect">
                                  <p:stCondLst>
                                    <p:cond delay="0"/>
                                  </p:stCondLst>
                                  <p:childTnLst>
                                    <p:set>
                                      <p:cBhvr>
                                        <p:cTn id="96" dur="1" fill="hold">
                                          <p:stCondLst>
                                            <p:cond delay="0"/>
                                          </p:stCondLst>
                                        </p:cTn>
                                        <p:tgtEl>
                                          <p:spTgt spid="88"/>
                                        </p:tgtEl>
                                        <p:attrNameLst>
                                          <p:attrName>style.visibility</p:attrName>
                                        </p:attrNameLst>
                                      </p:cBhvr>
                                      <p:to>
                                        <p:strVal val="visible"/>
                                      </p:to>
                                    </p:set>
                                    <p:animEffect transition="in" filter="randombar(horizontal)">
                                      <p:cBhvr>
                                        <p:cTn id="97" dur="500"/>
                                        <p:tgtEl>
                                          <p:spTgt spid="88"/>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90"/>
                                        </p:tgtEl>
                                        <p:attrNameLst>
                                          <p:attrName>style.visibility</p:attrName>
                                        </p:attrNameLst>
                                      </p:cBhvr>
                                      <p:to>
                                        <p:strVal val="visible"/>
                                      </p:to>
                                    </p:set>
                                    <p:animEffect transition="in" filter="randombar(horizontal)">
                                      <p:cBhvr>
                                        <p:cTn id="100" dur="500"/>
                                        <p:tgtEl>
                                          <p:spTgt spid="90"/>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91"/>
                                        </p:tgtEl>
                                        <p:attrNameLst>
                                          <p:attrName>style.visibility</p:attrName>
                                        </p:attrNameLst>
                                      </p:cBhvr>
                                      <p:to>
                                        <p:strVal val="visible"/>
                                      </p:to>
                                    </p:set>
                                    <p:animEffect transition="in" filter="randombar(horizontal)">
                                      <p:cBhvr>
                                        <p:cTn id="103" dur="500"/>
                                        <p:tgtEl>
                                          <p:spTgt spid="91"/>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92"/>
                                        </p:tgtEl>
                                        <p:attrNameLst>
                                          <p:attrName>style.visibility</p:attrName>
                                        </p:attrNameLst>
                                      </p:cBhvr>
                                      <p:to>
                                        <p:strVal val="visible"/>
                                      </p:to>
                                    </p:set>
                                    <p:animEffect transition="in" filter="randombar(horizontal)">
                                      <p:cBhvr>
                                        <p:cTn id="106" dur="500"/>
                                        <p:tgtEl>
                                          <p:spTgt spid="92"/>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93"/>
                                        </p:tgtEl>
                                        <p:attrNameLst>
                                          <p:attrName>style.visibility</p:attrName>
                                        </p:attrNameLst>
                                      </p:cBhvr>
                                      <p:to>
                                        <p:strVal val="visible"/>
                                      </p:to>
                                    </p:set>
                                    <p:animEffect transition="in" filter="randombar(horizontal)">
                                      <p:cBhvr>
                                        <p:cTn id="109" dur="500"/>
                                        <p:tgtEl>
                                          <p:spTgt spid="93"/>
                                        </p:tgtEl>
                                      </p:cBhvr>
                                    </p:animEffect>
                                  </p:childTnLst>
                                </p:cTn>
                              </p:par>
                              <p:par>
                                <p:cTn id="110" presetID="14" presetClass="entr" presetSubtype="10" fill="hold" nodeType="withEffect">
                                  <p:stCondLst>
                                    <p:cond delay="0"/>
                                  </p:stCondLst>
                                  <p:childTnLst>
                                    <p:set>
                                      <p:cBhvr>
                                        <p:cTn id="111" dur="1" fill="hold">
                                          <p:stCondLst>
                                            <p:cond delay="0"/>
                                          </p:stCondLst>
                                        </p:cTn>
                                        <p:tgtEl>
                                          <p:spTgt spid="96"/>
                                        </p:tgtEl>
                                        <p:attrNameLst>
                                          <p:attrName>style.visibility</p:attrName>
                                        </p:attrNameLst>
                                      </p:cBhvr>
                                      <p:to>
                                        <p:strVal val="visible"/>
                                      </p:to>
                                    </p:set>
                                    <p:animEffect transition="in" filter="randombar(horizontal)">
                                      <p:cBhvr>
                                        <p:cTn id="112" dur="500"/>
                                        <p:tgtEl>
                                          <p:spTgt spid="96"/>
                                        </p:tgtEl>
                                      </p:cBhvr>
                                    </p:animEffect>
                                  </p:childTnLst>
                                </p:cTn>
                              </p:par>
                              <p:par>
                                <p:cTn id="113" presetID="14" presetClass="entr" presetSubtype="10" fill="hold" nodeType="withEffect">
                                  <p:stCondLst>
                                    <p:cond delay="0"/>
                                  </p:stCondLst>
                                  <p:childTnLst>
                                    <p:set>
                                      <p:cBhvr>
                                        <p:cTn id="114" dur="1" fill="hold">
                                          <p:stCondLst>
                                            <p:cond delay="0"/>
                                          </p:stCondLst>
                                        </p:cTn>
                                        <p:tgtEl>
                                          <p:spTgt spid="97"/>
                                        </p:tgtEl>
                                        <p:attrNameLst>
                                          <p:attrName>style.visibility</p:attrName>
                                        </p:attrNameLst>
                                      </p:cBhvr>
                                      <p:to>
                                        <p:strVal val="visible"/>
                                      </p:to>
                                    </p:set>
                                    <p:animEffect transition="in" filter="randombar(horizontal)">
                                      <p:cBhvr>
                                        <p:cTn id="115" dur="500"/>
                                        <p:tgtEl>
                                          <p:spTgt spid="97"/>
                                        </p:tgtEl>
                                      </p:cBhvr>
                                    </p:animEffect>
                                  </p:childTnLst>
                                </p:cTn>
                              </p:par>
                              <p:par>
                                <p:cTn id="116" presetID="14" presetClass="entr" presetSubtype="10" fill="hold" grpId="0" nodeType="withEffect">
                                  <p:stCondLst>
                                    <p:cond delay="0"/>
                                  </p:stCondLst>
                                  <p:childTnLst>
                                    <p:set>
                                      <p:cBhvr>
                                        <p:cTn id="117" dur="1" fill="hold">
                                          <p:stCondLst>
                                            <p:cond delay="0"/>
                                          </p:stCondLst>
                                        </p:cTn>
                                        <p:tgtEl>
                                          <p:spTgt spid="99"/>
                                        </p:tgtEl>
                                        <p:attrNameLst>
                                          <p:attrName>style.visibility</p:attrName>
                                        </p:attrNameLst>
                                      </p:cBhvr>
                                      <p:to>
                                        <p:strVal val="visible"/>
                                      </p:to>
                                    </p:set>
                                    <p:animEffect transition="in" filter="randombar(horizontal)">
                                      <p:cBhvr>
                                        <p:cTn id="118" dur="500"/>
                                        <p:tgtEl>
                                          <p:spTgt spid="99"/>
                                        </p:tgtEl>
                                      </p:cBhvr>
                                    </p:animEffect>
                                  </p:childTnLst>
                                </p:cTn>
                              </p:par>
                              <p:par>
                                <p:cTn id="119" presetID="14" presetClass="entr" presetSubtype="10" fill="hold" grpId="0" nodeType="withEffect">
                                  <p:stCondLst>
                                    <p:cond delay="0"/>
                                  </p:stCondLst>
                                  <p:childTnLst>
                                    <p:set>
                                      <p:cBhvr>
                                        <p:cTn id="120" dur="1" fill="hold">
                                          <p:stCondLst>
                                            <p:cond delay="0"/>
                                          </p:stCondLst>
                                        </p:cTn>
                                        <p:tgtEl>
                                          <p:spTgt spid="100"/>
                                        </p:tgtEl>
                                        <p:attrNameLst>
                                          <p:attrName>style.visibility</p:attrName>
                                        </p:attrNameLst>
                                      </p:cBhvr>
                                      <p:to>
                                        <p:strVal val="visible"/>
                                      </p:to>
                                    </p:set>
                                    <p:animEffect transition="in" filter="randombar(horizontal)">
                                      <p:cBhvr>
                                        <p:cTn id="121" dur="500"/>
                                        <p:tgtEl>
                                          <p:spTgt spid="100"/>
                                        </p:tgtEl>
                                      </p:cBhvr>
                                    </p:animEffect>
                                  </p:childTnLst>
                                </p:cTn>
                              </p:par>
                              <p:par>
                                <p:cTn id="122" presetID="14" presetClass="entr" presetSubtype="10" fill="hold" nodeType="withEffect">
                                  <p:stCondLst>
                                    <p:cond delay="0"/>
                                  </p:stCondLst>
                                  <p:childTnLst>
                                    <p:set>
                                      <p:cBhvr>
                                        <p:cTn id="123" dur="1" fill="hold">
                                          <p:stCondLst>
                                            <p:cond delay="0"/>
                                          </p:stCondLst>
                                        </p:cTn>
                                        <p:tgtEl>
                                          <p:spTgt spid="105"/>
                                        </p:tgtEl>
                                        <p:attrNameLst>
                                          <p:attrName>style.visibility</p:attrName>
                                        </p:attrNameLst>
                                      </p:cBhvr>
                                      <p:to>
                                        <p:strVal val="visible"/>
                                      </p:to>
                                    </p:set>
                                    <p:animEffect transition="in" filter="randombar(horizontal)">
                                      <p:cBhvr>
                                        <p:cTn id="124" dur="500"/>
                                        <p:tgtEl>
                                          <p:spTgt spid="105"/>
                                        </p:tgtEl>
                                      </p:cBhvr>
                                    </p:animEffect>
                                  </p:childTnLst>
                                </p:cTn>
                              </p:par>
                              <p:par>
                                <p:cTn id="125" presetID="14" presetClass="entr" presetSubtype="10" fill="hold" nodeType="withEffect">
                                  <p:stCondLst>
                                    <p:cond delay="0"/>
                                  </p:stCondLst>
                                  <p:childTnLst>
                                    <p:set>
                                      <p:cBhvr>
                                        <p:cTn id="126" dur="1" fill="hold">
                                          <p:stCondLst>
                                            <p:cond delay="0"/>
                                          </p:stCondLst>
                                        </p:cTn>
                                        <p:tgtEl>
                                          <p:spTgt spid="108"/>
                                        </p:tgtEl>
                                        <p:attrNameLst>
                                          <p:attrName>style.visibility</p:attrName>
                                        </p:attrNameLst>
                                      </p:cBhvr>
                                      <p:to>
                                        <p:strVal val="visible"/>
                                      </p:to>
                                    </p:set>
                                    <p:animEffect transition="in" filter="randombar(horizontal)">
                                      <p:cBhvr>
                                        <p:cTn id="127" dur="500"/>
                                        <p:tgtEl>
                                          <p:spTgt spid="108"/>
                                        </p:tgtEl>
                                      </p:cBhvr>
                                    </p:animEffect>
                                  </p:childTnLst>
                                </p:cTn>
                              </p:par>
                              <p:par>
                                <p:cTn id="128" presetID="14" presetClass="entr" presetSubtype="10" fill="hold" grpId="0" nodeType="withEffect">
                                  <p:stCondLst>
                                    <p:cond delay="0"/>
                                  </p:stCondLst>
                                  <p:childTnLst>
                                    <p:set>
                                      <p:cBhvr>
                                        <p:cTn id="129" dur="1" fill="hold">
                                          <p:stCondLst>
                                            <p:cond delay="0"/>
                                          </p:stCondLst>
                                        </p:cTn>
                                        <p:tgtEl>
                                          <p:spTgt spid="109"/>
                                        </p:tgtEl>
                                        <p:attrNameLst>
                                          <p:attrName>style.visibility</p:attrName>
                                        </p:attrNameLst>
                                      </p:cBhvr>
                                      <p:to>
                                        <p:strVal val="visible"/>
                                      </p:to>
                                    </p:set>
                                    <p:animEffect transition="in" filter="randombar(horizontal)">
                                      <p:cBhvr>
                                        <p:cTn id="130"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72" grpId="0" animBg="1"/>
      <p:bldP spid="73" grpId="0" animBg="1"/>
      <p:bldP spid="74" grpId="0" animBg="1"/>
      <p:bldP spid="75" grpId="0" animBg="1"/>
      <p:bldP spid="76" grpId="0" animBg="1"/>
      <p:bldP spid="77" grpId="0" animBg="1"/>
      <p:bldP spid="81" grpId="0" animBg="1"/>
      <p:bldP spid="82" grpId="0" animBg="1"/>
      <p:bldP spid="83" grpId="0" animBg="1"/>
      <p:bldP spid="84" grpId="0" animBg="1"/>
      <p:bldP spid="90" grpId="0" animBg="1"/>
      <p:bldP spid="91" grpId="0" animBg="1"/>
      <p:bldP spid="92" grpId="0" animBg="1"/>
      <p:bldP spid="93" grpId="0" animBg="1"/>
      <p:bldP spid="99" grpId="0" animBg="1"/>
      <p:bldP spid="100" grpId="0" animBg="1"/>
      <p:bldP spid="109"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69617F3-48DC-2358-1F20-6403728E7425}"/>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90B455B-7C06-EA7E-C72D-5687C2D00285}"/>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B3F987E1-323F-35EE-6FB6-9636A375F116}"/>
              </a:ext>
            </a:extLst>
          </p:cNvPr>
          <p:cNvSpPr>
            <a:spLocks noGrp="1"/>
          </p:cNvSpPr>
          <p:nvPr>
            <p:ph type="sldNum" sz="quarter" idx="12"/>
          </p:nvPr>
        </p:nvSpPr>
        <p:spPr/>
        <p:txBody>
          <a:bodyPr/>
          <a:lstStyle/>
          <a:p>
            <a:fld id="{294A09A9-5501-47C1-A89A-A340965A2BE2}" type="slidenum">
              <a:rPr lang="en-US" smtClean="0"/>
              <a:pPr/>
              <a:t>103</a:t>
            </a:fld>
            <a:endParaRPr lang="en-US" dirty="0"/>
          </a:p>
        </p:txBody>
      </p:sp>
      <p:sp>
        <p:nvSpPr>
          <p:cNvPr id="6" name="Title 1">
            <a:extLst>
              <a:ext uri="{FF2B5EF4-FFF2-40B4-BE49-F238E27FC236}">
                <a16:creationId xmlns:a16="http://schemas.microsoft.com/office/drawing/2014/main" id="{A4E79E57-6C77-43B9-D415-6AD4B82CE7A3}"/>
              </a:ext>
            </a:extLst>
          </p:cNvPr>
          <p:cNvSpPr txBox="1">
            <a:spLocks/>
          </p:cNvSpPr>
          <p:nvPr/>
        </p:nvSpPr>
        <p:spPr>
          <a:xfrm>
            <a:off x="312710" y="54113"/>
            <a:ext cx="11537167" cy="812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Give the adjacency matrix and list representation for following graph</a:t>
            </a:r>
            <a:endParaRPr lang="en-IN" sz="2800" b="1" i="1" dirty="0">
              <a:solidFill>
                <a:srgbClr val="FF0000"/>
              </a:solidFill>
              <a:latin typeface="Book Antiqua" panose="02040602050305030304" pitchFamily="18" charset="0"/>
            </a:endParaRPr>
          </a:p>
        </p:txBody>
      </p:sp>
      <p:pic>
        <p:nvPicPr>
          <p:cNvPr id="8" name="Picture 7">
            <a:extLst>
              <a:ext uri="{FF2B5EF4-FFF2-40B4-BE49-F238E27FC236}">
                <a16:creationId xmlns:a16="http://schemas.microsoft.com/office/drawing/2014/main" id="{7E463793-8505-5F9D-8049-E03B14CD5C61}"/>
              </a:ext>
            </a:extLst>
          </p:cNvPr>
          <p:cNvPicPr>
            <a:picLocks noChangeAspect="1"/>
          </p:cNvPicPr>
          <p:nvPr/>
        </p:nvPicPr>
        <p:blipFill>
          <a:blip r:embed="rId2"/>
          <a:stretch>
            <a:fillRect/>
          </a:stretch>
        </p:blipFill>
        <p:spPr>
          <a:xfrm>
            <a:off x="1077880" y="1082545"/>
            <a:ext cx="5314950" cy="2266950"/>
          </a:xfrm>
          <a:prstGeom prst="rect">
            <a:avLst/>
          </a:prstGeom>
        </p:spPr>
      </p:pic>
      <p:sp>
        <p:nvSpPr>
          <p:cNvPr id="9" name="TextBox 8">
            <a:extLst>
              <a:ext uri="{FF2B5EF4-FFF2-40B4-BE49-F238E27FC236}">
                <a16:creationId xmlns:a16="http://schemas.microsoft.com/office/drawing/2014/main" id="{C1A4CE7B-2621-E890-B5A6-98673B65664A}"/>
              </a:ext>
            </a:extLst>
          </p:cNvPr>
          <p:cNvSpPr txBox="1"/>
          <p:nvPr/>
        </p:nvSpPr>
        <p:spPr>
          <a:xfrm>
            <a:off x="6754514" y="1052788"/>
            <a:ext cx="2978701" cy="584775"/>
          </a:xfrm>
          <a:prstGeom prst="rect">
            <a:avLst/>
          </a:prstGeom>
          <a:noFill/>
        </p:spPr>
        <p:txBody>
          <a:bodyPr wrap="none" rtlCol="0">
            <a:spAutoFit/>
          </a:bodyPr>
          <a:lstStyle/>
          <a:p>
            <a:r>
              <a:rPr lang="en-US" sz="3200" b="1" dirty="0">
                <a:solidFill>
                  <a:srgbClr val="FF0000"/>
                </a:solidFill>
              </a:rPr>
              <a:t>Adjacency Matrix</a:t>
            </a:r>
            <a:endParaRPr lang="en-IN" sz="3200" b="1" dirty="0">
              <a:solidFill>
                <a:srgbClr val="FF0000"/>
              </a:solidFill>
            </a:endParaRPr>
          </a:p>
        </p:txBody>
      </p:sp>
      <p:sp>
        <p:nvSpPr>
          <p:cNvPr id="10" name="Rectangle 9">
            <a:extLst>
              <a:ext uri="{FF2B5EF4-FFF2-40B4-BE49-F238E27FC236}">
                <a16:creationId xmlns:a16="http://schemas.microsoft.com/office/drawing/2014/main" id="{43C6A410-F91D-6023-BA60-EFEAFEB47240}"/>
              </a:ext>
            </a:extLst>
          </p:cNvPr>
          <p:cNvSpPr/>
          <p:nvPr/>
        </p:nvSpPr>
        <p:spPr>
          <a:xfrm>
            <a:off x="6997959" y="201476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1" name="Rectangle 10">
            <a:extLst>
              <a:ext uri="{FF2B5EF4-FFF2-40B4-BE49-F238E27FC236}">
                <a16:creationId xmlns:a16="http://schemas.microsoft.com/office/drawing/2014/main" id="{327FE96E-4D30-DD1F-E6C4-BA3ECBF00AD1}"/>
              </a:ext>
            </a:extLst>
          </p:cNvPr>
          <p:cNvSpPr/>
          <p:nvPr/>
        </p:nvSpPr>
        <p:spPr>
          <a:xfrm>
            <a:off x="6997958" y="248129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12" name="Rectangle 11">
            <a:extLst>
              <a:ext uri="{FF2B5EF4-FFF2-40B4-BE49-F238E27FC236}">
                <a16:creationId xmlns:a16="http://schemas.microsoft.com/office/drawing/2014/main" id="{746C7119-FF88-222D-394E-A8614C715244}"/>
              </a:ext>
            </a:extLst>
          </p:cNvPr>
          <p:cNvSpPr/>
          <p:nvPr/>
        </p:nvSpPr>
        <p:spPr>
          <a:xfrm>
            <a:off x="6997957" y="296020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3" name="Rectangle 12">
            <a:extLst>
              <a:ext uri="{FF2B5EF4-FFF2-40B4-BE49-F238E27FC236}">
                <a16:creationId xmlns:a16="http://schemas.microsoft.com/office/drawing/2014/main" id="{1B7C4534-6132-CF6A-D692-1CB0C68CE290}"/>
              </a:ext>
            </a:extLst>
          </p:cNvPr>
          <p:cNvSpPr/>
          <p:nvPr/>
        </p:nvSpPr>
        <p:spPr>
          <a:xfrm>
            <a:off x="6997957" y="341435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4" name="Rectangle 13">
            <a:extLst>
              <a:ext uri="{FF2B5EF4-FFF2-40B4-BE49-F238E27FC236}">
                <a16:creationId xmlns:a16="http://schemas.microsoft.com/office/drawing/2014/main" id="{44B5A86C-9224-98E3-1942-99C0FA1D9082}"/>
              </a:ext>
            </a:extLst>
          </p:cNvPr>
          <p:cNvSpPr/>
          <p:nvPr/>
        </p:nvSpPr>
        <p:spPr>
          <a:xfrm>
            <a:off x="6997957" y="3896319"/>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16" name="Rectangle 15">
            <a:extLst>
              <a:ext uri="{FF2B5EF4-FFF2-40B4-BE49-F238E27FC236}">
                <a16:creationId xmlns:a16="http://schemas.microsoft.com/office/drawing/2014/main" id="{EED8D744-21DB-8727-A493-EF59F715E394}"/>
              </a:ext>
            </a:extLst>
          </p:cNvPr>
          <p:cNvSpPr/>
          <p:nvPr/>
        </p:nvSpPr>
        <p:spPr>
          <a:xfrm>
            <a:off x="7567123" y="202714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17" name="Rectangle 16">
            <a:extLst>
              <a:ext uri="{FF2B5EF4-FFF2-40B4-BE49-F238E27FC236}">
                <a16:creationId xmlns:a16="http://schemas.microsoft.com/office/drawing/2014/main" id="{816BDDD3-4082-89F9-A1CF-8FE8F64B7518}"/>
              </a:ext>
            </a:extLst>
          </p:cNvPr>
          <p:cNvSpPr/>
          <p:nvPr/>
        </p:nvSpPr>
        <p:spPr>
          <a:xfrm>
            <a:off x="7567122" y="249367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8" name="Rectangle 17">
            <a:extLst>
              <a:ext uri="{FF2B5EF4-FFF2-40B4-BE49-F238E27FC236}">
                <a16:creationId xmlns:a16="http://schemas.microsoft.com/office/drawing/2014/main" id="{1895DCC0-35B6-E21A-B133-09FBD7374D35}"/>
              </a:ext>
            </a:extLst>
          </p:cNvPr>
          <p:cNvSpPr/>
          <p:nvPr/>
        </p:nvSpPr>
        <p:spPr>
          <a:xfrm>
            <a:off x="7567121" y="297259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19" name="Rectangle 18">
            <a:extLst>
              <a:ext uri="{FF2B5EF4-FFF2-40B4-BE49-F238E27FC236}">
                <a16:creationId xmlns:a16="http://schemas.microsoft.com/office/drawing/2014/main" id="{3C20119C-60C2-766E-509A-C450F695232D}"/>
              </a:ext>
            </a:extLst>
          </p:cNvPr>
          <p:cNvSpPr/>
          <p:nvPr/>
        </p:nvSpPr>
        <p:spPr>
          <a:xfrm>
            <a:off x="7567121" y="342673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20" name="Rectangle 19">
            <a:extLst>
              <a:ext uri="{FF2B5EF4-FFF2-40B4-BE49-F238E27FC236}">
                <a16:creationId xmlns:a16="http://schemas.microsoft.com/office/drawing/2014/main" id="{5A1A45FF-0B14-A88E-D774-BF5F8197EBAA}"/>
              </a:ext>
            </a:extLst>
          </p:cNvPr>
          <p:cNvSpPr/>
          <p:nvPr/>
        </p:nvSpPr>
        <p:spPr>
          <a:xfrm>
            <a:off x="7567121" y="3908704"/>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22" name="Rectangle 21">
            <a:extLst>
              <a:ext uri="{FF2B5EF4-FFF2-40B4-BE49-F238E27FC236}">
                <a16:creationId xmlns:a16="http://schemas.microsoft.com/office/drawing/2014/main" id="{59BD0D83-EACD-DCA7-970A-A56A6ED8807B}"/>
              </a:ext>
            </a:extLst>
          </p:cNvPr>
          <p:cNvSpPr/>
          <p:nvPr/>
        </p:nvSpPr>
        <p:spPr>
          <a:xfrm>
            <a:off x="8136287" y="202714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3" name="Rectangle 22">
            <a:extLst>
              <a:ext uri="{FF2B5EF4-FFF2-40B4-BE49-F238E27FC236}">
                <a16:creationId xmlns:a16="http://schemas.microsoft.com/office/drawing/2014/main" id="{C62B9B29-2055-7B31-39C7-338303562945}"/>
              </a:ext>
            </a:extLst>
          </p:cNvPr>
          <p:cNvSpPr/>
          <p:nvPr/>
        </p:nvSpPr>
        <p:spPr>
          <a:xfrm>
            <a:off x="8136286" y="249367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24" name="Rectangle 23">
            <a:extLst>
              <a:ext uri="{FF2B5EF4-FFF2-40B4-BE49-F238E27FC236}">
                <a16:creationId xmlns:a16="http://schemas.microsoft.com/office/drawing/2014/main" id="{A38E1DB6-3217-6C80-AA84-ABE849C994F6}"/>
              </a:ext>
            </a:extLst>
          </p:cNvPr>
          <p:cNvSpPr/>
          <p:nvPr/>
        </p:nvSpPr>
        <p:spPr>
          <a:xfrm>
            <a:off x="8136285" y="297259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5" name="Rectangle 24">
            <a:extLst>
              <a:ext uri="{FF2B5EF4-FFF2-40B4-BE49-F238E27FC236}">
                <a16:creationId xmlns:a16="http://schemas.microsoft.com/office/drawing/2014/main" id="{908E1935-E2C0-0BEC-58E1-A808677003F6}"/>
              </a:ext>
            </a:extLst>
          </p:cNvPr>
          <p:cNvSpPr/>
          <p:nvPr/>
        </p:nvSpPr>
        <p:spPr>
          <a:xfrm>
            <a:off x="8136285" y="342673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26" name="Rectangle 25">
            <a:extLst>
              <a:ext uri="{FF2B5EF4-FFF2-40B4-BE49-F238E27FC236}">
                <a16:creationId xmlns:a16="http://schemas.microsoft.com/office/drawing/2014/main" id="{5569C93C-B2F9-F893-AB2D-54E1D05590E3}"/>
              </a:ext>
            </a:extLst>
          </p:cNvPr>
          <p:cNvSpPr/>
          <p:nvPr/>
        </p:nvSpPr>
        <p:spPr>
          <a:xfrm>
            <a:off x="8136285" y="3908704"/>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8" name="Rectangle 27">
            <a:extLst>
              <a:ext uri="{FF2B5EF4-FFF2-40B4-BE49-F238E27FC236}">
                <a16:creationId xmlns:a16="http://schemas.microsoft.com/office/drawing/2014/main" id="{EF9726CF-5AB8-510F-7DBA-48BC4A726440}"/>
              </a:ext>
            </a:extLst>
          </p:cNvPr>
          <p:cNvSpPr/>
          <p:nvPr/>
        </p:nvSpPr>
        <p:spPr>
          <a:xfrm>
            <a:off x="8705449" y="201476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9" name="Rectangle 28">
            <a:extLst>
              <a:ext uri="{FF2B5EF4-FFF2-40B4-BE49-F238E27FC236}">
                <a16:creationId xmlns:a16="http://schemas.microsoft.com/office/drawing/2014/main" id="{8F8F14F4-7980-8689-9618-64EA44870817}"/>
              </a:ext>
            </a:extLst>
          </p:cNvPr>
          <p:cNvSpPr/>
          <p:nvPr/>
        </p:nvSpPr>
        <p:spPr>
          <a:xfrm>
            <a:off x="8705448" y="248129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0" name="Rectangle 29">
            <a:extLst>
              <a:ext uri="{FF2B5EF4-FFF2-40B4-BE49-F238E27FC236}">
                <a16:creationId xmlns:a16="http://schemas.microsoft.com/office/drawing/2014/main" id="{A7AFB0D8-D781-B5B6-64A6-40074CED8914}"/>
              </a:ext>
            </a:extLst>
          </p:cNvPr>
          <p:cNvSpPr/>
          <p:nvPr/>
        </p:nvSpPr>
        <p:spPr>
          <a:xfrm>
            <a:off x="8705447" y="296020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1" name="Rectangle 30">
            <a:extLst>
              <a:ext uri="{FF2B5EF4-FFF2-40B4-BE49-F238E27FC236}">
                <a16:creationId xmlns:a16="http://schemas.microsoft.com/office/drawing/2014/main" id="{C8123B27-CC5D-67FA-AE2F-0B003C97C9BA}"/>
              </a:ext>
            </a:extLst>
          </p:cNvPr>
          <p:cNvSpPr/>
          <p:nvPr/>
        </p:nvSpPr>
        <p:spPr>
          <a:xfrm>
            <a:off x="8714771" y="3432842"/>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2" name="Rectangle 31">
            <a:extLst>
              <a:ext uri="{FF2B5EF4-FFF2-40B4-BE49-F238E27FC236}">
                <a16:creationId xmlns:a16="http://schemas.microsoft.com/office/drawing/2014/main" id="{4BF60242-4D05-3308-A259-C7260E5DE771}"/>
              </a:ext>
            </a:extLst>
          </p:cNvPr>
          <p:cNvSpPr/>
          <p:nvPr/>
        </p:nvSpPr>
        <p:spPr>
          <a:xfrm>
            <a:off x="8705447" y="3896319"/>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4" name="Rectangle 33">
            <a:extLst>
              <a:ext uri="{FF2B5EF4-FFF2-40B4-BE49-F238E27FC236}">
                <a16:creationId xmlns:a16="http://schemas.microsoft.com/office/drawing/2014/main" id="{3B91A99C-4EF5-1771-10C6-4CEAD21334BD}"/>
              </a:ext>
            </a:extLst>
          </p:cNvPr>
          <p:cNvSpPr/>
          <p:nvPr/>
        </p:nvSpPr>
        <p:spPr>
          <a:xfrm>
            <a:off x="9265284" y="202714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5" name="Rectangle 34">
            <a:extLst>
              <a:ext uri="{FF2B5EF4-FFF2-40B4-BE49-F238E27FC236}">
                <a16:creationId xmlns:a16="http://schemas.microsoft.com/office/drawing/2014/main" id="{B7B5AFFB-32E6-2C50-6AA2-D87FF335CCD5}"/>
              </a:ext>
            </a:extLst>
          </p:cNvPr>
          <p:cNvSpPr/>
          <p:nvPr/>
        </p:nvSpPr>
        <p:spPr>
          <a:xfrm>
            <a:off x="9265283" y="249367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6" name="Rectangle 35">
            <a:extLst>
              <a:ext uri="{FF2B5EF4-FFF2-40B4-BE49-F238E27FC236}">
                <a16:creationId xmlns:a16="http://schemas.microsoft.com/office/drawing/2014/main" id="{3AB39328-C8D9-B8DC-E8C9-B978D5792F56}"/>
              </a:ext>
            </a:extLst>
          </p:cNvPr>
          <p:cNvSpPr/>
          <p:nvPr/>
        </p:nvSpPr>
        <p:spPr>
          <a:xfrm>
            <a:off x="9265282" y="2972590"/>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7" name="Rectangle 36">
            <a:extLst>
              <a:ext uri="{FF2B5EF4-FFF2-40B4-BE49-F238E27FC236}">
                <a16:creationId xmlns:a16="http://schemas.microsoft.com/office/drawing/2014/main" id="{3EC971E2-E7FB-CEDA-9A61-E3A3F6570D61}"/>
              </a:ext>
            </a:extLst>
          </p:cNvPr>
          <p:cNvSpPr/>
          <p:nvPr/>
        </p:nvSpPr>
        <p:spPr>
          <a:xfrm>
            <a:off x="9265282" y="3426735"/>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8" name="Rectangle 37">
            <a:extLst>
              <a:ext uri="{FF2B5EF4-FFF2-40B4-BE49-F238E27FC236}">
                <a16:creationId xmlns:a16="http://schemas.microsoft.com/office/drawing/2014/main" id="{800A356F-E960-9E0A-0EC6-EDF926D667E1}"/>
              </a:ext>
            </a:extLst>
          </p:cNvPr>
          <p:cNvSpPr/>
          <p:nvPr/>
        </p:nvSpPr>
        <p:spPr>
          <a:xfrm>
            <a:off x="9265282" y="3908704"/>
            <a:ext cx="559837" cy="4665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46" name="TextBox 45">
            <a:extLst>
              <a:ext uri="{FF2B5EF4-FFF2-40B4-BE49-F238E27FC236}">
                <a16:creationId xmlns:a16="http://schemas.microsoft.com/office/drawing/2014/main" id="{AB514900-6BA4-773B-72D5-990F15E8C980}"/>
              </a:ext>
            </a:extLst>
          </p:cNvPr>
          <p:cNvSpPr txBox="1"/>
          <p:nvPr/>
        </p:nvSpPr>
        <p:spPr>
          <a:xfrm>
            <a:off x="6577235" y="2049698"/>
            <a:ext cx="306494" cy="369332"/>
          </a:xfrm>
          <a:prstGeom prst="rect">
            <a:avLst/>
          </a:prstGeom>
          <a:noFill/>
        </p:spPr>
        <p:txBody>
          <a:bodyPr wrap="none" rtlCol="0">
            <a:spAutoFit/>
          </a:bodyPr>
          <a:lstStyle/>
          <a:p>
            <a:r>
              <a:rPr lang="en-US" dirty="0"/>
              <a:t>0</a:t>
            </a:r>
            <a:endParaRPr lang="en-IN" dirty="0"/>
          </a:p>
        </p:txBody>
      </p:sp>
      <p:sp>
        <p:nvSpPr>
          <p:cNvPr id="47" name="TextBox 46">
            <a:extLst>
              <a:ext uri="{FF2B5EF4-FFF2-40B4-BE49-F238E27FC236}">
                <a16:creationId xmlns:a16="http://schemas.microsoft.com/office/drawing/2014/main" id="{5655CF01-CD80-6427-FDCB-13AEEC4AA868}"/>
              </a:ext>
            </a:extLst>
          </p:cNvPr>
          <p:cNvSpPr txBox="1"/>
          <p:nvPr/>
        </p:nvSpPr>
        <p:spPr>
          <a:xfrm>
            <a:off x="6549243" y="2542274"/>
            <a:ext cx="295274" cy="369332"/>
          </a:xfrm>
          <a:prstGeom prst="rect">
            <a:avLst/>
          </a:prstGeom>
          <a:noFill/>
        </p:spPr>
        <p:txBody>
          <a:bodyPr wrap="none" rtlCol="0">
            <a:spAutoFit/>
          </a:bodyPr>
          <a:lstStyle/>
          <a:p>
            <a:r>
              <a:rPr lang="en-US" b="1" dirty="0"/>
              <a:t>1</a:t>
            </a:r>
            <a:endParaRPr lang="en-IN" b="1" dirty="0"/>
          </a:p>
        </p:txBody>
      </p:sp>
      <p:sp>
        <p:nvSpPr>
          <p:cNvPr id="48" name="TextBox 47">
            <a:extLst>
              <a:ext uri="{FF2B5EF4-FFF2-40B4-BE49-F238E27FC236}">
                <a16:creationId xmlns:a16="http://schemas.microsoft.com/office/drawing/2014/main" id="{F45F7E0C-8427-D8D5-B848-304B1F5C3F87}"/>
              </a:ext>
            </a:extLst>
          </p:cNvPr>
          <p:cNvSpPr txBox="1"/>
          <p:nvPr/>
        </p:nvSpPr>
        <p:spPr>
          <a:xfrm>
            <a:off x="6560465" y="3021189"/>
            <a:ext cx="295274" cy="369332"/>
          </a:xfrm>
          <a:prstGeom prst="rect">
            <a:avLst/>
          </a:prstGeom>
          <a:noFill/>
        </p:spPr>
        <p:txBody>
          <a:bodyPr wrap="none" rtlCol="0">
            <a:spAutoFit/>
          </a:bodyPr>
          <a:lstStyle/>
          <a:p>
            <a:r>
              <a:rPr lang="en-US" dirty="0"/>
              <a:t>2</a:t>
            </a:r>
            <a:endParaRPr lang="en-IN" dirty="0"/>
          </a:p>
        </p:txBody>
      </p:sp>
      <p:sp>
        <p:nvSpPr>
          <p:cNvPr id="49" name="TextBox 48">
            <a:extLst>
              <a:ext uri="{FF2B5EF4-FFF2-40B4-BE49-F238E27FC236}">
                <a16:creationId xmlns:a16="http://schemas.microsoft.com/office/drawing/2014/main" id="{2BDA0BA7-2B72-4CCB-FF91-A977E877AFCA}"/>
              </a:ext>
            </a:extLst>
          </p:cNvPr>
          <p:cNvSpPr txBox="1"/>
          <p:nvPr/>
        </p:nvSpPr>
        <p:spPr>
          <a:xfrm>
            <a:off x="6560465" y="3500104"/>
            <a:ext cx="295274" cy="369332"/>
          </a:xfrm>
          <a:prstGeom prst="rect">
            <a:avLst/>
          </a:prstGeom>
          <a:noFill/>
        </p:spPr>
        <p:txBody>
          <a:bodyPr wrap="none" rtlCol="0">
            <a:spAutoFit/>
          </a:bodyPr>
          <a:lstStyle/>
          <a:p>
            <a:r>
              <a:rPr lang="en-US" dirty="0"/>
              <a:t>3</a:t>
            </a:r>
            <a:endParaRPr lang="en-IN" dirty="0"/>
          </a:p>
        </p:txBody>
      </p:sp>
      <p:sp>
        <p:nvSpPr>
          <p:cNvPr id="50" name="TextBox 49">
            <a:extLst>
              <a:ext uri="{FF2B5EF4-FFF2-40B4-BE49-F238E27FC236}">
                <a16:creationId xmlns:a16="http://schemas.microsoft.com/office/drawing/2014/main" id="{C9FE3094-6959-EABC-75D3-3B33CB0F0180}"/>
              </a:ext>
            </a:extLst>
          </p:cNvPr>
          <p:cNvSpPr txBox="1"/>
          <p:nvPr/>
        </p:nvSpPr>
        <p:spPr>
          <a:xfrm>
            <a:off x="6533552" y="3978078"/>
            <a:ext cx="306494" cy="369332"/>
          </a:xfrm>
          <a:prstGeom prst="rect">
            <a:avLst/>
          </a:prstGeom>
          <a:noFill/>
        </p:spPr>
        <p:txBody>
          <a:bodyPr wrap="none" rtlCol="0">
            <a:spAutoFit/>
          </a:bodyPr>
          <a:lstStyle/>
          <a:p>
            <a:r>
              <a:rPr lang="en-US" dirty="0"/>
              <a:t>4</a:t>
            </a:r>
            <a:endParaRPr lang="en-IN" dirty="0"/>
          </a:p>
        </p:txBody>
      </p:sp>
      <p:sp>
        <p:nvSpPr>
          <p:cNvPr id="52" name="TextBox 51">
            <a:extLst>
              <a:ext uri="{FF2B5EF4-FFF2-40B4-BE49-F238E27FC236}">
                <a16:creationId xmlns:a16="http://schemas.microsoft.com/office/drawing/2014/main" id="{91653EFB-424A-230A-0E65-33699C05F345}"/>
              </a:ext>
            </a:extLst>
          </p:cNvPr>
          <p:cNvSpPr txBox="1"/>
          <p:nvPr/>
        </p:nvSpPr>
        <p:spPr>
          <a:xfrm>
            <a:off x="7133959" y="1712864"/>
            <a:ext cx="306494" cy="369332"/>
          </a:xfrm>
          <a:prstGeom prst="rect">
            <a:avLst/>
          </a:prstGeom>
          <a:noFill/>
        </p:spPr>
        <p:txBody>
          <a:bodyPr wrap="none" rtlCol="0">
            <a:spAutoFit/>
          </a:bodyPr>
          <a:lstStyle/>
          <a:p>
            <a:r>
              <a:rPr lang="en-US" dirty="0"/>
              <a:t>0</a:t>
            </a:r>
            <a:endParaRPr lang="en-IN" dirty="0"/>
          </a:p>
        </p:txBody>
      </p:sp>
      <p:sp>
        <p:nvSpPr>
          <p:cNvPr id="53" name="TextBox 52">
            <a:extLst>
              <a:ext uri="{FF2B5EF4-FFF2-40B4-BE49-F238E27FC236}">
                <a16:creationId xmlns:a16="http://schemas.microsoft.com/office/drawing/2014/main" id="{31197878-CB8A-579C-86E6-F1C34CF03F29}"/>
              </a:ext>
            </a:extLst>
          </p:cNvPr>
          <p:cNvSpPr txBox="1"/>
          <p:nvPr/>
        </p:nvSpPr>
        <p:spPr>
          <a:xfrm>
            <a:off x="7684465" y="1707150"/>
            <a:ext cx="295274" cy="369332"/>
          </a:xfrm>
          <a:prstGeom prst="rect">
            <a:avLst/>
          </a:prstGeom>
          <a:noFill/>
        </p:spPr>
        <p:txBody>
          <a:bodyPr wrap="none" rtlCol="0">
            <a:spAutoFit/>
          </a:bodyPr>
          <a:lstStyle/>
          <a:p>
            <a:r>
              <a:rPr lang="en-US" dirty="0"/>
              <a:t>1</a:t>
            </a:r>
            <a:endParaRPr lang="en-IN" dirty="0"/>
          </a:p>
        </p:txBody>
      </p:sp>
      <p:sp>
        <p:nvSpPr>
          <p:cNvPr id="54" name="TextBox 53">
            <a:extLst>
              <a:ext uri="{FF2B5EF4-FFF2-40B4-BE49-F238E27FC236}">
                <a16:creationId xmlns:a16="http://schemas.microsoft.com/office/drawing/2014/main" id="{E15B849F-E16E-FA69-8F3B-617DAC6D865E}"/>
              </a:ext>
            </a:extLst>
          </p:cNvPr>
          <p:cNvSpPr txBox="1"/>
          <p:nvPr/>
        </p:nvSpPr>
        <p:spPr>
          <a:xfrm>
            <a:off x="8235999" y="1721607"/>
            <a:ext cx="295274" cy="369332"/>
          </a:xfrm>
          <a:prstGeom prst="rect">
            <a:avLst/>
          </a:prstGeom>
          <a:noFill/>
        </p:spPr>
        <p:txBody>
          <a:bodyPr wrap="none" rtlCol="0">
            <a:spAutoFit/>
          </a:bodyPr>
          <a:lstStyle/>
          <a:p>
            <a:r>
              <a:rPr lang="en-US" dirty="0"/>
              <a:t>2</a:t>
            </a:r>
            <a:endParaRPr lang="en-IN" dirty="0"/>
          </a:p>
        </p:txBody>
      </p:sp>
      <p:sp>
        <p:nvSpPr>
          <p:cNvPr id="55" name="TextBox 54">
            <a:extLst>
              <a:ext uri="{FF2B5EF4-FFF2-40B4-BE49-F238E27FC236}">
                <a16:creationId xmlns:a16="http://schemas.microsoft.com/office/drawing/2014/main" id="{1C782361-54A1-67CF-6ABA-E4DD26D8FEB8}"/>
              </a:ext>
            </a:extLst>
          </p:cNvPr>
          <p:cNvSpPr txBox="1"/>
          <p:nvPr/>
        </p:nvSpPr>
        <p:spPr>
          <a:xfrm>
            <a:off x="8832117" y="1730876"/>
            <a:ext cx="295274" cy="369332"/>
          </a:xfrm>
          <a:prstGeom prst="rect">
            <a:avLst/>
          </a:prstGeom>
          <a:noFill/>
        </p:spPr>
        <p:txBody>
          <a:bodyPr wrap="none" rtlCol="0">
            <a:spAutoFit/>
          </a:bodyPr>
          <a:lstStyle/>
          <a:p>
            <a:r>
              <a:rPr lang="en-US" dirty="0"/>
              <a:t>3</a:t>
            </a:r>
            <a:endParaRPr lang="en-IN" dirty="0"/>
          </a:p>
        </p:txBody>
      </p:sp>
      <p:sp>
        <p:nvSpPr>
          <p:cNvPr id="56" name="TextBox 55">
            <a:extLst>
              <a:ext uri="{FF2B5EF4-FFF2-40B4-BE49-F238E27FC236}">
                <a16:creationId xmlns:a16="http://schemas.microsoft.com/office/drawing/2014/main" id="{E83327F7-5A7D-674A-E21B-6905C393F6B1}"/>
              </a:ext>
            </a:extLst>
          </p:cNvPr>
          <p:cNvSpPr txBox="1"/>
          <p:nvPr/>
        </p:nvSpPr>
        <p:spPr>
          <a:xfrm>
            <a:off x="9357735" y="1698022"/>
            <a:ext cx="306494" cy="369332"/>
          </a:xfrm>
          <a:prstGeom prst="rect">
            <a:avLst/>
          </a:prstGeom>
          <a:noFill/>
        </p:spPr>
        <p:txBody>
          <a:bodyPr wrap="none" rtlCol="0">
            <a:spAutoFit/>
          </a:bodyPr>
          <a:lstStyle/>
          <a:p>
            <a:r>
              <a:rPr lang="en-US" dirty="0"/>
              <a:t>4</a:t>
            </a:r>
            <a:endParaRPr lang="en-IN" dirty="0"/>
          </a:p>
        </p:txBody>
      </p:sp>
    </p:spTree>
    <p:extLst>
      <p:ext uri="{BB962C8B-B14F-4D97-AF65-F5344CB8AC3E}">
        <p14:creationId xmlns:p14="http://schemas.microsoft.com/office/powerpoint/2010/main" val="46944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500"/>
                                        <p:tgtEl>
                                          <p:spTgt spid="11"/>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randombar(horizontal)">
                                      <p:cBhvr>
                                        <p:cTn id="16" dur="500"/>
                                        <p:tgtEl>
                                          <p:spTgt spid="12"/>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randombar(horizontal)">
                                      <p:cBhvr>
                                        <p:cTn id="19" dur="500"/>
                                        <p:tgtEl>
                                          <p:spTgt spid="13"/>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randombar(horizontal)">
                                      <p:cBhvr>
                                        <p:cTn id="25" dur="500"/>
                                        <p:tgtEl>
                                          <p:spTgt spid="16"/>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randombar(horizontal)">
                                      <p:cBhvr>
                                        <p:cTn id="28" dur="500"/>
                                        <p:tgtEl>
                                          <p:spTgt spid="17"/>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randombar(horizontal)">
                                      <p:cBhvr>
                                        <p:cTn id="31" dur="500"/>
                                        <p:tgtEl>
                                          <p:spTgt spid="18"/>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randombar(horizontal)">
                                      <p:cBhvr>
                                        <p:cTn id="34" dur="500"/>
                                        <p:tgtEl>
                                          <p:spTgt spid="19"/>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randombar(horizontal)">
                                      <p:cBhvr>
                                        <p:cTn id="37" dur="500"/>
                                        <p:tgtEl>
                                          <p:spTgt spid="20"/>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randombar(horizontal)">
                                      <p:cBhvr>
                                        <p:cTn id="40" dur="500"/>
                                        <p:tgtEl>
                                          <p:spTgt spid="22"/>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randombar(horizontal)">
                                      <p:cBhvr>
                                        <p:cTn id="43" dur="500"/>
                                        <p:tgtEl>
                                          <p:spTgt spid="23"/>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randombar(horizontal)">
                                      <p:cBhvr>
                                        <p:cTn id="46" dur="500"/>
                                        <p:tgtEl>
                                          <p:spTgt spid="24"/>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randombar(horizontal)">
                                      <p:cBhvr>
                                        <p:cTn id="49" dur="500"/>
                                        <p:tgtEl>
                                          <p:spTgt spid="25"/>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randombar(horizontal)">
                                      <p:cBhvr>
                                        <p:cTn id="52" dur="500"/>
                                        <p:tgtEl>
                                          <p:spTgt spid="26"/>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randombar(horizontal)">
                                      <p:cBhvr>
                                        <p:cTn id="55" dur="500"/>
                                        <p:tgtEl>
                                          <p:spTgt spid="28"/>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randombar(horizontal)">
                                      <p:cBhvr>
                                        <p:cTn id="58" dur="500"/>
                                        <p:tgtEl>
                                          <p:spTgt spid="29"/>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randombar(horizontal)">
                                      <p:cBhvr>
                                        <p:cTn id="61" dur="500"/>
                                        <p:tgtEl>
                                          <p:spTgt spid="30"/>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randombar(horizontal)">
                                      <p:cBhvr>
                                        <p:cTn id="64" dur="500"/>
                                        <p:tgtEl>
                                          <p:spTgt spid="31"/>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randombar(horizontal)">
                                      <p:cBhvr>
                                        <p:cTn id="67" dur="500"/>
                                        <p:tgtEl>
                                          <p:spTgt spid="32"/>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randombar(horizontal)">
                                      <p:cBhvr>
                                        <p:cTn id="70" dur="500"/>
                                        <p:tgtEl>
                                          <p:spTgt spid="34"/>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randombar(horizontal)">
                                      <p:cBhvr>
                                        <p:cTn id="73" dur="500"/>
                                        <p:tgtEl>
                                          <p:spTgt spid="35"/>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randombar(horizontal)">
                                      <p:cBhvr>
                                        <p:cTn id="76" dur="500"/>
                                        <p:tgtEl>
                                          <p:spTgt spid="36"/>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7"/>
                                        </p:tgtEl>
                                        <p:attrNameLst>
                                          <p:attrName>style.visibility</p:attrName>
                                        </p:attrNameLst>
                                      </p:cBhvr>
                                      <p:to>
                                        <p:strVal val="visible"/>
                                      </p:to>
                                    </p:set>
                                    <p:animEffect transition="in" filter="randombar(horizontal)">
                                      <p:cBhvr>
                                        <p:cTn id="79" dur="500"/>
                                        <p:tgtEl>
                                          <p:spTgt spid="37"/>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randombar(horizontal)">
                                      <p:cBhvr>
                                        <p:cTn id="82" dur="500"/>
                                        <p:tgtEl>
                                          <p:spTgt spid="38"/>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46"/>
                                        </p:tgtEl>
                                        <p:attrNameLst>
                                          <p:attrName>style.visibility</p:attrName>
                                        </p:attrNameLst>
                                      </p:cBhvr>
                                      <p:to>
                                        <p:strVal val="visible"/>
                                      </p:to>
                                    </p:set>
                                    <p:animEffect transition="in" filter="randombar(horizontal)">
                                      <p:cBhvr>
                                        <p:cTn id="85" dur="500"/>
                                        <p:tgtEl>
                                          <p:spTgt spid="46"/>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47"/>
                                        </p:tgtEl>
                                        <p:attrNameLst>
                                          <p:attrName>style.visibility</p:attrName>
                                        </p:attrNameLst>
                                      </p:cBhvr>
                                      <p:to>
                                        <p:strVal val="visible"/>
                                      </p:to>
                                    </p:set>
                                    <p:animEffect transition="in" filter="randombar(horizontal)">
                                      <p:cBhvr>
                                        <p:cTn id="88" dur="500"/>
                                        <p:tgtEl>
                                          <p:spTgt spid="47"/>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48"/>
                                        </p:tgtEl>
                                        <p:attrNameLst>
                                          <p:attrName>style.visibility</p:attrName>
                                        </p:attrNameLst>
                                      </p:cBhvr>
                                      <p:to>
                                        <p:strVal val="visible"/>
                                      </p:to>
                                    </p:set>
                                    <p:animEffect transition="in" filter="randombar(horizontal)">
                                      <p:cBhvr>
                                        <p:cTn id="91" dur="500"/>
                                        <p:tgtEl>
                                          <p:spTgt spid="48"/>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randombar(horizontal)">
                                      <p:cBhvr>
                                        <p:cTn id="94" dur="500"/>
                                        <p:tgtEl>
                                          <p:spTgt spid="49"/>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50"/>
                                        </p:tgtEl>
                                        <p:attrNameLst>
                                          <p:attrName>style.visibility</p:attrName>
                                        </p:attrNameLst>
                                      </p:cBhvr>
                                      <p:to>
                                        <p:strVal val="visible"/>
                                      </p:to>
                                    </p:set>
                                    <p:animEffect transition="in" filter="randombar(horizontal)">
                                      <p:cBhvr>
                                        <p:cTn id="97" dur="500"/>
                                        <p:tgtEl>
                                          <p:spTgt spid="50"/>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52"/>
                                        </p:tgtEl>
                                        <p:attrNameLst>
                                          <p:attrName>style.visibility</p:attrName>
                                        </p:attrNameLst>
                                      </p:cBhvr>
                                      <p:to>
                                        <p:strVal val="visible"/>
                                      </p:to>
                                    </p:set>
                                    <p:animEffect transition="in" filter="randombar(horizontal)">
                                      <p:cBhvr>
                                        <p:cTn id="100" dur="500"/>
                                        <p:tgtEl>
                                          <p:spTgt spid="52"/>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53"/>
                                        </p:tgtEl>
                                        <p:attrNameLst>
                                          <p:attrName>style.visibility</p:attrName>
                                        </p:attrNameLst>
                                      </p:cBhvr>
                                      <p:to>
                                        <p:strVal val="visible"/>
                                      </p:to>
                                    </p:set>
                                    <p:animEffect transition="in" filter="randombar(horizontal)">
                                      <p:cBhvr>
                                        <p:cTn id="103" dur="500"/>
                                        <p:tgtEl>
                                          <p:spTgt spid="53"/>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54"/>
                                        </p:tgtEl>
                                        <p:attrNameLst>
                                          <p:attrName>style.visibility</p:attrName>
                                        </p:attrNameLst>
                                      </p:cBhvr>
                                      <p:to>
                                        <p:strVal val="visible"/>
                                      </p:to>
                                    </p:set>
                                    <p:animEffect transition="in" filter="randombar(horizontal)">
                                      <p:cBhvr>
                                        <p:cTn id="106" dur="500"/>
                                        <p:tgtEl>
                                          <p:spTgt spid="54"/>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55"/>
                                        </p:tgtEl>
                                        <p:attrNameLst>
                                          <p:attrName>style.visibility</p:attrName>
                                        </p:attrNameLst>
                                      </p:cBhvr>
                                      <p:to>
                                        <p:strVal val="visible"/>
                                      </p:to>
                                    </p:set>
                                    <p:animEffect transition="in" filter="randombar(horizontal)">
                                      <p:cBhvr>
                                        <p:cTn id="109" dur="500"/>
                                        <p:tgtEl>
                                          <p:spTgt spid="55"/>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56"/>
                                        </p:tgtEl>
                                        <p:attrNameLst>
                                          <p:attrName>style.visibility</p:attrName>
                                        </p:attrNameLst>
                                      </p:cBhvr>
                                      <p:to>
                                        <p:strVal val="visible"/>
                                      </p:to>
                                    </p:set>
                                    <p:animEffect transition="in" filter="randombar(horizontal)">
                                      <p:cBhvr>
                                        <p:cTn id="112"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animBg="1"/>
      <p:bldP spid="13" grpId="0" animBg="1"/>
      <p:bldP spid="14" grpId="0" animBg="1"/>
      <p:bldP spid="16" grpId="0" animBg="1"/>
      <p:bldP spid="17" grpId="0" animBg="1"/>
      <p:bldP spid="18" grpId="0" animBg="1"/>
      <p:bldP spid="19" grpId="0" animBg="1"/>
      <p:bldP spid="20" grpId="0" animBg="1"/>
      <p:bldP spid="22" grpId="0" animBg="1"/>
      <p:bldP spid="23" grpId="0" animBg="1"/>
      <p:bldP spid="24" grpId="0" animBg="1"/>
      <p:bldP spid="25" grpId="0" animBg="1"/>
      <p:bldP spid="26" grpId="0" animBg="1"/>
      <p:bldP spid="28" grpId="0" animBg="1"/>
      <p:bldP spid="29" grpId="0" animBg="1"/>
      <p:bldP spid="30" grpId="0" animBg="1"/>
      <p:bldP spid="31" grpId="0" animBg="1"/>
      <p:bldP spid="32" grpId="0" animBg="1"/>
      <p:bldP spid="34" grpId="0" animBg="1"/>
      <p:bldP spid="35" grpId="0" animBg="1"/>
      <p:bldP spid="36" grpId="0" animBg="1"/>
      <p:bldP spid="37" grpId="0" animBg="1"/>
      <p:bldP spid="38" grpId="0" animBg="1"/>
      <p:bldP spid="46" grpId="0"/>
      <p:bldP spid="47" grpId="0"/>
      <p:bldP spid="48" grpId="0"/>
      <p:bldP spid="49" grpId="0"/>
      <p:bldP spid="50" grpId="0"/>
      <p:bldP spid="52" grpId="0"/>
      <p:bldP spid="53" grpId="0"/>
      <p:bldP spid="54" grpId="0"/>
      <p:bldP spid="55" grpId="0"/>
      <p:bldP spid="56"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F12968A-F1D8-1DCF-BF2A-E3A3F9E9DD6E}"/>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C615392C-4846-D7F8-7277-BA6AAF1C221C}"/>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DFA85128-910A-2DC2-4BAE-558FD97829F1}"/>
              </a:ext>
            </a:extLst>
          </p:cNvPr>
          <p:cNvSpPr>
            <a:spLocks noGrp="1"/>
          </p:cNvSpPr>
          <p:nvPr>
            <p:ph type="sldNum" sz="quarter" idx="12"/>
          </p:nvPr>
        </p:nvSpPr>
        <p:spPr/>
        <p:txBody>
          <a:bodyPr/>
          <a:lstStyle/>
          <a:p>
            <a:fld id="{294A09A9-5501-47C1-A89A-A340965A2BE2}" type="slidenum">
              <a:rPr lang="en-US" smtClean="0"/>
              <a:pPr/>
              <a:t>104</a:t>
            </a:fld>
            <a:endParaRPr lang="en-US" dirty="0"/>
          </a:p>
        </p:txBody>
      </p:sp>
      <p:sp>
        <p:nvSpPr>
          <p:cNvPr id="6" name="Rectangle 5">
            <a:extLst>
              <a:ext uri="{FF2B5EF4-FFF2-40B4-BE49-F238E27FC236}">
                <a16:creationId xmlns:a16="http://schemas.microsoft.com/office/drawing/2014/main" id="{309D82BA-8257-DD65-91C5-08D10734DCEB}"/>
              </a:ext>
            </a:extLst>
          </p:cNvPr>
          <p:cNvSpPr/>
          <p:nvPr/>
        </p:nvSpPr>
        <p:spPr>
          <a:xfrm>
            <a:off x="5890727" y="1045028"/>
            <a:ext cx="594049" cy="5225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7" name="Rectangle 6">
            <a:extLst>
              <a:ext uri="{FF2B5EF4-FFF2-40B4-BE49-F238E27FC236}">
                <a16:creationId xmlns:a16="http://schemas.microsoft.com/office/drawing/2014/main" id="{8D232D4E-37D3-C9C9-D4D9-106DE240ADC7}"/>
              </a:ext>
            </a:extLst>
          </p:cNvPr>
          <p:cNvSpPr/>
          <p:nvPr/>
        </p:nvSpPr>
        <p:spPr>
          <a:xfrm>
            <a:off x="5890727" y="1869176"/>
            <a:ext cx="594049" cy="5225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8" name="Rectangle 7">
            <a:extLst>
              <a:ext uri="{FF2B5EF4-FFF2-40B4-BE49-F238E27FC236}">
                <a16:creationId xmlns:a16="http://schemas.microsoft.com/office/drawing/2014/main" id="{E37F9F9F-CCA6-1CA0-ADE5-7DA97705FD06}"/>
              </a:ext>
            </a:extLst>
          </p:cNvPr>
          <p:cNvSpPr/>
          <p:nvPr/>
        </p:nvSpPr>
        <p:spPr>
          <a:xfrm>
            <a:off x="5890726" y="2637509"/>
            <a:ext cx="594049" cy="5225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9" name="Rectangle 8">
            <a:extLst>
              <a:ext uri="{FF2B5EF4-FFF2-40B4-BE49-F238E27FC236}">
                <a16:creationId xmlns:a16="http://schemas.microsoft.com/office/drawing/2014/main" id="{1FE7B988-FAFD-969A-CD20-6D6EC8649D38}"/>
              </a:ext>
            </a:extLst>
          </p:cNvPr>
          <p:cNvSpPr/>
          <p:nvPr/>
        </p:nvSpPr>
        <p:spPr>
          <a:xfrm>
            <a:off x="5890725" y="3403552"/>
            <a:ext cx="594049" cy="5225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10" name="Rectangle 9">
            <a:extLst>
              <a:ext uri="{FF2B5EF4-FFF2-40B4-BE49-F238E27FC236}">
                <a16:creationId xmlns:a16="http://schemas.microsoft.com/office/drawing/2014/main" id="{AC06B14E-2B00-DF62-682B-543EFBC0AF45}"/>
              </a:ext>
            </a:extLst>
          </p:cNvPr>
          <p:cNvSpPr/>
          <p:nvPr/>
        </p:nvSpPr>
        <p:spPr>
          <a:xfrm>
            <a:off x="5868651" y="4178628"/>
            <a:ext cx="594049" cy="52251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12" name="Rectangle 11">
            <a:extLst>
              <a:ext uri="{FF2B5EF4-FFF2-40B4-BE49-F238E27FC236}">
                <a16:creationId xmlns:a16="http://schemas.microsoft.com/office/drawing/2014/main" id="{54FCADEB-E5EB-4E30-4245-E31BF536F9FE}"/>
              </a:ext>
            </a:extLst>
          </p:cNvPr>
          <p:cNvSpPr/>
          <p:nvPr/>
        </p:nvSpPr>
        <p:spPr>
          <a:xfrm>
            <a:off x="6783356" y="1045028"/>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1</a:t>
            </a:r>
            <a:endParaRPr lang="en-IN" dirty="0"/>
          </a:p>
        </p:txBody>
      </p:sp>
      <p:sp>
        <p:nvSpPr>
          <p:cNvPr id="13" name="Rectangle 12">
            <a:extLst>
              <a:ext uri="{FF2B5EF4-FFF2-40B4-BE49-F238E27FC236}">
                <a16:creationId xmlns:a16="http://schemas.microsoft.com/office/drawing/2014/main" id="{EAEABD4F-2E84-069F-E897-F8A86135CD2D}"/>
              </a:ext>
            </a:extLst>
          </p:cNvPr>
          <p:cNvSpPr/>
          <p:nvPr/>
        </p:nvSpPr>
        <p:spPr>
          <a:xfrm>
            <a:off x="7377405" y="1045027"/>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6A7D5B50-FE84-4F06-FE02-FD37B74976D1}"/>
              </a:ext>
            </a:extLst>
          </p:cNvPr>
          <p:cNvSpPr/>
          <p:nvPr/>
        </p:nvSpPr>
        <p:spPr>
          <a:xfrm>
            <a:off x="8071285" y="1045028"/>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4</a:t>
            </a:r>
            <a:endParaRPr lang="en-IN" dirty="0"/>
          </a:p>
        </p:txBody>
      </p:sp>
      <p:sp>
        <p:nvSpPr>
          <p:cNvPr id="15" name="Rectangle 14">
            <a:extLst>
              <a:ext uri="{FF2B5EF4-FFF2-40B4-BE49-F238E27FC236}">
                <a16:creationId xmlns:a16="http://schemas.microsoft.com/office/drawing/2014/main" id="{6DEB6DE0-AE30-4B7D-6F00-1395440703AA}"/>
              </a:ext>
            </a:extLst>
          </p:cNvPr>
          <p:cNvSpPr/>
          <p:nvPr/>
        </p:nvSpPr>
        <p:spPr>
          <a:xfrm>
            <a:off x="8665334" y="1045027"/>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0</a:t>
            </a:r>
            <a:endParaRPr lang="en-IN" dirty="0"/>
          </a:p>
        </p:txBody>
      </p:sp>
      <p:cxnSp>
        <p:nvCxnSpPr>
          <p:cNvPr id="18" name="Straight Arrow Connector 17">
            <a:extLst>
              <a:ext uri="{FF2B5EF4-FFF2-40B4-BE49-F238E27FC236}">
                <a16:creationId xmlns:a16="http://schemas.microsoft.com/office/drawing/2014/main" id="{F9BAA508-BD50-575D-1168-E2E9B1ABD9D5}"/>
              </a:ext>
            </a:extLst>
          </p:cNvPr>
          <p:cNvCxnSpPr>
            <a:stCxn id="6" idx="3"/>
            <a:endCxn id="12" idx="1"/>
          </p:cNvCxnSpPr>
          <p:nvPr/>
        </p:nvCxnSpPr>
        <p:spPr>
          <a:xfrm>
            <a:off x="6484776" y="1306286"/>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7CDCE4BA-FFD7-C234-D395-E6F46638841B}"/>
              </a:ext>
            </a:extLst>
          </p:cNvPr>
          <p:cNvCxnSpPr/>
          <p:nvPr/>
        </p:nvCxnSpPr>
        <p:spPr>
          <a:xfrm>
            <a:off x="7772705" y="1306286"/>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1" name="Rectangle 20">
            <a:extLst>
              <a:ext uri="{FF2B5EF4-FFF2-40B4-BE49-F238E27FC236}">
                <a16:creationId xmlns:a16="http://schemas.microsoft.com/office/drawing/2014/main" id="{3AE34068-A27A-3354-98CE-08A9AB101203}"/>
              </a:ext>
            </a:extLst>
          </p:cNvPr>
          <p:cNvSpPr/>
          <p:nvPr/>
        </p:nvSpPr>
        <p:spPr>
          <a:xfrm>
            <a:off x="6783356" y="1869177"/>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0</a:t>
            </a:r>
            <a:endParaRPr lang="en-IN" dirty="0"/>
          </a:p>
        </p:txBody>
      </p:sp>
      <p:sp>
        <p:nvSpPr>
          <p:cNvPr id="22" name="Rectangle 21">
            <a:extLst>
              <a:ext uri="{FF2B5EF4-FFF2-40B4-BE49-F238E27FC236}">
                <a16:creationId xmlns:a16="http://schemas.microsoft.com/office/drawing/2014/main" id="{DC3678E0-D279-BA66-C711-9E9708EFB959}"/>
              </a:ext>
            </a:extLst>
          </p:cNvPr>
          <p:cNvSpPr/>
          <p:nvPr/>
        </p:nvSpPr>
        <p:spPr>
          <a:xfrm>
            <a:off x="7377405" y="1869176"/>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a:p>
        </p:txBody>
      </p:sp>
      <p:sp>
        <p:nvSpPr>
          <p:cNvPr id="23" name="Rectangle 22">
            <a:extLst>
              <a:ext uri="{FF2B5EF4-FFF2-40B4-BE49-F238E27FC236}">
                <a16:creationId xmlns:a16="http://schemas.microsoft.com/office/drawing/2014/main" id="{3A6D7A64-5942-21FC-B78E-C09732770D15}"/>
              </a:ext>
            </a:extLst>
          </p:cNvPr>
          <p:cNvSpPr/>
          <p:nvPr/>
        </p:nvSpPr>
        <p:spPr>
          <a:xfrm>
            <a:off x="8071285" y="1869177"/>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2</a:t>
            </a:r>
            <a:endParaRPr lang="en-IN" dirty="0"/>
          </a:p>
        </p:txBody>
      </p:sp>
      <p:sp>
        <p:nvSpPr>
          <p:cNvPr id="24" name="Rectangle 23">
            <a:extLst>
              <a:ext uri="{FF2B5EF4-FFF2-40B4-BE49-F238E27FC236}">
                <a16:creationId xmlns:a16="http://schemas.microsoft.com/office/drawing/2014/main" id="{170CFADA-AF70-09A8-5DB4-74F278F59749}"/>
              </a:ext>
            </a:extLst>
          </p:cNvPr>
          <p:cNvSpPr/>
          <p:nvPr/>
        </p:nvSpPr>
        <p:spPr>
          <a:xfrm>
            <a:off x="8665334" y="1869176"/>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a:p>
        </p:txBody>
      </p:sp>
      <p:sp>
        <p:nvSpPr>
          <p:cNvPr id="25" name="Rectangle 24">
            <a:extLst>
              <a:ext uri="{FF2B5EF4-FFF2-40B4-BE49-F238E27FC236}">
                <a16:creationId xmlns:a16="http://schemas.microsoft.com/office/drawing/2014/main" id="{03041668-5416-0A65-C74C-3006BC792C08}"/>
              </a:ext>
            </a:extLst>
          </p:cNvPr>
          <p:cNvSpPr/>
          <p:nvPr/>
        </p:nvSpPr>
        <p:spPr>
          <a:xfrm>
            <a:off x="9359214" y="1881618"/>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3</a:t>
            </a:r>
            <a:endParaRPr lang="en-IN" dirty="0"/>
          </a:p>
        </p:txBody>
      </p:sp>
      <p:sp>
        <p:nvSpPr>
          <p:cNvPr id="26" name="Rectangle 25">
            <a:extLst>
              <a:ext uri="{FF2B5EF4-FFF2-40B4-BE49-F238E27FC236}">
                <a16:creationId xmlns:a16="http://schemas.microsoft.com/office/drawing/2014/main" id="{8C677AAB-CC19-7672-7BDE-D438F104D8D6}"/>
              </a:ext>
            </a:extLst>
          </p:cNvPr>
          <p:cNvSpPr/>
          <p:nvPr/>
        </p:nvSpPr>
        <p:spPr>
          <a:xfrm>
            <a:off x="9953263" y="1881617"/>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dirty="0"/>
          </a:p>
        </p:txBody>
      </p:sp>
      <p:cxnSp>
        <p:nvCxnSpPr>
          <p:cNvPr id="27" name="Straight Arrow Connector 26">
            <a:extLst>
              <a:ext uri="{FF2B5EF4-FFF2-40B4-BE49-F238E27FC236}">
                <a16:creationId xmlns:a16="http://schemas.microsoft.com/office/drawing/2014/main" id="{989D19DC-6A1D-110C-1106-A8400865A028}"/>
              </a:ext>
            </a:extLst>
          </p:cNvPr>
          <p:cNvCxnSpPr>
            <a:endCxn id="21" idx="1"/>
          </p:cNvCxnSpPr>
          <p:nvPr/>
        </p:nvCxnSpPr>
        <p:spPr>
          <a:xfrm>
            <a:off x="6484776" y="2130435"/>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 name="Straight Arrow Connector 27">
            <a:extLst>
              <a:ext uri="{FF2B5EF4-FFF2-40B4-BE49-F238E27FC236}">
                <a16:creationId xmlns:a16="http://schemas.microsoft.com/office/drawing/2014/main" id="{9F6EB3B2-BBD1-E984-F889-42ED4EDD003C}"/>
              </a:ext>
            </a:extLst>
          </p:cNvPr>
          <p:cNvCxnSpPr/>
          <p:nvPr/>
        </p:nvCxnSpPr>
        <p:spPr>
          <a:xfrm>
            <a:off x="7772705" y="2130435"/>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 name="Straight Arrow Connector 28">
            <a:extLst>
              <a:ext uri="{FF2B5EF4-FFF2-40B4-BE49-F238E27FC236}">
                <a16:creationId xmlns:a16="http://schemas.microsoft.com/office/drawing/2014/main" id="{A7B658B9-39AE-8D33-989F-1790DACDB35C}"/>
              </a:ext>
            </a:extLst>
          </p:cNvPr>
          <p:cNvCxnSpPr/>
          <p:nvPr/>
        </p:nvCxnSpPr>
        <p:spPr>
          <a:xfrm>
            <a:off x="9060634" y="2142876"/>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a:extLst>
              <a:ext uri="{FF2B5EF4-FFF2-40B4-BE49-F238E27FC236}">
                <a16:creationId xmlns:a16="http://schemas.microsoft.com/office/drawing/2014/main" id="{CFA45A27-4F7A-CCED-E91E-138458CB0CF9}"/>
              </a:ext>
            </a:extLst>
          </p:cNvPr>
          <p:cNvSpPr/>
          <p:nvPr/>
        </p:nvSpPr>
        <p:spPr>
          <a:xfrm>
            <a:off x="6783356" y="2644875"/>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1</a:t>
            </a:r>
            <a:endParaRPr lang="en-IN" dirty="0"/>
          </a:p>
        </p:txBody>
      </p:sp>
      <p:sp>
        <p:nvSpPr>
          <p:cNvPr id="31" name="Rectangle 30">
            <a:extLst>
              <a:ext uri="{FF2B5EF4-FFF2-40B4-BE49-F238E27FC236}">
                <a16:creationId xmlns:a16="http://schemas.microsoft.com/office/drawing/2014/main" id="{348EAC2E-96A6-B135-5ED0-A0BEDD645AE1}"/>
              </a:ext>
            </a:extLst>
          </p:cNvPr>
          <p:cNvSpPr/>
          <p:nvPr/>
        </p:nvSpPr>
        <p:spPr>
          <a:xfrm>
            <a:off x="7377405" y="2644874"/>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a:p>
        </p:txBody>
      </p:sp>
      <p:sp>
        <p:nvSpPr>
          <p:cNvPr id="32" name="Rectangle 31">
            <a:extLst>
              <a:ext uri="{FF2B5EF4-FFF2-40B4-BE49-F238E27FC236}">
                <a16:creationId xmlns:a16="http://schemas.microsoft.com/office/drawing/2014/main" id="{037E49A9-2018-1996-93D4-E2494669C3B2}"/>
              </a:ext>
            </a:extLst>
          </p:cNvPr>
          <p:cNvSpPr/>
          <p:nvPr/>
        </p:nvSpPr>
        <p:spPr>
          <a:xfrm>
            <a:off x="8071285" y="2644875"/>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3</a:t>
            </a:r>
            <a:endParaRPr lang="en-IN" dirty="0"/>
          </a:p>
        </p:txBody>
      </p:sp>
      <p:sp>
        <p:nvSpPr>
          <p:cNvPr id="33" name="Rectangle 32">
            <a:extLst>
              <a:ext uri="{FF2B5EF4-FFF2-40B4-BE49-F238E27FC236}">
                <a16:creationId xmlns:a16="http://schemas.microsoft.com/office/drawing/2014/main" id="{C074404A-9BF3-9563-EC4B-2D11FAEBAF9E}"/>
              </a:ext>
            </a:extLst>
          </p:cNvPr>
          <p:cNvSpPr/>
          <p:nvPr/>
        </p:nvSpPr>
        <p:spPr>
          <a:xfrm>
            <a:off x="8665334" y="2644874"/>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0</a:t>
            </a:r>
            <a:endParaRPr lang="en-IN" dirty="0"/>
          </a:p>
        </p:txBody>
      </p:sp>
      <p:cxnSp>
        <p:nvCxnSpPr>
          <p:cNvPr id="34" name="Straight Arrow Connector 33">
            <a:extLst>
              <a:ext uri="{FF2B5EF4-FFF2-40B4-BE49-F238E27FC236}">
                <a16:creationId xmlns:a16="http://schemas.microsoft.com/office/drawing/2014/main" id="{14064688-8ADF-029A-1501-4B77C05F1B24}"/>
              </a:ext>
            </a:extLst>
          </p:cNvPr>
          <p:cNvCxnSpPr>
            <a:endCxn id="30" idx="1"/>
          </p:cNvCxnSpPr>
          <p:nvPr/>
        </p:nvCxnSpPr>
        <p:spPr>
          <a:xfrm>
            <a:off x="6484776" y="2906133"/>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5" name="Straight Arrow Connector 34">
            <a:extLst>
              <a:ext uri="{FF2B5EF4-FFF2-40B4-BE49-F238E27FC236}">
                <a16:creationId xmlns:a16="http://schemas.microsoft.com/office/drawing/2014/main" id="{7209873C-102E-AD25-F8A7-7DD1A0728AF3}"/>
              </a:ext>
            </a:extLst>
          </p:cNvPr>
          <p:cNvCxnSpPr/>
          <p:nvPr/>
        </p:nvCxnSpPr>
        <p:spPr>
          <a:xfrm>
            <a:off x="7772705" y="2906133"/>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6" name="Rectangle 35">
            <a:extLst>
              <a:ext uri="{FF2B5EF4-FFF2-40B4-BE49-F238E27FC236}">
                <a16:creationId xmlns:a16="http://schemas.microsoft.com/office/drawing/2014/main" id="{99A9E7F2-4B32-294F-F91F-1D7593AB76CB}"/>
              </a:ext>
            </a:extLst>
          </p:cNvPr>
          <p:cNvSpPr/>
          <p:nvPr/>
        </p:nvSpPr>
        <p:spPr>
          <a:xfrm>
            <a:off x="6783356" y="3400540"/>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1</a:t>
            </a:r>
            <a:endParaRPr lang="en-IN" dirty="0"/>
          </a:p>
        </p:txBody>
      </p:sp>
      <p:sp>
        <p:nvSpPr>
          <p:cNvPr id="37" name="Rectangle 36">
            <a:extLst>
              <a:ext uri="{FF2B5EF4-FFF2-40B4-BE49-F238E27FC236}">
                <a16:creationId xmlns:a16="http://schemas.microsoft.com/office/drawing/2014/main" id="{78BE7BAC-D08A-9528-DBA7-A640A58D0924}"/>
              </a:ext>
            </a:extLst>
          </p:cNvPr>
          <p:cNvSpPr/>
          <p:nvPr/>
        </p:nvSpPr>
        <p:spPr>
          <a:xfrm>
            <a:off x="7377405" y="3400539"/>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a:p>
        </p:txBody>
      </p:sp>
      <p:sp>
        <p:nvSpPr>
          <p:cNvPr id="38" name="Rectangle 37">
            <a:extLst>
              <a:ext uri="{FF2B5EF4-FFF2-40B4-BE49-F238E27FC236}">
                <a16:creationId xmlns:a16="http://schemas.microsoft.com/office/drawing/2014/main" id="{B0AF4A80-797E-3F7F-A7BB-544B14655FC1}"/>
              </a:ext>
            </a:extLst>
          </p:cNvPr>
          <p:cNvSpPr/>
          <p:nvPr/>
        </p:nvSpPr>
        <p:spPr>
          <a:xfrm>
            <a:off x="8071285" y="3400540"/>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2</a:t>
            </a:r>
            <a:endParaRPr lang="en-IN" dirty="0"/>
          </a:p>
        </p:txBody>
      </p:sp>
      <p:sp>
        <p:nvSpPr>
          <p:cNvPr id="39" name="Rectangle 38">
            <a:extLst>
              <a:ext uri="{FF2B5EF4-FFF2-40B4-BE49-F238E27FC236}">
                <a16:creationId xmlns:a16="http://schemas.microsoft.com/office/drawing/2014/main" id="{4FFC42C2-A797-5A56-DA23-89E32034F7D7}"/>
              </a:ext>
            </a:extLst>
          </p:cNvPr>
          <p:cNvSpPr/>
          <p:nvPr/>
        </p:nvSpPr>
        <p:spPr>
          <a:xfrm>
            <a:off x="8665334" y="3400539"/>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dirty="0"/>
          </a:p>
        </p:txBody>
      </p:sp>
      <p:cxnSp>
        <p:nvCxnSpPr>
          <p:cNvPr id="40" name="Straight Arrow Connector 39">
            <a:extLst>
              <a:ext uri="{FF2B5EF4-FFF2-40B4-BE49-F238E27FC236}">
                <a16:creationId xmlns:a16="http://schemas.microsoft.com/office/drawing/2014/main" id="{E5B5A0CE-EEBF-A0F3-9BB7-49E2E857AD2D}"/>
              </a:ext>
            </a:extLst>
          </p:cNvPr>
          <p:cNvCxnSpPr>
            <a:endCxn id="36" idx="1"/>
          </p:cNvCxnSpPr>
          <p:nvPr/>
        </p:nvCxnSpPr>
        <p:spPr>
          <a:xfrm>
            <a:off x="6484776" y="3661798"/>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1" name="Straight Arrow Connector 40">
            <a:extLst>
              <a:ext uri="{FF2B5EF4-FFF2-40B4-BE49-F238E27FC236}">
                <a16:creationId xmlns:a16="http://schemas.microsoft.com/office/drawing/2014/main" id="{A002C782-15EE-26ED-821A-7880899BC71B}"/>
              </a:ext>
            </a:extLst>
          </p:cNvPr>
          <p:cNvCxnSpPr/>
          <p:nvPr/>
        </p:nvCxnSpPr>
        <p:spPr>
          <a:xfrm>
            <a:off x="7772705" y="3661798"/>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Rectangle 41">
            <a:extLst>
              <a:ext uri="{FF2B5EF4-FFF2-40B4-BE49-F238E27FC236}">
                <a16:creationId xmlns:a16="http://schemas.microsoft.com/office/drawing/2014/main" id="{355307E3-65C9-064F-B535-3E590A4B21ED}"/>
              </a:ext>
            </a:extLst>
          </p:cNvPr>
          <p:cNvSpPr/>
          <p:nvPr/>
        </p:nvSpPr>
        <p:spPr>
          <a:xfrm>
            <a:off x="6783965" y="4155350"/>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0</a:t>
            </a:r>
            <a:endParaRPr lang="en-IN" dirty="0"/>
          </a:p>
        </p:txBody>
      </p:sp>
      <p:sp>
        <p:nvSpPr>
          <p:cNvPr id="43" name="Rectangle 42">
            <a:extLst>
              <a:ext uri="{FF2B5EF4-FFF2-40B4-BE49-F238E27FC236}">
                <a16:creationId xmlns:a16="http://schemas.microsoft.com/office/drawing/2014/main" id="{EEA9928F-CA72-6328-3EFF-86878CE9D94E}"/>
              </a:ext>
            </a:extLst>
          </p:cNvPr>
          <p:cNvSpPr/>
          <p:nvPr/>
        </p:nvSpPr>
        <p:spPr>
          <a:xfrm>
            <a:off x="7378014" y="4155349"/>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dirty="0"/>
          </a:p>
        </p:txBody>
      </p:sp>
      <p:cxnSp>
        <p:nvCxnSpPr>
          <p:cNvPr id="44" name="Straight Arrow Connector 43">
            <a:extLst>
              <a:ext uri="{FF2B5EF4-FFF2-40B4-BE49-F238E27FC236}">
                <a16:creationId xmlns:a16="http://schemas.microsoft.com/office/drawing/2014/main" id="{A44F05A6-D363-61D3-B885-DBE6642B46FE}"/>
              </a:ext>
            </a:extLst>
          </p:cNvPr>
          <p:cNvCxnSpPr>
            <a:endCxn id="42" idx="1"/>
          </p:cNvCxnSpPr>
          <p:nvPr/>
        </p:nvCxnSpPr>
        <p:spPr>
          <a:xfrm>
            <a:off x="6485385" y="4416608"/>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47" name="Picture 46">
            <a:extLst>
              <a:ext uri="{FF2B5EF4-FFF2-40B4-BE49-F238E27FC236}">
                <a16:creationId xmlns:a16="http://schemas.microsoft.com/office/drawing/2014/main" id="{68170343-D3C6-0235-8763-F51A192EB3D9}"/>
              </a:ext>
            </a:extLst>
          </p:cNvPr>
          <p:cNvPicPr>
            <a:picLocks noChangeAspect="1"/>
          </p:cNvPicPr>
          <p:nvPr/>
        </p:nvPicPr>
        <p:blipFill>
          <a:blip r:embed="rId2"/>
          <a:stretch>
            <a:fillRect/>
          </a:stretch>
        </p:blipFill>
        <p:spPr>
          <a:xfrm>
            <a:off x="277193" y="1270657"/>
            <a:ext cx="5314950" cy="2266950"/>
          </a:xfrm>
          <a:prstGeom prst="rect">
            <a:avLst/>
          </a:prstGeom>
        </p:spPr>
      </p:pic>
      <p:sp>
        <p:nvSpPr>
          <p:cNvPr id="48" name="Rectangle 47">
            <a:extLst>
              <a:ext uri="{FF2B5EF4-FFF2-40B4-BE49-F238E27FC236}">
                <a16:creationId xmlns:a16="http://schemas.microsoft.com/office/drawing/2014/main" id="{E52567E9-18E7-F43F-FA62-71F8FC4303E7}"/>
              </a:ext>
            </a:extLst>
          </p:cNvPr>
          <p:cNvSpPr/>
          <p:nvPr/>
        </p:nvSpPr>
        <p:spPr>
          <a:xfrm>
            <a:off x="10626927" y="1856679"/>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4</a:t>
            </a:r>
            <a:endParaRPr lang="en-IN" dirty="0"/>
          </a:p>
        </p:txBody>
      </p:sp>
      <p:sp>
        <p:nvSpPr>
          <p:cNvPr id="49" name="Rectangle 48">
            <a:extLst>
              <a:ext uri="{FF2B5EF4-FFF2-40B4-BE49-F238E27FC236}">
                <a16:creationId xmlns:a16="http://schemas.microsoft.com/office/drawing/2014/main" id="{620B5788-8C68-F48E-B173-67C855787FDA}"/>
              </a:ext>
            </a:extLst>
          </p:cNvPr>
          <p:cNvSpPr/>
          <p:nvPr/>
        </p:nvSpPr>
        <p:spPr>
          <a:xfrm>
            <a:off x="11220976" y="1856678"/>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0</a:t>
            </a:r>
            <a:endParaRPr lang="en-IN" dirty="0"/>
          </a:p>
        </p:txBody>
      </p:sp>
      <p:cxnSp>
        <p:nvCxnSpPr>
          <p:cNvPr id="50" name="Straight Arrow Connector 49">
            <a:extLst>
              <a:ext uri="{FF2B5EF4-FFF2-40B4-BE49-F238E27FC236}">
                <a16:creationId xmlns:a16="http://schemas.microsoft.com/office/drawing/2014/main" id="{FF969A25-B16E-AF93-E90A-4D552A8791B5}"/>
              </a:ext>
            </a:extLst>
          </p:cNvPr>
          <p:cNvCxnSpPr/>
          <p:nvPr/>
        </p:nvCxnSpPr>
        <p:spPr>
          <a:xfrm>
            <a:off x="10328347" y="2117937"/>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1" name="Rectangle 50">
            <a:extLst>
              <a:ext uri="{FF2B5EF4-FFF2-40B4-BE49-F238E27FC236}">
                <a16:creationId xmlns:a16="http://schemas.microsoft.com/office/drawing/2014/main" id="{7E99059E-FAAA-D29F-5051-90387E224255}"/>
              </a:ext>
            </a:extLst>
          </p:cNvPr>
          <p:cNvSpPr/>
          <p:nvPr/>
        </p:nvSpPr>
        <p:spPr>
          <a:xfrm>
            <a:off x="9381595" y="3400539"/>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4</a:t>
            </a:r>
            <a:endParaRPr lang="en-IN" dirty="0"/>
          </a:p>
        </p:txBody>
      </p:sp>
      <p:sp>
        <p:nvSpPr>
          <p:cNvPr id="52" name="Rectangle 51">
            <a:extLst>
              <a:ext uri="{FF2B5EF4-FFF2-40B4-BE49-F238E27FC236}">
                <a16:creationId xmlns:a16="http://schemas.microsoft.com/office/drawing/2014/main" id="{1144BF80-EDD1-1340-8AD4-A6B99336D1DF}"/>
              </a:ext>
            </a:extLst>
          </p:cNvPr>
          <p:cNvSpPr/>
          <p:nvPr/>
        </p:nvSpPr>
        <p:spPr>
          <a:xfrm>
            <a:off x="9975644" y="3400538"/>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0</a:t>
            </a:r>
            <a:endParaRPr lang="en-IN" dirty="0"/>
          </a:p>
        </p:txBody>
      </p:sp>
      <p:cxnSp>
        <p:nvCxnSpPr>
          <p:cNvPr id="53" name="Straight Arrow Connector 52">
            <a:extLst>
              <a:ext uri="{FF2B5EF4-FFF2-40B4-BE49-F238E27FC236}">
                <a16:creationId xmlns:a16="http://schemas.microsoft.com/office/drawing/2014/main" id="{0419D824-2AD7-2123-94C6-C2D76FA0EE8F}"/>
              </a:ext>
            </a:extLst>
          </p:cNvPr>
          <p:cNvCxnSpPr/>
          <p:nvPr/>
        </p:nvCxnSpPr>
        <p:spPr>
          <a:xfrm>
            <a:off x="9083015" y="3661797"/>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4" name="Rectangle 53">
            <a:extLst>
              <a:ext uri="{FF2B5EF4-FFF2-40B4-BE49-F238E27FC236}">
                <a16:creationId xmlns:a16="http://schemas.microsoft.com/office/drawing/2014/main" id="{DE2945D0-D37F-25D6-ED55-3B32860DD87F}"/>
              </a:ext>
            </a:extLst>
          </p:cNvPr>
          <p:cNvSpPr/>
          <p:nvPr/>
        </p:nvSpPr>
        <p:spPr>
          <a:xfrm>
            <a:off x="8051069" y="4163206"/>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1</a:t>
            </a:r>
            <a:endParaRPr lang="en-IN" dirty="0"/>
          </a:p>
        </p:txBody>
      </p:sp>
      <p:sp>
        <p:nvSpPr>
          <p:cNvPr id="55" name="Rectangle 54">
            <a:extLst>
              <a:ext uri="{FF2B5EF4-FFF2-40B4-BE49-F238E27FC236}">
                <a16:creationId xmlns:a16="http://schemas.microsoft.com/office/drawing/2014/main" id="{90801C03-5E37-6463-7D9A-5F4CC4C318DF}"/>
              </a:ext>
            </a:extLst>
          </p:cNvPr>
          <p:cNvSpPr/>
          <p:nvPr/>
        </p:nvSpPr>
        <p:spPr>
          <a:xfrm>
            <a:off x="8645118" y="4163205"/>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IN" dirty="0"/>
          </a:p>
        </p:txBody>
      </p:sp>
      <p:cxnSp>
        <p:nvCxnSpPr>
          <p:cNvPr id="56" name="Straight Arrow Connector 55">
            <a:extLst>
              <a:ext uri="{FF2B5EF4-FFF2-40B4-BE49-F238E27FC236}">
                <a16:creationId xmlns:a16="http://schemas.microsoft.com/office/drawing/2014/main" id="{B64B1E46-C68F-4701-98B4-952CBC3C2027}"/>
              </a:ext>
            </a:extLst>
          </p:cNvPr>
          <p:cNvCxnSpPr/>
          <p:nvPr/>
        </p:nvCxnSpPr>
        <p:spPr>
          <a:xfrm>
            <a:off x="7752489" y="4424464"/>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7" name="Rectangle 56">
            <a:extLst>
              <a:ext uri="{FF2B5EF4-FFF2-40B4-BE49-F238E27FC236}">
                <a16:creationId xmlns:a16="http://schemas.microsoft.com/office/drawing/2014/main" id="{F14677C2-6868-8584-884E-4A6439F89BB9}"/>
              </a:ext>
            </a:extLst>
          </p:cNvPr>
          <p:cNvSpPr/>
          <p:nvPr/>
        </p:nvSpPr>
        <p:spPr>
          <a:xfrm>
            <a:off x="9335279" y="4147769"/>
            <a:ext cx="594049"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3</a:t>
            </a:r>
            <a:endParaRPr lang="en-IN" dirty="0"/>
          </a:p>
        </p:txBody>
      </p:sp>
      <p:sp>
        <p:nvSpPr>
          <p:cNvPr id="58" name="Rectangle 57">
            <a:extLst>
              <a:ext uri="{FF2B5EF4-FFF2-40B4-BE49-F238E27FC236}">
                <a16:creationId xmlns:a16="http://schemas.microsoft.com/office/drawing/2014/main" id="{5F993686-FE81-1B12-F3F1-8DE002DB70DA}"/>
              </a:ext>
            </a:extLst>
          </p:cNvPr>
          <p:cNvSpPr/>
          <p:nvPr/>
        </p:nvSpPr>
        <p:spPr>
          <a:xfrm>
            <a:off x="9929328" y="4147768"/>
            <a:ext cx="395300" cy="52251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0</a:t>
            </a:r>
            <a:endParaRPr lang="en-IN" dirty="0"/>
          </a:p>
        </p:txBody>
      </p:sp>
      <p:cxnSp>
        <p:nvCxnSpPr>
          <p:cNvPr id="59" name="Straight Arrow Connector 58">
            <a:extLst>
              <a:ext uri="{FF2B5EF4-FFF2-40B4-BE49-F238E27FC236}">
                <a16:creationId xmlns:a16="http://schemas.microsoft.com/office/drawing/2014/main" id="{10227545-74D6-322D-4E11-54874DB5D3FF}"/>
              </a:ext>
            </a:extLst>
          </p:cNvPr>
          <p:cNvCxnSpPr/>
          <p:nvPr/>
        </p:nvCxnSpPr>
        <p:spPr>
          <a:xfrm>
            <a:off x="9036699" y="4409027"/>
            <a:ext cx="2985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0" name="TextBox 59">
            <a:extLst>
              <a:ext uri="{FF2B5EF4-FFF2-40B4-BE49-F238E27FC236}">
                <a16:creationId xmlns:a16="http://schemas.microsoft.com/office/drawing/2014/main" id="{34568D12-DD36-E25F-8D7D-6CDB85AC5F21}"/>
              </a:ext>
            </a:extLst>
          </p:cNvPr>
          <p:cNvSpPr txBox="1"/>
          <p:nvPr/>
        </p:nvSpPr>
        <p:spPr>
          <a:xfrm>
            <a:off x="5371297" y="195341"/>
            <a:ext cx="2550698" cy="584775"/>
          </a:xfrm>
          <a:prstGeom prst="rect">
            <a:avLst/>
          </a:prstGeom>
          <a:noFill/>
        </p:spPr>
        <p:txBody>
          <a:bodyPr wrap="none" rtlCol="0">
            <a:spAutoFit/>
          </a:bodyPr>
          <a:lstStyle/>
          <a:p>
            <a:r>
              <a:rPr lang="en-US" sz="3200" b="1" dirty="0">
                <a:solidFill>
                  <a:srgbClr val="FF0000"/>
                </a:solidFill>
              </a:rPr>
              <a:t>Adjacency List</a:t>
            </a:r>
            <a:endParaRPr lang="en-IN" sz="3200" b="1" dirty="0">
              <a:solidFill>
                <a:srgbClr val="FF0000"/>
              </a:solidFill>
            </a:endParaRPr>
          </a:p>
        </p:txBody>
      </p:sp>
    </p:spTree>
    <p:extLst>
      <p:ext uri="{BB962C8B-B14F-4D97-AF65-F5344CB8AC3E}">
        <p14:creationId xmlns:p14="http://schemas.microsoft.com/office/powerpoint/2010/main" val="199618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randombar(horizontal)">
                                      <p:cBhvr>
                                        <p:cTn id="31" dur="500"/>
                                        <p:tgtEl>
                                          <p:spTgt spid="15"/>
                                        </p:tgtEl>
                                      </p:cBhvr>
                                    </p:animEffect>
                                  </p:childTnLst>
                                </p:cTn>
                              </p:par>
                              <p:par>
                                <p:cTn id="32" presetID="14" presetClass="entr" presetSubtype="10"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randombar(horizontal)">
                                      <p:cBhvr>
                                        <p:cTn id="34" dur="500"/>
                                        <p:tgtEl>
                                          <p:spTgt spid="18"/>
                                        </p:tgtEl>
                                      </p:cBhvr>
                                    </p:animEffect>
                                  </p:childTnLst>
                                </p:cTn>
                              </p:par>
                              <p:par>
                                <p:cTn id="35" presetID="14" presetClass="entr" presetSubtype="1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randombar(horizontal)">
                                      <p:cBhvr>
                                        <p:cTn id="37" dur="500"/>
                                        <p:tgtEl>
                                          <p:spTgt spid="19"/>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randombar(horizontal)">
                                      <p:cBhvr>
                                        <p:cTn id="40" dur="500"/>
                                        <p:tgtEl>
                                          <p:spTgt spid="21"/>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randombar(horizontal)">
                                      <p:cBhvr>
                                        <p:cTn id="43" dur="500"/>
                                        <p:tgtEl>
                                          <p:spTgt spid="22"/>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randombar(horizontal)">
                                      <p:cBhvr>
                                        <p:cTn id="46" dur="500"/>
                                        <p:tgtEl>
                                          <p:spTgt spid="23"/>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randombar(horizontal)">
                                      <p:cBhvr>
                                        <p:cTn id="49" dur="500"/>
                                        <p:tgtEl>
                                          <p:spTgt spid="24"/>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randombar(horizontal)">
                                      <p:cBhvr>
                                        <p:cTn id="52" dur="500"/>
                                        <p:tgtEl>
                                          <p:spTgt spid="25"/>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randombar(horizontal)">
                                      <p:cBhvr>
                                        <p:cTn id="55" dur="500"/>
                                        <p:tgtEl>
                                          <p:spTgt spid="26"/>
                                        </p:tgtEl>
                                      </p:cBhvr>
                                    </p:animEffect>
                                  </p:childTnLst>
                                </p:cTn>
                              </p:par>
                              <p:par>
                                <p:cTn id="56" presetID="14" presetClass="entr" presetSubtype="10" fill="hold"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randombar(horizontal)">
                                      <p:cBhvr>
                                        <p:cTn id="58" dur="500"/>
                                        <p:tgtEl>
                                          <p:spTgt spid="27"/>
                                        </p:tgtEl>
                                      </p:cBhvr>
                                    </p:animEffect>
                                  </p:childTnLst>
                                </p:cTn>
                              </p:par>
                              <p:par>
                                <p:cTn id="59" presetID="14" presetClass="entr" presetSubtype="10" fill="hold" nodeType="with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randombar(horizontal)">
                                      <p:cBhvr>
                                        <p:cTn id="61" dur="500"/>
                                        <p:tgtEl>
                                          <p:spTgt spid="28"/>
                                        </p:tgtEl>
                                      </p:cBhvr>
                                    </p:animEffect>
                                  </p:childTnLst>
                                </p:cTn>
                              </p:par>
                              <p:par>
                                <p:cTn id="62" presetID="14" presetClass="entr" presetSubtype="10" fill="hold"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randombar(horizontal)">
                                      <p:cBhvr>
                                        <p:cTn id="64" dur="500"/>
                                        <p:tgtEl>
                                          <p:spTgt spid="29"/>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randombar(horizontal)">
                                      <p:cBhvr>
                                        <p:cTn id="67" dur="500"/>
                                        <p:tgtEl>
                                          <p:spTgt spid="30"/>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randombar(horizontal)">
                                      <p:cBhvr>
                                        <p:cTn id="70" dur="500"/>
                                        <p:tgtEl>
                                          <p:spTgt spid="31"/>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randombar(horizontal)">
                                      <p:cBhvr>
                                        <p:cTn id="73" dur="500"/>
                                        <p:tgtEl>
                                          <p:spTgt spid="32"/>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randombar(horizontal)">
                                      <p:cBhvr>
                                        <p:cTn id="76" dur="500"/>
                                        <p:tgtEl>
                                          <p:spTgt spid="33"/>
                                        </p:tgtEl>
                                      </p:cBhvr>
                                    </p:animEffect>
                                  </p:childTnLst>
                                </p:cTn>
                              </p:par>
                              <p:par>
                                <p:cTn id="77" presetID="14" presetClass="entr" presetSubtype="10" fill="hold" nodeType="with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randombar(horizontal)">
                                      <p:cBhvr>
                                        <p:cTn id="79" dur="500"/>
                                        <p:tgtEl>
                                          <p:spTgt spid="34"/>
                                        </p:tgtEl>
                                      </p:cBhvr>
                                    </p:animEffect>
                                  </p:childTnLst>
                                </p:cTn>
                              </p:par>
                              <p:par>
                                <p:cTn id="80" presetID="14" presetClass="entr" presetSubtype="10" fill="hold" nodeType="with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randombar(horizontal)">
                                      <p:cBhvr>
                                        <p:cTn id="82" dur="500"/>
                                        <p:tgtEl>
                                          <p:spTgt spid="35"/>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randombar(horizontal)">
                                      <p:cBhvr>
                                        <p:cTn id="85" dur="500"/>
                                        <p:tgtEl>
                                          <p:spTgt spid="36"/>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randombar(horizontal)">
                                      <p:cBhvr>
                                        <p:cTn id="88" dur="500"/>
                                        <p:tgtEl>
                                          <p:spTgt spid="37"/>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randombar(horizontal)">
                                      <p:cBhvr>
                                        <p:cTn id="91" dur="500"/>
                                        <p:tgtEl>
                                          <p:spTgt spid="38"/>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9"/>
                                        </p:tgtEl>
                                        <p:attrNameLst>
                                          <p:attrName>style.visibility</p:attrName>
                                        </p:attrNameLst>
                                      </p:cBhvr>
                                      <p:to>
                                        <p:strVal val="visible"/>
                                      </p:to>
                                    </p:set>
                                    <p:animEffect transition="in" filter="randombar(horizontal)">
                                      <p:cBhvr>
                                        <p:cTn id="94" dur="500"/>
                                        <p:tgtEl>
                                          <p:spTgt spid="39"/>
                                        </p:tgtEl>
                                      </p:cBhvr>
                                    </p:animEffect>
                                  </p:childTnLst>
                                </p:cTn>
                              </p:par>
                              <p:par>
                                <p:cTn id="95" presetID="14" presetClass="entr" presetSubtype="10" fill="hold" nodeType="with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randombar(horizontal)">
                                      <p:cBhvr>
                                        <p:cTn id="97" dur="500"/>
                                        <p:tgtEl>
                                          <p:spTgt spid="40"/>
                                        </p:tgtEl>
                                      </p:cBhvr>
                                    </p:animEffect>
                                  </p:childTnLst>
                                </p:cTn>
                              </p:par>
                              <p:par>
                                <p:cTn id="98" presetID="14" presetClass="entr" presetSubtype="10" fill="hold" nodeType="withEffect">
                                  <p:stCondLst>
                                    <p:cond delay="0"/>
                                  </p:stCondLst>
                                  <p:childTnLst>
                                    <p:set>
                                      <p:cBhvr>
                                        <p:cTn id="99" dur="1" fill="hold">
                                          <p:stCondLst>
                                            <p:cond delay="0"/>
                                          </p:stCondLst>
                                        </p:cTn>
                                        <p:tgtEl>
                                          <p:spTgt spid="41"/>
                                        </p:tgtEl>
                                        <p:attrNameLst>
                                          <p:attrName>style.visibility</p:attrName>
                                        </p:attrNameLst>
                                      </p:cBhvr>
                                      <p:to>
                                        <p:strVal val="visible"/>
                                      </p:to>
                                    </p:set>
                                    <p:animEffect transition="in" filter="randombar(horizontal)">
                                      <p:cBhvr>
                                        <p:cTn id="100" dur="500"/>
                                        <p:tgtEl>
                                          <p:spTgt spid="41"/>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42"/>
                                        </p:tgtEl>
                                        <p:attrNameLst>
                                          <p:attrName>style.visibility</p:attrName>
                                        </p:attrNameLst>
                                      </p:cBhvr>
                                      <p:to>
                                        <p:strVal val="visible"/>
                                      </p:to>
                                    </p:set>
                                    <p:animEffect transition="in" filter="randombar(horizontal)">
                                      <p:cBhvr>
                                        <p:cTn id="103" dur="500"/>
                                        <p:tgtEl>
                                          <p:spTgt spid="42"/>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randombar(horizontal)">
                                      <p:cBhvr>
                                        <p:cTn id="106" dur="500"/>
                                        <p:tgtEl>
                                          <p:spTgt spid="43"/>
                                        </p:tgtEl>
                                      </p:cBhvr>
                                    </p:animEffect>
                                  </p:childTnLst>
                                </p:cTn>
                              </p:par>
                              <p:par>
                                <p:cTn id="107" presetID="14" presetClass="entr" presetSubtype="10" fill="hold" nodeType="withEffect">
                                  <p:stCondLst>
                                    <p:cond delay="0"/>
                                  </p:stCondLst>
                                  <p:childTnLst>
                                    <p:set>
                                      <p:cBhvr>
                                        <p:cTn id="108" dur="1" fill="hold">
                                          <p:stCondLst>
                                            <p:cond delay="0"/>
                                          </p:stCondLst>
                                        </p:cTn>
                                        <p:tgtEl>
                                          <p:spTgt spid="44"/>
                                        </p:tgtEl>
                                        <p:attrNameLst>
                                          <p:attrName>style.visibility</p:attrName>
                                        </p:attrNameLst>
                                      </p:cBhvr>
                                      <p:to>
                                        <p:strVal val="visible"/>
                                      </p:to>
                                    </p:set>
                                    <p:animEffect transition="in" filter="randombar(horizontal)">
                                      <p:cBhvr>
                                        <p:cTn id="109" dur="500"/>
                                        <p:tgtEl>
                                          <p:spTgt spid="44"/>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randombar(horizontal)">
                                      <p:cBhvr>
                                        <p:cTn id="112" dur="500"/>
                                        <p:tgtEl>
                                          <p:spTgt spid="48"/>
                                        </p:tgtEl>
                                      </p:cBhvr>
                                    </p:animEffect>
                                  </p:childTnLst>
                                </p:cTn>
                              </p:par>
                              <p:par>
                                <p:cTn id="113" presetID="14" presetClass="entr" presetSubtype="10" fill="hold" grpId="0" nodeType="withEffect">
                                  <p:stCondLst>
                                    <p:cond delay="0"/>
                                  </p:stCondLst>
                                  <p:childTnLst>
                                    <p:set>
                                      <p:cBhvr>
                                        <p:cTn id="114" dur="1" fill="hold">
                                          <p:stCondLst>
                                            <p:cond delay="0"/>
                                          </p:stCondLst>
                                        </p:cTn>
                                        <p:tgtEl>
                                          <p:spTgt spid="49"/>
                                        </p:tgtEl>
                                        <p:attrNameLst>
                                          <p:attrName>style.visibility</p:attrName>
                                        </p:attrNameLst>
                                      </p:cBhvr>
                                      <p:to>
                                        <p:strVal val="visible"/>
                                      </p:to>
                                    </p:set>
                                    <p:animEffect transition="in" filter="randombar(horizontal)">
                                      <p:cBhvr>
                                        <p:cTn id="115" dur="500"/>
                                        <p:tgtEl>
                                          <p:spTgt spid="49"/>
                                        </p:tgtEl>
                                      </p:cBhvr>
                                    </p:animEffect>
                                  </p:childTnLst>
                                </p:cTn>
                              </p:par>
                              <p:par>
                                <p:cTn id="116" presetID="14" presetClass="entr" presetSubtype="10" fill="hold" nodeType="withEffect">
                                  <p:stCondLst>
                                    <p:cond delay="0"/>
                                  </p:stCondLst>
                                  <p:childTnLst>
                                    <p:set>
                                      <p:cBhvr>
                                        <p:cTn id="117" dur="1" fill="hold">
                                          <p:stCondLst>
                                            <p:cond delay="0"/>
                                          </p:stCondLst>
                                        </p:cTn>
                                        <p:tgtEl>
                                          <p:spTgt spid="50"/>
                                        </p:tgtEl>
                                        <p:attrNameLst>
                                          <p:attrName>style.visibility</p:attrName>
                                        </p:attrNameLst>
                                      </p:cBhvr>
                                      <p:to>
                                        <p:strVal val="visible"/>
                                      </p:to>
                                    </p:set>
                                    <p:animEffect transition="in" filter="randombar(horizontal)">
                                      <p:cBhvr>
                                        <p:cTn id="118" dur="500"/>
                                        <p:tgtEl>
                                          <p:spTgt spid="50"/>
                                        </p:tgtEl>
                                      </p:cBhvr>
                                    </p:animEffect>
                                  </p:childTnLst>
                                </p:cTn>
                              </p:par>
                              <p:par>
                                <p:cTn id="119" presetID="14" presetClass="entr" presetSubtype="10" fill="hold" grpId="0" nodeType="withEffect">
                                  <p:stCondLst>
                                    <p:cond delay="0"/>
                                  </p:stCondLst>
                                  <p:childTnLst>
                                    <p:set>
                                      <p:cBhvr>
                                        <p:cTn id="120" dur="1" fill="hold">
                                          <p:stCondLst>
                                            <p:cond delay="0"/>
                                          </p:stCondLst>
                                        </p:cTn>
                                        <p:tgtEl>
                                          <p:spTgt spid="51"/>
                                        </p:tgtEl>
                                        <p:attrNameLst>
                                          <p:attrName>style.visibility</p:attrName>
                                        </p:attrNameLst>
                                      </p:cBhvr>
                                      <p:to>
                                        <p:strVal val="visible"/>
                                      </p:to>
                                    </p:set>
                                    <p:animEffect transition="in" filter="randombar(horizontal)">
                                      <p:cBhvr>
                                        <p:cTn id="121" dur="500"/>
                                        <p:tgtEl>
                                          <p:spTgt spid="51"/>
                                        </p:tgtEl>
                                      </p:cBhvr>
                                    </p:animEffect>
                                  </p:childTnLst>
                                </p:cTn>
                              </p:par>
                              <p:par>
                                <p:cTn id="122" presetID="14" presetClass="entr" presetSubtype="10" fill="hold" grpId="0" nodeType="withEffect">
                                  <p:stCondLst>
                                    <p:cond delay="0"/>
                                  </p:stCondLst>
                                  <p:childTnLst>
                                    <p:set>
                                      <p:cBhvr>
                                        <p:cTn id="123" dur="1" fill="hold">
                                          <p:stCondLst>
                                            <p:cond delay="0"/>
                                          </p:stCondLst>
                                        </p:cTn>
                                        <p:tgtEl>
                                          <p:spTgt spid="52"/>
                                        </p:tgtEl>
                                        <p:attrNameLst>
                                          <p:attrName>style.visibility</p:attrName>
                                        </p:attrNameLst>
                                      </p:cBhvr>
                                      <p:to>
                                        <p:strVal val="visible"/>
                                      </p:to>
                                    </p:set>
                                    <p:animEffect transition="in" filter="randombar(horizontal)">
                                      <p:cBhvr>
                                        <p:cTn id="124" dur="500"/>
                                        <p:tgtEl>
                                          <p:spTgt spid="52"/>
                                        </p:tgtEl>
                                      </p:cBhvr>
                                    </p:animEffect>
                                  </p:childTnLst>
                                </p:cTn>
                              </p:par>
                              <p:par>
                                <p:cTn id="125" presetID="14" presetClass="entr" presetSubtype="10" fill="hold" nodeType="withEffect">
                                  <p:stCondLst>
                                    <p:cond delay="0"/>
                                  </p:stCondLst>
                                  <p:childTnLst>
                                    <p:set>
                                      <p:cBhvr>
                                        <p:cTn id="126" dur="1" fill="hold">
                                          <p:stCondLst>
                                            <p:cond delay="0"/>
                                          </p:stCondLst>
                                        </p:cTn>
                                        <p:tgtEl>
                                          <p:spTgt spid="53"/>
                                        </p:tgtEl>
                                        <p:attrNameLst>
                                          <p:attrName>style.visibility</p:attrName>
                                        </p:attrNameLst>
                                      </p:cBhvr>
                                      <p:to>
                                        <p:strVal val="visible"/>
                                      </p:to>
                                    </p:set>
                                    <p:animEffect transition="in" filter="randombar(horizontal)">
                                      <p:cBhvr>
                                        <p:cTn id="127" dur="500"/>
                                        <p:tgtEl>
                                          <p:spTgt spid="53"/>
                                        </p:tgtEl>
                                      </p:cBhvr>
                                    </p:animEffect>
                                  </p:childTnLst>
                                </p:cTn>
                              </p:par>
                              <p:par>
                                <p:cTn id="128" presetID="14" presetClass="entr" presetSubtype="10" fill="hold" grpId="0" nodeType="withEffect">
                                  <p:stCondLst>
                                    <p:cond delay="0"/>
                                  </p:stCondLst>
                                  <p:childTnLst>
                                    <p:set>
                                      <p:cBhvr>
                                        <p:cTn id="129" dur="1" fill="hold">
                                          <p:stCondLst>
                                            <p:cond delay="0"/>
                                          </p:stCondLst>
                                        </p:cTn>
                                        <p:tgtEl>
                                          <p:spTgt spid="54"/>
                                        </p:tgtEl>
                                        <p:attrNameLst>
                                          <p:attrName>style.visibility</p:attrName>
                                        </p:attrNameLst>
                                      </p:cBhvr>
                                      <p:to>
                                        <p:strVal val="visible"/>
                                      </p:to>
                                    </p:set>
                                    <p:animEffect transition="in" filter="randombar(horizontal)">
                                      <p:cBhvr>
                                        <p:cTn id="130" dur="500"/>
                                        <p:tgtEl>
                                          <p:spTgt spid="54"/>
                                        </p:tgtEl>
                                      </p:cBhvr>
                                    </p:animEffect>
                                  </p:childTnLst>
                                </p:cTn>
                              </p:par>
                              <p:par>
                                <p:cTn id="131" presetID="14" presetClass="entr" presetSubtype="10" fill="hold" grpId="0" nodeType="withEffect">
                                  <p:stCondLst>
                                    <p:cond delay="0"/>
                                  </p:stCondLst>
                                  <p:childTnLst>
                                    <p:set>
                                      <p:cBhvr>
                                        <p:cTn id="132" dur="1" fill="hold">
                                          <p:stCondLst>
                                            <p:cond delay="0"/>
                                          </p:stCondLst>
                                        </p:cTn>
                                        <p:tgtEl>
                                          <p:spTgt spid="55"/>
                                        </p:tgtEl>
                                        <p:attrNameLst>
                                          <p:attrName>style.visibility</p:attrName>
                                        </p:attrNameLst>
                                      </p:cBhvr>
                                      <p:to>
                                        <p:strVal val="visible"/>
                                      </p:to>
                                    </p:set>
                                    <p:animEffect transition="in" filter="randombar(horizontal)">
                                      <p:cBhvr>
                                        <p:cTn id="133" dur="500"/>
                                        <p:tgtEl>
                                          <p:spTgt spid="55"/>
                                        </p:tgtEl>
                                      </p:cBhvr>
                                    </p:animEffect>
                                  </p:childTnLst>
                                </p:cTn>
                              </p:par>
                              <p:par>
                                <p:cTn id="134" presetID="14" presetClass="entr" presetSubtype="10" fill="hold" nodeType="withEffect">
                                  <p:stCondLst>
                                    <p:cond delay="0"/>
                                  </p:stCondLst>
                                  <p:childTnLst>
                                    <p:set>
                                      <p:cBhvr>
                                        <p:cTn id="135" dur="1" fill="hold">
                                          <p:stCondLst>
                                            <p:cond delay="0"/>
                                          </p:stCondLst>
                                        </p:cTn>
                                        <p:tgtEl>
                                          <p:spTgt spid="56"/>
                                        </p:tgtEl>
                                        <p:attrNameLst>
                                          <p:attrName>style.visibility</p:attrName>
                                        </p:attrNameLst>
                                      </p:cBhvr>
                                      <p:to>
                                        <p:strVal val="visible"/>
                                      </p:to>
                                    </p:set>
                                    <p:animEffect transition="in" filter="randombar(horizontal)">
                                      <p:cBhvr>
                                        <p:cTn id="136" dur="500"/>
                                        <p:tgtEl>
                                          <p:spTgt spid="56"/>
                                        </p:tgtEl>
                                      </p:cBhvr>
                                    </p:animEffect>
                                  </p:childTnLst>
                                </p:cTn>
                              </p:par>
                              <p:par>
                                <p:cTn id="137" presetID="14" presetClass="entr" presetSubtype="10" fill="hold" grpId="0" nodeType="withEffect">
                                  <p:stCondLst>
                                    <p:cond delay="0"/>
                                  </p:stCondLst>
                                  <p:childTnLst>
                                    <p:set>
                                      <p:cBhvr>
                                        <p:cTn id="138" dur="1" fill="hold">
                                          <p:stCondLst>
                                            <p:cond delay="0"/>
                                          </p:stCondLst>
                                        </p:cTn>
                                        <p:tgtEl>
                                          <p:spTgt spid="57"/>
                                        </p:tgtEl>
                                        <p:attrNameLst>
                                          <p:attrName>style.visibility</p:attrName>
                                        </p:attrNameLst>
                                      </p:cBhvr>
                                      <p:to>
                                        <p:strVal val="visible"/>
                                      </p:to>
                                    </p:set>
                                    <p:animEffect transition="in" filter="randombar(horizontal)">
                                      <p:cBhvr>
                                        <p:cTn id="139" dur="500"/>
                                        <p:tgtEl>
                                          <p:spTgt spid="57"/>
                                        </p:tgtEl>
                                      </p:cBhvr>
                                    </p:animEffect>
                                  </p:childTnLst>
                                </p:cTn>
                              </p:par>
                              <p:par>
                                <p:cTn id="140" presetID="14" presetClass="entr" presetSubtype="10" fill="hold" grpId="0" nodeType="withEffect">
                                  <p:stCondLst>
                                    <p:cond delay="0"/>
                                  </p:stCondLst>
                                  <p:childTnLst>
                                    <p:set>
                                      <p:cBhvr>
                                        <p:cTn id="141" dur="1" fill="hold">
                                          <p:stCondLst>
                                            <p:cond delay="0"/>
                                          </p:stCondLst>
                                        </p:cTn>
                                        <p:tgtEl>
                                          <p:spTgt spid="58"/>
                                        </p:tgtEl>
                                        <p:attrNameLst>
                                          <p:attrName>style.visibility</p:attrName>
                                        </p:attrNameLst>
                                      </p:cBhvr>
                                      <p:to>
                                        <p:strVal val="visible"/>
                                      </p:to>
                                    </p:set>
                                    <p:animEffect transition="in" filter="randombar(horizontal)">
                                      <p:cBhvr>
                                        <p:cTn id="142" dur="500"/>
                                        <p:tgtEl>
                                          <p:spTgt spid="58"/>
                                        </p:tgtEl>
                                      </p:cBhvr>
                                    </p:animEffect>
                                  </p:childTnLst>
                                </p:cTn>
                              </p:par>
                              <p:par>
                                <p:cTn id="143" presetID="14" presetClass="entr" presetSubtype="10" fill="hold" nodeType="withEffect">
                                  <p:stCondLst>
                                    <p:cond delay="0"/>
                                  </p:stCondLst>
                                  <p:childTnLst>
                                    <p:set>
                                      <p:cBhvr>
                                        <p:cTn id="144" dur="1" fill="hold">
                                          <p:stCondLst>
                                            <p:cond delay="0"/>
                                          </p:stCondLst>
                                        </p:cTn>
                                        <p:tgtEl>
                                          <p:spTgt spid="59"/>
                                        </p:tgtEl>
                                        <p:attrNameLst>
                                          <p:attrName>style.visibility</p:attrName>
                                        </p:attrNameLst>
                                      </p:cBhvr>
                                      <p:to>
                                        <p:strVal val="visible"/>
                                      </p:to>
                                    </p:set>
                                    <p:animEffect transition="in" filter="randombar(horizontal)">
                                      <p:cBhvr>
                                        <p:cTn id="145" dur="500"/>
                                        <p:tgtEl>
                                          <p:spTgt spid="59"/>
                                        </p:tgtEl>
                                      </p:cBhvr>
                                    </p:animEffect>
                                  </p:childTnLst>
                                </p:cTn>
                              </p:par>
                              <p:par>
                                <p:cTn id="146" presetID="14" presetClass="entr" presetSubtype="10" fill="hold" grpId="0" nodeType="withEffect">
                                  <p:stCondLst>
                                    <p:cond delay="0"/>
                                  </p:stCondLst>
                                  <p:childTnLst>
                                    <p:set>
                                      <p:cBhvr>
                                        <p:cTn id="147" dur="1" fill="hold">
                                          <p:stCondLst>
                                            <p:cond delay="0"/>
                                          </p:stCondLst>
                                        </p:cTn>
                                        <p:tgtEl>
                                          <p:spTgt spid="60"/>
                                        </p:tgtEl>
                                        <p:attrNameLst>
                                          <p:attrName>style.visibility</p:attrName>
                                        </p:attrNameLst>
                                      </p:cBhvr>
                                      <p:to>
                                        <p:strVal val="visible"/>
                                      </p:to>
                                    </p:set>
                                    <p:animEffect transition="in" filter="randombar(horizontal)">
                                      <p:cBhvr>
                                        <p:cTn id="14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3" grpId="0" animBg="1"/>
      <p:bldP spid="14" grpId="0" animBg="1"/>
      <p:bldP spid="15" grpId="0" animBg="1"/>
      <p:bldP spid="21" grpId="0" animBg="1"/>
      <p:bldP spid="22" grpId="0" animBg="1"/>
      <p:bldP spid="23" grpId="0" animBg="1"/>
      <p:bldP spid="24" grpId="0" animBg="1"/>
      <p:bldP spid="25" grpId="0" animBg="1"/>
      <p:bldP spid="26" grpId="0" animBg="1"/>
      <p:bldP spid="30" grpId="0" animBg="1"/>
      <p:bldP spid="31" grpId="0" animBg="1"/>
      <p:bldP spid="32" grpId="0" animBg="1"/>
      <p:bldP spid="33" grpId="0" animBg="1"/>
      <p:bldP spid="36" grpId="0" animBg="1"/>
      <p:bldP spid="37" grpId="0" animBg="1"/>
      <p:bldP spid="38" grpId="0" animBg="1"/>
      <p:bldP spid="39" grpId="0" animBg="1"/>
      <p:bldP spid="42" grpId="0" animBg="1"/>
      <p:bldP spid="43" grpId="0" animBg="1"/>
      <p:bldP spid="48" grpId="0" animBg="1"/>
      <p:bldP spid="49" grpId="0" animBg="1"/>
      <p:bldP spid="51" grpId="0" animBg="1"/>
      <p:bldP spid="52" grpId="0" animBg="1"/>
      <p:bldP spid="54" grpId="0" animBg="1"/>
      <p:bldP spid="55" grpId="0" animBg="1"/>
      <p:bldP spid="57" grpId="0" animBg="1"/>
      <p:bldP spid="58" grpId="0" animBg="1"/>
      <p:bldP spid="60"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2B8BA39-ADB8-E0A5-9FBC-F37731EB082D}"/>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3163C188-F25D-5822-F3E2-75809879AE12}"/>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F4EDABEC-BD45-C29D-479F-F4D62316D950}"/>
              </a:ext>
            </a:extLst>
          </p:cNvPr>
          <p:cNvSpPr>
            <a:spLocks noGrp="1"/>
          </p:cNvSpPr>
          <p:nvPr>
            <p:ph type="sldNum" sz="quarter" idx="12"/>
          </p:nvPr>
        </p:nvSpPr>
        <p:spPr>
          <a:xfrm>
            <a:off x="9448800" y="6487618"/>
            <a:ext cx="2743200" cy="365125"/>
          </a:xfrm>
        </p:spPr>
        <p:txBody>
          <a:bodyPr/>
          <a:lstStyle/>
          <a:p>
            <a:fld id="{294A09A9-5501-47C1-A89A-A340965A2BE2}" type="slidenum">
              <a:rPr lang="en-US" smtClean="0"/>
              <a:pPr/>
              <a:t>105</a:t>
            </a:fld>
            <a:endParaRPr lang="en-US" dirty="0"/>
          </a:p>
        </p:txBody>
      </p:sp>
      <p:sp>
        <p:nvSpPr>
          <p:cNvPr id="6" name="Title 1">
            <a:extLst>
              <a:ext uri="{FF2B5EF4-FFF2-40B4-BE49-F238E27FC236}">
                <a16:creationId xmlns:a16="http://schemas.microsoft.com/office/drawing/2014/main" id="{6CDA2BD3-8FF0-CB13-93EE-443D4C38036D}"/>
              </a:ext>
            </a:extLst>
          </p:cNvPr>
          <p:cNvSpPr txBox="1">
            <a:spLocks/>
          </p:cNvSpPr>
          <p:nvPr/>
        </p:nvSpPr>
        <p:spPr>
          <a:xfrm>
            <a:off x="312710" y="54113"/>
            <a:ext cx="11537167" cy="812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Show DFS and BFS for following graph</a:t>
            </a:r>
            <a:endParaRPr lang="en-IN" sz="2800" b="1" i="1" dirty="0">
              <a:solidFill>
                <a:srgbClr val="FF0000"/>
              </a:solidFill>
              <a:latin typeface="Book Antiqua" panose="02040602050305030304" pitchFamily="18" charset="0"/>
            </a:endParaRPr>
          </a:p>
        </p:txBody>
      </p:sp>
      <p:pic>
        <p:nvPicPr>
          <p:cNvPr id="8" name="Picture 7">
            <a:extLst>
              <a:ext uri="{FF2B5EF4-FFF2-40B4-BE49-F238E27FC236}">
                <a16:creationId xmlns:a16="http://schemas.microsoft.com/office/drawing/2014/main" id="{C194810C-2720-B646-1A9B-22EA4D65E56C}"/>
              </a:ext>
            </a:extLst>
          </p:cNvPr>
          <p:cNvPicPr>
            <a:picLocks noChangeAspect="1"/>
          </p:cNvPicPr>
          <p:nvPr/>
        </p:nvPicPr>
        <p:blipFill>
          <a:blip r:embed="rId2"/>
          <a:stretch>
            <a:fillRect/>
          </a:stretch>
        </p:blipFill>
        <p:spPr>
          <a:xfrm>
            <a:off x="939281" y="1167687"/>
            <a:ext cx="3433283" cy="1743464"/>
          </a:xfrm>
          <a:prstGeom prst="rect">
            <a:avLst/>
          </a:prstGeom>
        </p:spPr>
      </p:pic>
      <p:sp>
        <p:nvSpPr>
          <p:cNvPr id="9" name="TextBox 8">
            <a:extLst>
              <a:ext uri="{FF2B5EF4-FFF2-40B4-BE49-F238E27FC236}">
                <a16:creationId xmlns:a16="http://schemas.microsoft.com/office/drawing/2014/main" id="{0DF4BB0F-C219-3281-57D9-FA1A10501F23}"/>
              </a:ext>
            </a:extLst>
          </p:cNvPr>
          <p:cNvSpPr txBox="1"/>
          <p:nvPr/>
        </p:nvSpPr>
        <p:spPr>
          <a:xfrm>
            <a:off x="4590661" y="1167687"/>
            <a:ext cx="2619628" cy="523220"/>
          </a:xfrm>
          <a:prstGeom prst="rect">
            <a:avLst/>
          </a:prstGeom>
          <a:noFill/>
        </p:spPr>
        <p:txBody>
          <a:bodyPr wrap="none" rtlCol="0">
            <a:spAutoFit/>
          </a:bodyPr>
          <a:lstStyle/>
          <a:p>
            <a:r>
              <a:rPr lang="en-US" sz="2800" b="1" dirty="0">
                <a:latin typeface="Book Antiqua" panose="02040602050305030304" pitchFamily="18" charset="0"/>
              </a:rPr>
              <a:t>DFS Traversal:</a:t>
            </a:r>
            <a:endParaRPr lang="en-IN" sz="2800" b="1" dirty="0">
              <a:latin typeface="Book Antiqua" panose="02040602050305030304" pitchFamily="18" charset="0"/>
            </a:endParaRPr>
          </a:p>
        </p:txBody>
      </p:sp>
      <p:sp>
        <p:nvSpPr>
          <p:cNvPr id="10" name="TextBox 9">
            <a:extLst>
              <a:ext uri="{FF2B5EF4-FFF2-40B4-BE49-F238E27FC236}">
                <a16:creationId xmlns:a16="http://schemas.microsoft.com/office/drawing/2014/main" id="{19F254D0-C44E-08F6-210A-620F7E20F690}"/>
              </a:ext>
            </a:extLst>
          </p:cNvPr>
          <p:cNvSpPr txBox="1"/>
          <p:nvPr/>
        </p:nvSpPr>
        <p:spPr>
          <a:xfrm>
            <a:off x="4795935" y="1959429"/>
            <a:ext cx="2781531" cy="584775"/>
          </a:xfrm>
          <a:prstGeom prst="rect">
            <a:avLst/>
          </a:prstGeom>
          <a:noFill/>
        </p:spPr>
        <p:txBody>
          <a:bodyPr wrap="none" rtlCol="0">
            <a:spAutoFit/>
          </a:bodyPr>
          <a:lstStyle/>
          <a:p>
            <a:r>
              <a:rPr lang="en-US" sz="3200" dirty="0">
                <a:latin typeface="Book Antiqua" panose="02040602050305030304" pitchFamily="18" charset="0"/>
              </a:rPr>
              <a:t>Root: 0, PUSH</a:t>
            </a:r>
            <a:endParaRPr lang="en-IN" sz="3200" dirty="0">
              <a:latin typeface="Book Antiqua" panose="02040602050305030304" pitchFamily="18" charset="0"/>
            </a:endParaRPr>
          </a:p>
        </p:txBody>
      </p:sp>
      <p:sp>
        <p:nvSpPr>
          <p:cNvPr id="11" name="Rectangle 10">
            <a:extLst>
              <a:ext uri="{FF2B5EF4-FFF2-40B4-BE49-F238E27FC236}">
                <a16:creationId xmlns:a16="http://schemas.microsoft.com/office/drawing/2014/main" id="{17A2CBC5-4252-5494-8384-BEA3FD77CA41}"/>
              </a:ext>
            </a:extLst>
          </p:cNvPr>
          <p:cNvSpPr/>
          <p:nvPr/>
        </p:nvSpPr>
        <p:spPr>
          <a:xfrm>
            <a:off x="7873147" y="1990206"/>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0</a:t>
            </a:r>
            <a:endParaRPr lang="en-IN" dirty="0">
              <a:solidFill>
                <a:schemeClr val="tx1"/>
              </a:solidFill>
              <a:latin typeface="Book Antiqua" panose="02040602050305030304" pitchFamily="18" charset="0"/>
            </a:endParaRPr>
          </a:p>
        </p:txBody>
      </p:sp>
      <p:sp>
        <p:nvSpPr>
          <p:cNvPr id="12" name="TextBox 11">
            <a:extLst>
              <a:ext uri="{FF2B5EF4-FFF2-40B4-BE49-F238E27FC236}">
                <a16:creationId xmlns:a16="http://schemas.microsoft.com/office/drawing/2014/main" id="{7A407757-B2B6-F7FB-A3AA-541A774C0D4C}"/>
              </a:ext>
            </a:extLst>
          </p:cNvPr>
          <p:cNvSpPr txBox="1"/>
          <p:nvPr/>
        </p:nvSpPr>
        <p:spPr>
          <a:xfrm>
            <a:off x="2985797" y="2719817"/>
            <a:ext cx="4492284" cy="523220"/>
          </a:xfrm>
          <a:prstGeom prst="rect">
            <a:avLst/>
          </a:prstGeom>
          <a:noFill/>
        </p:spPr>
        <p:txBody>
          <a:bodyPr wrap="square" rtlCol="0">
            <a:spAutoFit/>
          </a:bodyPr>
          <a:lstStyle/>
          <a:p>
            <a:r>
              <a:rPr lang="en-US" sz="2800" dirty="0">
                <a:latin typeface="Book Antiqua" panose="02040602050305030304" pitchFamily="18" charset="0"/>
              </a:rPr>
              <a:t>Adjacent of 0:1,2 PUSH 1</a:t>
            </a:r>
            <a:endParaRPr lang="en-IN" sz="2800" dirty="0">
              <a:latin typeface="Book Antiqua" panose="02040602050305030304" pitchFamily="18" charset="0"/>
            </a:endParaRPr>
          </a:p>
        </p:txBody>
      </p:sp>
      <p:sp>
        <p:nvSpPr>
          <p:cNvPr id="13" name="Rectangle 12">
            <a:extLst>
              <a:ext uri="{FF2B5EF4-FFF2-40B4-BE49-F238E27FC236}">
                <a16:creationId xmlns:a16="http://schemas.microsoft.com/office/drawing/2014/main" id="{858C3496-AFE6-2A04-E9F3-F580107B342B}"/>
              </a:ext>
            </a:extLst>
          </p:cNvPr>
          <p:cNvSpPr/>
          <p:nvPr/>
        </p:nvSpPr>
        <p:spPr>
          <a:xfrm>
            <a:off x="7901451" y="3500409"/>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0</a:t>
            </a:r>
            <a:endParaRPr lang="en-IN" dirty="0">
              <a:solidFill>
                <a:schemeClr val="tx1"/>
              </a:solidFill>
              <a:latin typeface="Book Antiqua" panose="02040602050305030304" pitchFamily="18" charset="0"/>
            </a:endParaRPr>
          </a:p>
        </p:txBody>
      </p:sp>
      <p:sp>
        <p:nvSpPr>
          <p:cNvPr id="14" name="Rectangle 13">
            <a:extLst>
              <a:ext uri="{FF2B5EF4-FFF2-40B4-BE49-F238E27FC236}">
                <a16:creationId xmlns:a16="http://schemas.microsoft.com/office/drawing/2014/main" id="{1A6AD447-980D-4CA8-0C91-80E246C7B235}"/>
              </a:ext>
            </a:extLst>
          </p:cNvPr>
          <p:cNvSpPr/>
          <p:nvPr/>
        </p:nvSpPr>
        <p:spPr>
          <a:xfrm>
            <a:off x="7901451" y="2977189"/>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1</a:t>
            </a:r>
            <a:endParaRPr lang="en-IN" dirty="0">
              <a:solidFill>
                <a:schemeClr val="tx1"/>
              </a:solidFill>
              <a:latin typeface="Book Antiqua" panose="02040602050305030304" pitchFamily="18" charset="0"/>
            </a:endParaRPr>
          </a:p>
        </p:txBody>
      </p:sp>
      <p:sp>
        <p:nvSpPr>
          <p:cNvPr id="15" name="TextBox 14">
            <a:extLst>
              <a:ext uri="{FF2B5EF4-FFF2-40B4-BE49-F238E27FC236}">
                <a16:creationId xmlns:a16="http://schemas.microsoft.com/office/drawing/2014/main" id="{8EE8D8FC-3C26-98E5-0B2F-06F555CCE98E}"/>
              </a:ext>
            </a:extLst>
          </p:cNvPr>
          <p:cNvSpPr txBox="1"/>
          <p:nvPr/>
        </p:nvSpPr>
        <p:spPr>
          <a:xfrm>
            <a:off x="2957493" y="4241561"/>
            <a:ext cx="4492284" cy="523220"/>
          </a:xfrm>
          <a:prstGeom prst="rect">
            <a:avLst/>
          </a:prstGeom>
          <a:noFill/>
        </p:spPr>
        <p:txBody>
          <a:bodyPr wrap="square" rtlCol="0">
            <a:spAutoFit/>
          </a:bodyPr>
          <a:lstStyle/>
          <a:p>
            <a:r>
              <a:rPr lang="en-US" sz="2800" dirty="0">
                <a:latin typeface="Book Antiqua" panose="02040602050305030304" pitchFamily="18" charset="0"/>
              </a:rPr>
              <a:t>Adjacent of 1:0,3,4 PUSH 3</a:t>
            </a:r>
            <a:endParaRPr lang="en-IN" sz="2800" dirty="0">
              <a:latin typeface="Book Antiqua" panose="02040602050305030304" pitchFamily="18" charset="0"/>
            </a:endParaRPr>
          </a:p>
        </p:txBody>
      </p:sp>
      <p:sp>
        <p:nvSpPr>
          <p:cNvPr id="16" name="Rectangle 15">
            <a:extLst>
              <a:ext uri="{FF2B5EF4-FFF2-40B4-BE49-F238E27FC236}">
                <a16:creationId xmlns:a16="http://schemas.microsoft.com/office/drawing/2014/main" id="{BE8D52D7-CFF1-094E-26F4-D11CBAD564C2}"/>
              </a:ext>
            </a:extLst>
          </p:cNvPr>
          <p:cNvSpPr/>
          <p:nvPr/>
        </p:nvSpPr>
        <p:spPr>
          <a:xfrm>
            <a:off x="7901451" y="5560566"/>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0</a:t>
            </a:r>
            <a:endParaRPr lang="en-IN" dirty="0">
              <a:solidFill>
                <a:schemeClr val="tx1"/>
              </a:solidFill>
              <a:latin typeface="Book Antiqua" panose="02040602050305030304" pitchFamily="18" charset="0"/>
            </a:endParaRPr>
          </a:p>
        </p:txBody>
      </p:sp>
      <p:sp>
        <p:nvSpPr>
          <p:cNvPr id="17" name="Rectangle 16">
            <a:extLst>
              <a:ext uri="{FF2B5EF4-FFF2-40B4-BE49-F238E27FC236}">
                <a16:creationId xmlns:a16="http://schemas.microsoft.com/office/drawing/2014/main" id="{EF691130-04D1-8349-6E0E-4FA58E429FED}"/>
              </a:ext>
            </a:extLst>
          </p:cNvPr>
          <p:cNvSpPr/>
          <p:nvPr/>
        </p:nvSpPr>
        <p:spPr>
          <a:xfrm>
            <a:off x="7901451" y="5037346"/>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1</a:t>
            </a:r>
            <a:endParaRPr lang="en-IN" dirty="0">
              <a:solidFill>
                <a:schemeClr val="tx1"/>
              </a:solidFill>
              <a:latin typeface="Book Antiqua" panose="02040602050305030304" pitchFamily="18" charset="0"/>
            </a:endParaRPr>
          </a:p>
        </p:txBody>
      </p:sp>
      <p:sp>
        <p:nvSpPr>
          <p:cNvPr id="18" name="Rectangle 17">
            <a:extLst>
              <a:ext uri="{FF2B5EF4-FFF2-40B4-BE49-F238E27FC236}">
                <a16:creationId xmlns:a16="http://schemas.microsoft.com/office/drawing/2014/main" id="{EA1CF44D-F004-070D-4ED1-42573A084156}"/>
              </a:ext>
            </a:extLst>
          </p:cNvPr>
          <p:cNvSpPr/>
          <p:nvPr/>
        </p:nvSpPr>
        <p:spPr>
          <a:xfrm>
            <a:off x="7905469" y="4503171"/>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3</a:t>
            </a:r>
            <a:endParaRPr lang="en-IN"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24222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randombar(horizontal)">
                                      <p:cBhvr>
                                        <p:cTn id="15" dur="500"/>
                                        <p:tgtEl>
                                          <p:spTgt spid="12"/>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randombar(horizontal)">
                                      <p:cBhvr>
                                        <p:cTn id="18" dur="500"/>
                                        <p:tgtEl>
                                          <p:spTgt spid="14"/>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randombar(horizontal)">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randombar(horizontal)">
                                      <p:cBhvr>
                                        <p:cTn id="26" dur="500"/>
                                        <p:tgtEl>
                                          <p:spTgt spid="15"/>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randombar(horizontal)">
                                      <p:cBhvr>
                                        <p:cTn id="29" dur="500"/>
                                        <p:tgtEl>
                                          <p:spTgt spid="1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randombar(horizontal)">
                                      <p:cBhvr>
                                        <p:cTn id="32" dur="500"/>
                                        <p:tgtEl>
                                          <p:spTgt spid="17"/>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randombar(horizontal)">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p:bldP spid="13" grpId="0" animBg="1"/>
      <p:bldP spid="14" grpId="0" animBg="1"/>
      <p:bldP spid="15" grpId="0"/>
      <p:bldP spid="16" grpId="0" animBg="1"/>
      <p:bldP spid="17" grpId="0" animBg="1"/>
      <p:bldP spid="18"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2A1B074-9CEC-EC53-19B0-DA7D1431C73B}"/>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3FA4A4BE-BF59-EFB6-557E-455676F26D2C}"/>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9037F658-B293-5989-0505-0C9DBE47FD25}"/>
              </a:ext>
            </a:extLst>
          </p:cNvPr>
          <p:cNvSpPr>
            <a:spLocks noGrp="1"/>
          </p:cNvSpPr>
          <p:nvPr>
            <p:ph type="sldNum" sz="quarter" idx="12"/>
          </p:nvPr>
        </p:nvSpPr>
        <p:spPr>
          <a:xfrm>
            <a:off x="9448800" y="6421664"/>
            <a:ext cx="2743200" cy="365125"/>
          </a:xfrm>
        </p:spPr>
        <p:txBody>
          <a:bodyPr/>
          <a:lstStyle/>
          <a:p>
            <a:fld id="{294A09A9-5501-47C1-A89A-A340965A2BE2}" type="slidenum">
              <a:rPr lang="en-US" smtClean="0"/>
              <a:pPr/>
              <a:t>106</a:t>
            </a:fld>
            <a:endParaRPr lang="en-US" dirty="0"/>
          </a:p>
        </p:txBody>
      </p:sp>
      <p:sp>
        <p:nvSpPr>
          <p:cNvPr id="6" name="TextBox 5">
            <a:extLst>
              <a:ext uri="{FF2B5EF4-FFF2-40B4-BE49-F238E27FC236}">
                <a16:creationId xmlns:a16="http://schemas.microsoft.com/office/drawing/2014/main" id="{2371E619-3DEF-BF37-8238-861CDE845099}"/>
              </a:ext>
            </a:extLst>
          </p:cNvPr>
          <p:cNvSpPr txBox="1"/>
          <p:nvPr/>
        </p:nvSpPr>
        <p:spPr>
          <a:xfrm>
            <a:off x="274057" y="266720"/>
            <a:ext cx="4492284" cy="523220"/>
          </a:xfrm>
          <a:prstGeom prst="rect">
            <a:avLst/>
          </a:prstGeom>
          <a:noFill/>
        </p:spPr>
        <p:txBody>
          <a:bodyPr wrap="square" rtlCol="0">
            <a:spAutoFit/>
          </a:bodyPr>
          <a:lstStyle/>
          <a:p>
            <a:r>
              <a:rPr lang="en-US" sz="2800" dirty="0">
                <a:latin typeface="Book Antiqua" panose="02040602050305030304" pitchFamily="18" charset="0"/>
              </a:rPr>
              <a:t>Adjacent of 3:1,7  PUSH 7</a:t>
            </a:r>
            <a:endParaRPr lang="en-IN" sz="2800" dirty="0">
              <a:latin typeface="Book Antiqua" panose="02040602050305030304" pitchFamily="18" charset="0"/>
            </a:endParaRPr>
          </a:p>
        </p:txBody>
      </p:sp>
      <p:sp>
        <p:nvSpPr>
          <p:cNvPr id="7" name="Rectangle 6">
            <a:extLst>
              <a:ext uri="{FF2B5EF4-FFF2-40B4-BE49-F238E27FC236}">
                <a16:creationId xmlns:a16="http://schemas.microsoft.com/office/drawing/2014/main" id="{D47A49B0-6D51-4CEE-E053-05086D1010BB}"/>
              </a:ext>
            </a:extLst>
          </p:cNvPr>
          <p:cNvSpPr/>
          <p:nvPr/>
        </p:nvSpPr>
        <p:spPr>
          <a:xfrm>
            <a:off x="5218015" y="2453472"/>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0</a:t>
            </a:r>
            <a:endParaRPr lang="en-IN" dirty="0">
              <a:solidFill>
                <a:schemeClr val="tx1"/>
              </a:solidFill>
              <a:latin typeface="Book Antiqua" panose="02040602050305030304" pitchFamily="18" charset="0"/>
            </a:endParaRPr>
          </a:p>
        </p:txBody>
      </p:sp>
      <p:sp>
        <p:nvSpPr>
          <p:cNvPr id="8" name="Rectangle 7">
            <a:extLst>
              <a:ext uri="{FF2B5EF4-FFF2-40B4-BE49-F238E27FC236}">
                <a16:creationId xmlns:a16="http://schemas.microsoft.com/office/drawing/2014/main" id="{ABC3D8E4-E95C-3445-9285-A4D3D1A61836}"/>
              </a:ext>
            </a:extLst>
          </p:cNvPr>
          <p:cNvSpPr/>
          <p:nvPr/>
        </p:nvSpPr>
        <p:spPr>
          <a:xfrm>
            <a:off x="5218015" y="1930252"/>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1</a:t>
            </a:r>
            <a:endParaRPr lang="en-IN" dirty="0">
              <a:solidFill>
                <a:schemeClr val="tx1"/>
              </a:solidFill>
              <a:latin typeface="Book Antiqua" panose="02040602050305030304" pitchFamily="18" charset="0"/>
            </a:endParaRPr>
          </a:p>
        </p:txBody>
      </p:sp>
      <p:sp>
        <p:nvSpPr>
          <p:cNvPr id="9" name="Rectangle 8">
            <a:extLst>
              <a:ext uri="{FF2B5EF4-FFF2-40B4-BE49-F238E27FC236}">
                <a16:creationId xmlns:a16="http://schemas.microsoft.com/office/drawing/2014/main" id="{A46C61FE-D9B9-8D6A-0295-E9E5CA4A4715}"/>
              </a:ext>
            </a:extLst>
          </p:cNvPr>
          <p:cNvSpPr/>
          <p:nvPr/>
        </p:nvSpPr>
        <p:spPr>
          <a:xfrm>
            <a:off x="5222033" y="1396077"/>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3</a:t>
            </a:r>
            <a:endParaRPr lang="en-IN" dirty="0">
              <a:solidFill>
                <a:schemeClr val="tx1"/>
              </a:solidFill>
              <a:latin typeface="Book Antiqua" panose="02040602050305030304" pitchFamily="18" charset="0"/>
            </a:endParaRPr>
          </a:p>
        </p:txBody>
      </p:sp>
      <p:sp>
        <p:nvSpPr>
          <p:cNvPr id="10" name="Rectangle 9">
            <a:extLst>
              <a:ext uri="{FF2B5EF4-FFF2-40B4-BE49-F238E27FC236}">
                <a16:creationId xmlns:a16="http://schemas.microsoft.com/office/drawing/2014/main" id="{46781A74-57AB-9398-BC0B-1CD2FF6175E3}"/>
              </a:ext>
            </a:extLst>
          </p:cNvPr>
          <p:cNvSpPr/>
          <p:nvPr/>
        </p:nvSpPr>
        <p:spPr>
          <a:xfrm>
            <a:off x="5218015" y="861902"/>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7</a:t>
            </a:r>
            <a:endParaRPr lang="en-IN" dirty="0">
              <a:solidFill>
                <a:schemeClr val="tx1"/>
              </a:solidFill>
              <a:latin typeface="Book Antiqua" panose="02040602050305030304" pitchFamily="18" charset="0"/>
            </a:endParaRPr>
          </a:p>
        </p:txBody>
      </p:sp>
      <p:sp>
        <p:nvSpPr>
          <p:cNvPr id="11" name="TextBox 10">
            <a:extLst>
              <a:ext uri="{FF2B5EF4-FFF2-40B4-BE49-F238E27FC236}">
                <a16:creationId xmlns:a16="http://schemas.microsoft.com/office/drawing/2014/main" id="{5FF666FC-0306-8E4C-3C1C-2D4410FD42E2}"/>
              </a:ext>
            </a:extLst>
          </p:cNvPr>
          <p:cNvSpPr txBox="1"/>
          <p:nvPr/>
        </p:nvSpPr>
        <p:spPr>
          <a:xfrm>
            <a:off x="278077" y="2905780"/>
            <a:ext cx="4939938" cy="523220"/>
          </a:xfrm>
          <a:prstGeom prst="rect">
            <a:avLst/>
          </a:prstGeom>
          <a:noFill/>
        </p:spPr>
        <p:txBody>
          <a:bodyPr wrap="square" rtlCol="0">
            <a:spAutoFit/>
          </a:bodyPr>
          <a:lstStyle/>
          <a:p>
            <a:r>
              <a:rPr lang="en-US" sz="2800" dirty="0">
                <a:latin typeface="Book Antiqua" panose="02040602050305030304" pitchFamily="18" charset="0"/>
              </a:rPr>
              <a:t>Adjacent of 7:3,4,5,6  PUSH 4</a:t>
            </a:r>
            <a:endParaRPr lang="en-IN" sz="2800" dirty="0">
              <a:latin typeface="Book Antiqua" panose="02040602050305030304" pitchFamily="18" charset="0"/>
            </a:endParaRPr>
          </a:p>
        </p:txBody>
      </p:sp>
      <p:sp>
        <p:nvSpPr>
          <p:cNvPr id="12" name="Rectangle 11">
            <a:extLst>
              <a:ext uri="{FF2B5EF4-FFF2-40B4-BE49-F238E27FC236}">
                <a16:creationId xmlns:a16="http://schemas.microsoft.com/office/drawing/2014/main" id="{33077155-7E9D-9AAE-47A5-5738E0FD5F79}"/>
              </a:ext>
            </a:extLst>
          </p:cNvPr>
          <p:cNvSpPr/>
          <p:nvPr/>
        </p:nvSpPr>
        <p:spPr>
          <a:xfrm>
            <a:off x="2763416" y="5652369"/>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0</a:t>
            </a:r>
            <a:endParaRPr lang="en-IN" dirty="0">
              <a:solidFill>
                <a:schemeClr val="tx1"/>
              </a:solidFill>
              <a:latin typeface="Book Antiqua" panose="02040602050305030304" pitchFamily="18" charset="0"/>
            </a:endParaRPr>
          </a:p>
        </p:txBody>
      </p:sp>
      <p:sp>
        <p:nvSpPr>
          <p:cNvPr id="13" name="Rectangle 12">
            <a:extLst>
              <a:ext uri="{FF2B5EF4-FFF2-40B4-BE49-F238E27FC236}">
                <a16:creationId xmlns:a16="http://schemas.microsoft.com/office/drawing/2014/main" id="{05EB3525-D0F5-DD78-CBDD-93CBFF30C286}"/>
              </a:ext>
            </a:extLst>
          </p:cNvPr>
          <p:cNvSpPr/>
          <p:nvPr/>
        </p:nvSpPr>
        <p:spPr>
          <a:xfrm>
            <a:off x="2763416" y="5129149"/>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1</a:t>
            </a:r>
            <a:endParaRPr lang="en-IN" dirty="0">
              <a:solidFill>
                <a:schemeClr val="tx1"/>
              </a:solidFill>
              <a:latin typeface="Book Antiqua" panose="02040602050305030304" pitchFamily="18" charset="0"/>
            </a:endParaRPr>
          </a:p>
        </p:txBody>
      </p:sp>
      <p:sp>
        <p:nvSpPr>
          <p:cNvPr id="14" name="Rectangle 13">
            <a:extLst>
              <a:ext uri="{FF2B5EF4-FFF2-40B4-BE49-F238E27FC236}">
                <a16:creationId xmlns:a16="http://schemas.microsoft.com/office/drawing/2014/main" id="{AF1503C8-85CC-59DF-B48A-28DCBABB7968}"/>
              </a:ext>
            </a:extLst>
          </p:cNvPr>
          <p:cNvSpPr/>
          <p:nvPr/>
        </p:nvSpPr>
        <p:spPr>
          <a:xfrm>
            <a:off x="2767434" y="4594974"/>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3</a:t>
            </a:r>
            <a:endParaRPr lang="en-IN" dirty="0">
              <a:solidFill>
                <a:schemeClr val="tx1"/>
              </a:solidFill>
              <a:latin typeface="Book Antiqua" panose="02040602050305030304" pitchFamily="18" charset="0"/>
            </a:endParaRPr>
          </a:p>
        </p:txBody>
      </p:sp>
      <p:sp>
        <p:nvSpPr>
          <p:cNvPr id="15" name="Rectangle 14">
            <a:extLst>
              <a:ext uri="{FF2B5EF4-FFF2-40B4-BE49-F238E27FC236}">
                <a16:creationId xmlns:a16="http://schemas.microsoft.com/office/drawing/2014/main" id="{3AF8CA83-C1F5-F6A3-11F6-411517FD32D3}"/>
              </a:ext>
            </a:extLst>
          </p:cNvPr>
          <p:cNvSpPr/>
          <p:nvPr/>
        </p:nvSpPr>
        <p:spPr>
          <a:xfrm>
            <a:off x="2763416" y="4060799"/>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7</a:t>
            </a:r>
            <a:endParaRPr lang="en-IN" dirty="0">
              <a:solidFill>
                <a:schemeClr val="tx1"/>
              </a:solidFill>
              <a:latin typeface="Book Antiqua" panose="02040602050305030304" pitchFamily="18" charset="0"/>
            </a:endParaRPr>
          </a:p>
        </p:txBody>
      </p:sp>
      <p:sp>
        <p:nvSpPr>
          <p:cNvPr id="21" name="Rectangle 20">
            <a:extLst>
              <a:ext uri="{FF2B5EF4-FFF2-40B4-BE49-F238E27FC236}">
                <a16:creationId xmlns:a16="http://schemas.microsoft.com/office/drawing/2014/main" id="{F5579E14-6399-D933-E8E2-6118EFCCF4EC}"/>
              </a:ext>
            </a:extLst>
          </p:cNvPr>
          <p:cNvSpPr/>
          <p:nvPr/>
        </p:nvSpPr>
        <p:spPr>
          <a:xfrm>
            <a:off x="2748046" y="3526624"/>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4</a:t>
            </a:r>
            <a:endParaRPr lang="en-IN" dirty="0">
              <a:solidFill>
                <a:schemeClr val="tx1"/>
              </a:solidFill>
              <a:latin typeface="Book Antiqua" panose="02040602050305030304" pitchFamily="18" charset="0"/>
            </a:endParaRPr>
          </a:p>
        </p:txBody>
      </p:sp>
      <p:sp>
        <p:nvSpPr>
          <p:cNvPr id="22" name="TextBox 21">
            <a:extLst>
              <a:ext uri="{FF2B5EF4-FFF2-40B4-BE49-F238E27FC236}">
                <a16:creationId xmlns:a16="http://schemas.microsoft.com/office/drawing/2014/main" id="{3CCCA01D-EF4F-952F-193D-C59C96CE1606}"/>
              </a:ext>
            </a:extLst>
          </p:cNvPr>
          <p:cNvSpPr txBox="1"/>
          <p:nvPr/>
        </p:nvSpPr>
        <p:spPr>
          <a:xfrm>
            <a:off x="6430062" y="121460"/>
            <a:ext cx="5659302" cy="954107"/>
          </a:xfrm>
          <a:prstGeom prst="rect">
            <a:avLst/>
          </a:prstGeom>
          <a:noFill/>
        </p:spPr>
        <p:txBody>
          <a:bodyPr wrap="square" rtlCol="0">
            <a:spAutoFit/>
          </a:bodyPr>
          <a:lstStyle/>
          <a:p>
            <a:r>
              <a:rPr lang="en-US" sz="2800" dirty="0">
                <a:latin typeface="Book Antiqua" panose="02040602050305030304" pitchFamily="18" charset="0"/>
              </a:rPr>
              <a:t>Adjacent of 4:1,7  Both present</a:t>
            </a:r>
          </a:p>
          <a:p>
            <a:r>
              <a:rPr lang="en-US" sz="2800" dirty="0">
                <a:latin typeface="Book Antiqua" panose="02040602050305030304" pitchFamily="18" charset="0"/>
              </a:rPr>
              <a:t>Hence POP 4</a:t>
            </a:r>
            <a:endParaRPr lang="en-IN" sz="2800" dirty="0">
              <a:latin typeface="Book Antiqua" panose="02040602050305030304" pitchFamily="18" charset="0"/>
            </a:endParaRPr>
          </a:p>
        </p:txBody>
      </p:sp>
      <p:sp>
        <p:nvSpPr>
          <p:cNvPr id="23" name="Rectangle 22">
            <a:extLst>
              <a:ext uri="{FF2B5EF4-FFF2-40B4-BE49-F238E27FC236}">
                <a16:creationId xmlns:a16="http://schemas.microsoft.com/office/drawing/2014/main" id="{D571AA04-D991-104F-95FD-56950F8C026B}"/>
              </a:ext>
            </a:extLst>
          </p:cNvPr>
          <p:cNvSpPr/>
          <p:nvPr/>
        </p:nvSpPr>
        <p:spPr>
          <a:xfrm>
            <a:off x="6844005" y="2905780"/>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0</a:t>
            </a:r>
            <a:endParaRPr lang="en-IN" dirty="0">
              <a:solidFill>
                <a:schemeClr val="tx1"/>
              </a:solidFill>
              <a:latin typeface="Book Antiqua" panose="02040602050305030304" pitchFamily="18" charset="0"/>
            </a:endParaRPr>
          </a:p>
        </p:txBody>
      </p:sp>
      <p:sp>
        <p:nvSpPr>
          <p:cNvPr id="24" name="Rectangle 23">
            <a:extLst>
              <a:ext uri="{FF2B5EF4-FFF2-40B4-BE49-F238E27FC236}">
                <a16:creationId xmlns:a16="http://schemas.microsoft.com/office/drawing/2014/main" id="{849E413D-3F78-DF3C-BBC6-01ECDAD9C6AA}"/>
              </a:ext>
            </a:extLst>
          </p:cNvPr>
          <p:cNvSpPr/>
          <p:nvPr/>
        </p:nvSpPr>
        <p:spPr>
          <a:xfrm>
            <a:off x="6844005" y="2382560"/>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1</a:t>
            </a:r>
            <a:endParaRPr lang="en-IN" dirty="0">
              <a:solidFill>
                <a:schemeClr val="tx1"/>
              </a:solidFill>
              <a:latin typeface="Book Antiqua" panose="02040602050305030304" pitchFamily="18" charset="0"/>
            </a:endParaRPr>
          </a:p>
        </p:txBody>
      </p:sp>
      <p:sp>
        <p:nvSpPr>
          <p:cNvPr id="25" name="Rectangle 24">
            <a:extLst>
              <a:ext uri="{FF2B5EF4-FFF2-40B4-BE49-F238E27FC236}">
                <a16:creationId xmlns:a16="http://schemas.microsoft.com/office/drawing/2014/main" id="{5E88FD38-2420-E42F-869D-9871004E5C97}"/>
              </a:ext>
            </a:extLst>
          </p:cNvPr>
          <p:cNvSpPr/>
          <p:nvPr/>
        </p:nvSpPr>
        <p:spPr>
          <a:xfrm>
            <a:off x="6848023" y="1848385"/>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3</a:t>
            </a:r>
            <a:endParaRPr lang="en-IN" dirty="0">
              <a:solidFill>
                <a:schemeClr val="tx1"/>
              </a:solidFill>
              <a:latin typeface="Book Antiqua" panose="02040602050305030304" pitchFamily="18" charset="0"/>
            </a:endParaRPr>
          </a:p>
        </p:txBody>
      </p:sp>
      <p:sp>
        <p:nvSpPr>
          <p:cNvPr id="26" name="Rectangle 25">
            <a:extLst>
              <a:ext uri="{FF2B5EF4-FFF2-40B4-BE49-F238E27FC236}">
                <a16:creationId xmlns:a16="http://schemas.microsoft.com/office/drawing/2014/main" id="{D3948CA7-46BF-922A-C227-B8813450A7B0}"/>
              </a:ext>
            </a:extLst>
          </p:cNvPr>
          <p:cNvSpPr/>
          <p:nvPr/>
        </p:nvSpPr>
        <p:spPr>
          <a:xfrm>
            <a:off x="6844005" y="1314210"/>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7</a:t>
            </a:r>
            <a:endParaRPr lang="en-IN" dirty="0">
              <a:solidFill>
                <a:schemeClr val="tx1"/>
              </a:solidFill>
              <a:latin typeface="Book Antiqua" panose="02040602050305030304" pitchFamily="18" charset="0"/>
            </a:endParaRPr>
          </a:p>
        </p:txBody>
      </p:sp>
      <p:sp>
        <p:nvSpPr>
          <p:cNvPr id="29" name="TextBox 28">
            <a:extLst>
              <a:ext uri="{FF2B5EF4-FFF2-40B4-BE49-F238E27FC236}">
                <a16:creationId xmlns:a16="http://schemas.microsoft.com/office/drawing/2014/main" id="{A15B7A67-1202-2473-CC4A-FE75B751DAD0}"/>
              </a:ext>
            </a:extLst>
          </p:cNvPr>
          <p:cNvSpPr txBox="1"/>
          <p:nvPr/>
        </p:nvSpPr>
        <p:spPr>
          <a:xfrm>
            <a:off x="6196796" y="3352994"/>
            <a:ext cx="4939938" cy="523220"/>
          </a:xfrm>
          <a:prstGeom prst="rect">
            <a:avLst/>
          </a:prstGeom>
          <a:noFill/>
        </p:spPr>
        <p:txBody>
          <a:bodyPr wrap="square" rtlCol="0">
            <a:spAutoFit/>
          </a:bodyPr>
          <a:lstStyle/>
          <a:p>
            <a:r>
              <a:rPr lang="en-US" sz="2800" dirty="0">
                <a:latin typeface="Book Antiqua" panose="02040602050305030304" pitchFamily="18" charset="0"/>
              </a:rPr>
              <a:t>Adjacent of 7:3,4,5,6  PUSH 5</a:t>
            </a:r>
            <a:endParaRPr lang="en-IN" sz="2800" dirty="0">
              <a:latin typeface="Book Antiqua" panose="02040602050305030304" pitchFamily="18" charset="0"/>
            </a:endParaRPr>
          </a:p>
        </p:txBody>
      </p:sp>
      <p:sp>
        <p:nvSpPr>
          <p:cNvPr id="30" name="Rectangle 29">
            <a:extLst>
              <a:ext uri="{FF2B5EF4-FFF2-40B4-BE49-F238E27FC236}">
                <a16:creationId xmlns:a16="http://schemas.microsoft.com/office/drawing/2014/main" id="{87D253D5-FA87-287A-F62B-6428FD8B186E}"/>
              </a:ext>
            </a:extLst>
          </p:cNvPr>
          <p:cNvSpPr/>
          <p:nvPr/>
        </p:nvSpPr>
        <p:spPr>
          <a:xfrm>
            <a:off x="8147830" y="5906417"/>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0</a:t>
            </a:r>
            <a:endParaRPr lang="en-IN" dirty="0">
              <a:solidFill>
                <a:schemeClr val="tx1"/>
              </a:solidFill>
              <a:latin typeface="Book Antiqua" panose="02040602050305030304" pitchFamily="18" charset="0"/>
            </a:endParaRPr>
          </a:p>
        </p:txBody>
      </p:sp>
      <p:sp>
        <p:nvSpPr>
          <p:cNvPr id="31" name="Rectangle 30">
            <a:extLst>
              <a:ext uri="{FF2B5EF4-FFF2-40B4-BE49-F238E27FC236}">
                <a16:creationId xmlns:a16="http://schemas.microsoft.com/office/drawing/2014/main" id="{58101571-A41E-EC22-D778-EFAE21FB681D}"/>
              </a:ext>
            </a:extLst>
          </p:cNvPr>
          <p:cNvSpPr/>
          <p:nvPr/>
        </p:nvSpPr>
        <p:spPr>
          <a:xfrm>
            <a:off x="8147830" y="5383197"/>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1</a:t>
            </a:r>
            <a:endParaRPr lang="en-IN" dirty="0">
              <a:solidFill>
                <a:schemeClr val="tx1"/>
              </a:solidFill>
              <a:latin typeface="Book Antiqua" panose="02040602050305030304" pitchFamily="18" charset="0"/>
            </a:endParaRPr>
          </a:p>
        </p:txBody>
      </p:sp>
      <p:sp>
        <p:nvSpPr>
          <p:cNvPr id="32" name="Rectangle 31">
            <a:extLst>
              <a:ext uri="{FF2B5EF4-FFF2-40B4-BE49-F238E27FC236}">
                <a16:creationId xmlns:a16="http://schemas.microsoft.com/office/drawing/2014/main" id="{27E26811-2CA9-FF97-D104-8C0BDB9427CD}"/>
              </a:ext>
            </a:extLst>
          </p:cNvPr>
          <p:cNvSpPr/>
          <p:nvPr/>
        </p:nvSpPr>
        <p:spPr>
          <a:xfrm>
            <a:off x="8151848" y="4849022"/>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3</a:t>
            </a:r>
            <a:endParaRPr lang="en-IN" dirty="0">
              <a:solidFill>
                <a:schemeClr val="tx1"/>
              </a:solidFill>
              <a:latin typeface="Book Antiqua" panose="02040602050305030304" pitchFamily="18" charset="0"/>
            </a:endParaRPr>
          </a:p>
        </p:txBody>
      </p:sp>
      <p:sp>
        <p:nvSpPr>
          <p:cNvPr id="33" name="Rectangle 32">
            <a:extLst>
              <a:ext uri="{FF2B5EF4-FFF2-40B4-BE49-F238E27FC236}">
                <a16:creationId xmlns:a16="http://schemas.microsoft.com/office/drawing/2014/main" id="{D6BE2B23-B5C5-F301-F43C-C5E7BD74E69F}"/>
              </a:ext>
            </a:extLst>
          </p:cNvPr>
          <p:cNvSpPr/>
          <p:nvPr/>
        </p:nvSpPr>
        <p:spPr>
          <a:xfrm>
            <a:off x="8147830" y="4314847"/>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7</a:t>
            </a:r>
            <a:endParaRPr lang="en-IN" dirty="0">
              <a:solidFill>
                <a:schemeClr val="tx1"/>
              </a:solidFill>
              <a:latin typeface="Book Antiqua" panose="02040602050305030304" pitchFamily="18" charset="0"/>
            </a:endParaRPr>
          </a:p>
        </p:txBody>
      </p:sp>
      <p:sp>
        <p:nvSpPr>
          <p:cNvPr id="34" name="Rectangle 33">
            <a:extLst>
              <a:ext uri="{FF2B5EF4-FFF2-40B4-BE49-F238E27FC236}">
                <a16:creationId xmlns:a16="http://schemas.microsoft.com/office/drawing/2014/main" id="{47F2F848-4A57-17C3-440B-A412455F6F9C}"/>
              </a:ext>
            </a:extLst>
          </p:cNvPr>
          <p:cNvSpPr/>
          <p:nvPr/>
        </p:nvSpPr>
        <p:spPr>
          <a:xfrm>
            <a:off x="8151848" y="3788234"/>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5</a:t>
            </a:r>
            <a:endParaRPr lang="en-IN"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78691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randombar(horizontal)">
                                      <p:cBhvr>
                                        <p:cTn id="16" dur="500"/>
                                        <p:tgtEl>
                                          <p:spTgt spid="8"/>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randombar(horizontal)">
                                      <p:cBhvr>
                                        <p:cTn id="27" dur="500"/>
                                        <p:tgtEl>
                                          <p:spTgt spid="21"/>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randombar(horizontal)">
                                      <p:cBhvr>
                                        <p:cTn id="30" dur="500"/>
                                        <p:tgtEl>
                                          <p:spTgt spid="14"/>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randombar(horizontal)">
                                      <p:cBhvr>
                                        <p:cTn id="33" dur="500"/>
                                        <p:tgtEl>
                                          <p:spTgt spid="13"/>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randombar(horizontal)">
                                      <p:cBhvr>
                                        <p:cTn id="36" dur="500"/>
                                        <p:tgtEl>
                                          <p:spTgt spid="12"/>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randombar(horizontal)">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randombar(horizontal)">
                                      <p:cBhvr>
                                        <p:cTn id="44" dur="500"/>
                                        <p:tgtEl>
                                          <p:spTgt spid="26"/>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randombar(horizontal)">
                                      <p:cBhvr>
                                        <p:cTn id="47" dur="500"/>
                                        <p:tgtEl>
                                          <p:spTgt spid="25"/>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randombar(horizontal)">
                                      <p:cBhvr>
                                        <p:cTn id="50" dur="500"/>
                                        <p:tgtEl>
                                          <p:spTgt spid="24"/>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randombar(horizontal)">
                                      <p:cBhvr>
                                        <p:cTn id="53" dur="500"/>
                                        <p:tgtEl>
                                          <p:spTgt spid="23"/>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randombar(horizontal)">
                                      <p:cBhvr>
                                        <p:cTn id="56" dur="500"/>
                                        <p:tgtEl>
                                          <p:spTgt spid="22"/>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randombar(horizontal)">
                                      <p:cBhvr>
                                        <p:cTn id="61" dur="500"/>
                                        <p:tgtEl>
                                          <p:spTgt spid="29"/>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randombar(horizontal)">
                                      <p:cBhvr>
                                        <p:cTn id="64" dur="500"/>
                                        <p:tgtEl>
                                          <p:spTgt spid="34"/>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randombar(horizontal)">
                                      <p:cBhvr>
                                        <p:cTn id="67" dur="500"/>
                                        <p:tgtEl>
                                          <p:spTgt spid="33"/>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randombar(horizontal)">
                                      <p:cBhvr>
                                        <p:cTn id="70" dur="500"/>
                                        <p:tgtEl>
                                          <p:spTgt spid="32"/>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randombar(horizontal)">
                                      <p:cBhvr>
                                        <p:cTn id="73" dur="500"/>
                                        <p:tgtEl>
                                          <p:spTgt spid="31"/>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randombar(horizontal)">
                                      <p:cBhvr>
                                        <p:cTn id="7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p:bldP spid="12" grpId="0" animBg="1"/>
      <p:bldP spid="13" grpId="0" animBg="1"/>
      <p:bldP spid="14" grpId="0" animBg="1"/>
      <p:bldP spid="15" grpId="0" animBg="1"/>
      <p:bldP spid="21" grpId="0" animBg="1"/>
      <p:bldP spid="22" grpId="0"/>
      <p:bldP spid="23" grpId="0" animBg="1"/>
      <p:bldP spid="24" grpId="0" animBg="1"/>
      <p:bldP spid="25" grpId="0" animBg="1"/>
      <p:bldP spid="26" grpId="0" animBg="1"/>
      <p:bldP spid="29" grpId="0"/>
      <p:bldP spid="30" grpId="0" animBg="1"/>
      <p:bldP spid="31" grpId="0" animBg="1"/>
      <p:bldP spid="32" grpId="0" animBg="1"/>
      <p:bldP spid="33" grpId="0" animBg="1"/>
      <p:bldP spid="34"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6AC0721-E66E-2F18-BE39-58F7422F0469}"/>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37B85B9-1AC2-BB3E-263D-687CA5E8984B}"/>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FBD23929-6B0D-FA47-30C6-5D9EBF7464B5}"/>
              </a:ext>
            </a:extLst>
          </p:cNvPr>
          <p:cNvSpPr>
            <a:spLocks noGrp="1"/>
          </p:cNvSpPr>
          <p:nvPr>
            <p:ph type="sldNum" sz="quarter" idx="12"/>
          </p:nvPr>
        </p:nvSpPr>
        <p:spPr/>
        <p:txBody>
          <a:bodyPr/>
          <a:lstStyle/>
          <a:p>
            <a:fld id="{294A09A9-5501-47C1-A89A-A340965A2BE2}" type="slidenum">
              <a:rPr lang="en-US" smtClean="0"/>
              <a:pPr/>
              <a:t>107</a:t>
            </a:fld>
            <a:endParaRPr lang="en-US" dirty="0"/>
          </a:p>
        </p:txBody>
      </p:sp>
      <p:sp>
        <p:nvSpPr>
          <p:cNvPr id="6" name="TextBox 5">
            <a:extLst>
              <a:ext uri="{FF2B5EF4-FFF2-40B4-BE49-F238E27FC236}">
                <a16:creationId xmlns:a16="http://schemas.microsoft.com/office/drawing/2014/main" id="{E24FE3A0-9858-D580-C080-C8ED0184A23E}"/>
              </a:ext>
            </a:extLst>
          </p:cNvPr>
          <p:cNvSpPr txBox="1"/>
          <p:nvPr/>
        </p:nvSpPr>
        <p:spPr>
          <a:xfrm>
            <a:off x="187882" y="173333"/>
            <a:ext cx="4939938" cy="523220"/>
          </a:xfrm>
          <a:prstGeom prst="rect">
            <a:avLst/>
          </a:prstGeom>
          <a:noFill/>
        </p:spPr>
        <p:txBody>
          <a:bodyPr wrap="square" rtlCol="0">
            <a:spAutoFit/>
          </a:bodyPr>
          <a:lstStyle/>
          <a:p>
            <a:r>
              <a:rPr lang="en-US" sz="2800" dirty="0">
                <a:latin typeface="Book Antiqua" panose="02040602050305030304" pitchFamily="18" charset="0"/>
              </a:rPr>
              <a:t>Adjacent of 5:7,2  PUSH 2</a:t>
            </a:r>
            <a:endParaRPr lang="en-IN" sz="2800" dirty="0">
              <a:latin typeface="Book Antiqua" panose="02040602050305030304" pitchFamily="18" charset="0"/>
            </a:endParaRPr>
          </a:p>
        </p:txBody>
      </p:sp>
      <p:sp>
        <p:nvSpPr>
          <p:cNvPr id="7" name="Rectangle 6">
            <a:extLst>
              <a:ext uri="{FF2B5EF4-FFF2-40B4-BE49-F238E27FC236}">
                <a16:creationId xmlns:a16="http://schemas.microsoft.com/office/drawing/2014/main" id="{33D08DBF-DC09-D3C5-5740-BBE0038D119E}"/>
              </a:ext>
            </a:extLst>
          </p:cNvPr>
          <p:cNvSpPr/>
          <p:nvPr/>
        </p:nvSpPr>
        <p:spPr>
          <a:xfrm>
            <a:off x="2064270" y="3340499"/>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0</a:t>
            </a:r>
            <a:endParaRPr lang="en-IN" dirty="0">
              <a:solidFill>
                <a:schemeClr val="tx1"/>
              </a:solidFill>
              <a:latin typeface="Book Antiqua" panose="02040602050305030304" pitchFamily="18" charset="0"/>
            </a:endParaRPr>
          </a:p>
        </p:txBody>
      </p:sp>
      <p:sp>
        <p:nvSpPr>
          <p:cNvPr id="8" name="Rectangle 7">
            <a:extLst>
              <a:ext uri="{FF2B5EF4-FFF2-40B4-BE49-F238E27FC236}">
                <a16:creationId xmlns:a16="http://schemas.microsoft.com/office/drawing/2014/main" id="{F38CFD5A-B32B-C356-600E-87994F7C80F9}"/>
              </a:ext>
            </a:extLst>
          </p:cNvPr>
          <p:cNvSpPr/>
          <p:nvPr/>
        </p:nvSpPr>
        <p:spPr>
          <a:xfrm>
            <a:off x="2064270" y="2817279"/>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1</a:t>
            </a:r>
            <a:endParaRPr lang="en-IN" dirty="0">
              <a:solidFill>
                <a:schemeClr val="tx1"/>
              </a:solidFill>
              <a:latin typeface="Book Antiqua" panose="02040602050305030304" pitchFamily="18" charset="0"/>
            </a:endParaRPr>
          </a:p>
        </p:txBody>
      </p:sp>
      <p:sp>
        <p:nvSpPr>
          <p:cNvPr id="9" name="Rectangle 8">
            <a:extLst>
              <a:ext uri="{FF2B5EF4-FFF2-40B4-BE49-F238E27FC236}">
                <a16:creationId xmlns:a16="http://schemas.microsoft.com/office/drawing/2014/main" id="{5631EF49-EC36-C492-0FEE-BF2FB764A9F2}"/>
              </a:ext>
            </a:extLst>
          </p:cNvPr>
          <p:cNvSpPr/>
          <p:nvPr/>
        </p:nvSpPr>
        <p:spPr>
          <a:xfrm>
            <a:off x="2068288" y="2283104"/>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3</a:t>
            </a:r>
            <a:endParaRPr lang="en-IN" dirty="0">
              <a:solidFill>
                <a:schemeClr val="tx1"/>
              </a:solidFill>
              <a:latin typeface="Book Antiqua" panose="02040602050305030304" pitchFamily="18" charset="0"/>
            </a:endParaRPr>
          </a:p>
        </p:txBody>
      </p:sp>
      <p:sp>
        <p:nvSpPr>
          <p:cNvPr id="10" name="Rectangle 9">
            <a:extLst>
              <a:ext uri="{FF2B5EF4-FFF2-40B4-BE49-F238E27FC236}">
                <a16:creationId xmlns:a16="http://schemas.microsoft.com/office/drawing/2014/main" id="{194B7750-1CCF-1C45-C328-56F78E10C351}"/>
              </a:ext>
            </a:extLst>
          </p:cNvPr>
          <p:cNvSpPr/>
          <p:nvPr/>
        </p:nvSpPr>
        <p:spPr>
          <a:xfrm>
            <a:off x="2064270" y="1748929"/>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7</a:t>
            </a:r>
            <a:endParaRPr lang="en-IN" dirty="0">
              <a:solidFill>
                <a:schemeClr val="tx1"/>
              </a:solidFill>
              <a:latin typeface="Book Antiqua" panose="02040602050305030304" pitchFamily="18" charset="0"/>
            </a:endParaRPr>
          </a:p>
        </p:txBody>
      </p:sp>
      <p:sp>
        <p:nvSpPr>
          <p:cNvPr id="11" name="Rectangle 10">
            <a:extLst>
              <a:ext uri="{FF2B5EF4-FFF2-40B4-BE49-F238E27FC236}">
                <a16:creationId xmlns:a16="http://schemas.microsoft.com/office/drawing/2014/main" id="{BB36E454-5ED9-8672-8A99-415C3310F95F}"/>
              </a:ext>
            </a:extLst>
          </p:cNvPr>
          <p:cNvSpPr/>
          <p:nvPr/>
        </p:nvSpPr>
        <p:spPr>
          <a:xfrm>
            <a:off x="2068288" y="1222316"/>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5</a:t>
            </a:r>
            <a:endParaRPr lang="en-IN" dirty="0">
              <a:solidFill>
                <a:schemeClr val="tx1"/>
              </a:solidFill>
              <a:latin typeface="Book Antiqua" panose="02040602050305030304" pitchFamily="18" charset="0"/>
            </a:endParaRPr>
          </a:p>
        </p:txBody>
      </p:sp>
      <p:sp>
        <p:nvSpPr>
          <p:cNvPr id="12" name="Rectangle 11">
            <a:extLst>
              <a:ext uri="{FF2B5EF4-FFF2-40B4-BE49-F238E27FC236}">
                <a16:creationId xmlns:a16="http://schemas.microsoft.com/office/drawing/2014/main" id="{8A87F216-F2C5-51A5-45CF-116CDF29BECA}"/>
              </a:ext>
            </a:extLst>
          </p:cNvPr>
          <p:cNvSpPr/>
          <p:nvPr/>
        </p:nvSpPr>
        <p:spPr>
          <a:xfrm>
            <a:off x="2072306" y="718463"/>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2</a:t>
            </a:r>
            <a:endParaRPr lang="en-IN" dirty="0">
              <a:solidFill>
                <a:schemeClr val="tx1"/>
              </a:solidFill>
              <a:latin typeface="Book Antiqua" panose="02040602050305030304" pitchFamily="18" charset="0"/>
            </a:endParaRPr>
          </a:p>
        </p:txBody>
      </p:sp>
      <p:sp>
        <p:nvSpPr>
          <p:cNvPr id="13" name="TextBox 12">
            <a:extLst>
              <a:ext uri="{FF2B5EF4-FFF2-40B4-BE49-F238E27FC236}">
                <a16:creationId xmlns:a16="http://schemas.microsoft.com/office/drawing/2014/main" id="{3D23F076-B363-9C7D-C2A3-3A58461AC8C3}"/>
              </a:ext>
            </a:extLst>
          </p:cNvPr>
          <p:cNvSpPr txBox="1"/>
          <p:nvPr/>
        </p:nvSpPr>
        <p:spPr>
          <a:xfrm>
            <a:off x="4594213" y="136525"/>
            <a:ext cx="4939938" cy="523220"/>
          </a:xfrm>
          <a:prstGeom prst="rect">
            <a:avLst/>
          </a:prstGeom>
          <a:noFill/>
        </p:spPr>
        <p:txBody>
          <a:bodyPr wrap="square" rtlCol="0">
            <a:spAutoFit/>
          </a:bodyPr>
          <a:lstStyle/>
          <a:p>
            <a:r>
              <a:rPr lang="en-US" sz="2800" dirty="0">
                <a:latin typeface="Book Antiqua" panose="02040602050305030304" pitchFamily="18" charset="0"/>
              </a:rPr>
              <a:t>Adjacent of 2:0,6  PUSH 6</a:t>
            </a:r>
            <a:endParaRPr lang="en-IN" sz="2800" dirty="0">
              <a:latin typeface="Book Antiqua" panose="02040602050305030304" pitchFamily="18" charset="0"/>
            </a:endParaRPr>
          </a:p>
        </p:txBody>
      </p:sp>
      <p:sp>
        <p:nvSpPr>
          <p:cNvPr id="14" name="Rectangle 13">
            <a:extLst>
              <a:ext uri="{FF2B5EF4-FFF2-40B4-BE49-F238E27FC236}">
                <a16:creationId xmlns:a16="http://schemas.microsoft.com/office/drawing/2014/main" id="{664EECA2-50EC-0A1C-184A-1DC789C1A6A5}"/>
              </a:ext>
            </a:extLst>
          </p:cNvPr>
          <p:cNvSpPr/>
          <p:nvPr/>
        </p:nvSpPr>
        <p:spPr>
          <a:xfrm>
            <a:off x="6479931" y="3863719"/>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0</a:t>
            </a:r>
            <a:endParaRPr lang="en-IN" dirty="0">
              <a:solidFill>
                <a:schemeClr val="tx1"/>
              </a:solidFill>
              <a:latin typeface="Book Antiqua" panose="02040602050305030304" pitchFamily="18" charset="0"/>
            </a:endParaRPr>
          </a:p>
        </p:txBody>
      </p:sp>
      <p:sp>
        <p:nvSpPr>
          <p:cNvPr id="15" name="Rectangle 14">
            <a:extLst>
              <a:ext uri="{FF2B5EF4-FFF2-40B4-BE49-F238E27FC236}">
                <a16:creationId xmlns:a16="http://schemas.microsoft.com/office/drawing/2014/main" id="{DC897568-A757-E870-B8D3-6AC35FCF78DD}"/>
              </a:ext>
            </a:extLst>
          </p:cNvPr>
          <p:cNvSpPr/>
          <p:nvPr/>
        </p:nvSpPr>
        <p:spPr>
          <a:xfrm>
            <a:off x="6479931" y="3340499"/>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1</a:t>
            </a:r>
            <a:endParaRPr lang="en-IN" dirty="0">
              <a:solidFill>
                <a:schemeClr val="tx1"/>
              </a:solidFill>
              <a:latin typeface="Book Antiqua" panose="02040602050305030304" pitchFamily="18" charset="0"/>
            </a:endParaRPr>
          </a:p>
        </p:txBody>
      </p:sp>
      <p:sp>
        <p:nvSpPr>
          <p:cNvPr id="16" name="Rectangle 15">
            <a:extLst>
              <a:ext uri="{FF2B5EF4-FFF2-40B4-BE49-F238E27FC236}">
                <a16:creationId xmlns:a16="http://schemas.microsoft.com/office/drawing/2014/main" id="{BA7AE12E-75DC-8A41-FB01-689581374A57}"/>
              </a:ext>
            </a:extLst>
          </p:cNvPr>
          <p:cNvSpPr/>
          <p:nvPr/>
        </p:nvSpPr>
        <p:spPr>
          <a:xfrm>
            <a:off x="6483949" y="2806324"/>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3</a:t>
            </a:r>
            <a:endParaRPr lang="en-IN" dirty="0">
              <a:solidFill>
                <a:schemeClr val="tx1"/>
              </a:solidFill>
              <a:latin typeface="Book Antiqua" panose="02040602050305030304" pitchFamily="18" charset="0"/>
            </a:endParaRPr>
          </a:p>
        </p:txBody>
      </p:sp>
      <p:sp>
        <p:nvSpPr>
          <p:cNvPr id="17" name="Rectangle 16">
            <a:extLst>
              <a:ext uri="{FF2B5EF4-FFF2-40B4-BE49-F238E27FC236}">
                <a16:creationId xmlns:a16="http://schemas.microsoft.com/office/drawing/2014/main" id="{FBF186AD-60A1-094D-CC6D-F28E49BF1539}"/>
              </a:ext>
            </a:extLst>
          </p:cNvPr>
          <p:cNvSpPr/>
          <p:nvPr/>
        </p:nvSpPr>
        <p:spPr>
          <a:xfrm>
            <a:off x="6479931" y="2272149"/>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7</a:t>
            </a:r>
            <a:endParaRPr lang="en-IN" dirty="0">
              <a:solidFill>
                <a:schemeClr val="tx1"/>
              </a:solidFill>
              <a:latin typeface="Book Antiqua" panose="02040602050305030304" pitchFamily="18" charset="0"/>
            </a:endParaRPr>
          </a:p>
        </p:txBody>
      </p:sp>
      <p:sp>
        <p:nvSpPr>
          <p:cNvPr id="18" name="Rectangle 17">
            <a:extLst>
              <a:ext uri="{FF2B5EF4-FFF2-40B4-BE49-F238E27FC236}">
                <a16:creationId xmlns:a16="http://schemas.microsoft.com/office/drawing/2014/main" id="{80680CB8-347D-39D3-0251-856A737AE96A}"/>
              </a:ext>
            </a:extLst>
          </p:cNvPr>
          <p:cNvSpPr/>
          <p:nvPr/>
        </p:nvSpPr>
        <p:spPr>
          <a:xfrm>
            <a:off x="6483949" y="1745536"/>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5</a:t>
            </a:r>
            <a:endParaRPr lang="en-IN" dirty="0">
              <a:solidFill>
                <a:schemeClr val="tx1"/>
              </a:solidFill>
              <a:latin typeface="Book Antiqua" panose="02040602050305030304" pitchFamily="18" charset="0"/>
            </a:endParaRPr>
          </a:p>
        </p:txBody>
      </p:sp>
      <p:sp>
        <p:nvSpPr>
          <p:cNvPr id="19" name="Rectangle 18">
            <a:extLst>
              <a:ext uri="{FF2B5EF4-FFF2-40B4-BE49-F238E27FC236}">
                <a16:creationId xmlns:a16="http://schemas.microsoft.com/office/drawing/2014/main" id="{B07CDC08-B81E-A4C9-4E2D-4AE661830563}"/>
              </a:ext>
            </a:extLst>
          </p:cNvPr>
          <p:cNvSpPr/>
          <p:nvPr/>
        </p:nvSpPr>
        <p:spPr>
          <a:xfrm>
            <a:off x="6487967" y="1241683"/>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2</a:t>
            </a:r>
            <a:endParaRPr lang="en-IN" dirty="0">
              <a:solidFill>
                <a:schemeClr val="tx1"/>
              </a:solidFill>
              <a:latin typeface="Book Antiqua" panose="02040602050305030304" pitchFamily="18" charset="0"/>
            </a:endParaRPr>
          </a:p>
        </p:txBody>
      </p:sp>
      <p:sp>
        <p:nvSpPr>
          <p:cNvPr id="20" name="Rectangle 19">
            <a:extLst>
              <a:ext uri="{FF2B5EF4-FFF2-40B4-BE49-F238E27FC236}">
                <a16:creationId xmlns:a16="http://schemas.microsoft.com/office/drawing/2014/main" id="{0CDBDBD0-04D0-4E77-7D4B-44F8C1758698}"/>
              </a:ext>
            </a:extLst>
          </p:cNvPr>
          <p:cNvSpPr/>
          <p:nvPr/>
        </p:nvSpPr>
        <p:spPr>
          <a:xfrm>
            <a:off x="6479931" y="720719"/>
            <a:ext cx="87396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6</a:t>
            </a:r>
            <a:endParaRPr lang="en-IN" dirty="0">
              <a:solidFill>
                <a:schemeClr val="tx1"/>
              </a:solidFill>
              <a:latin typeface="Book Antiqua" panose="02040602050305030304" pitchFamily="18" charset="0"/>
            </a:endParaRPr>
          </a:p>
        </p:txBody>
      </p:sp>
      <p:sp>
        <p:nvSpPr>
          <p:cNvPr id="21" name="TextBox 20">
            <a:extLst>
              <a:ext uri="{FF2B5EF4-FFF2-40B4-BE49-F238E27FC236}">
                <a16:creationId xmlns:a16="http://schemas.microsoft.com/office/drawing/2014/main" id="{92FBF3C0-081B-ABA7-CF36-761D1811494B}"/>
              </a:ext>
            </a:extLst>
          </p:cNvPr>
          <p:cNvSpPr txBox="1"/>
          <p:nvPr/>
        </p:nvSpPr>
        <p:spPr>
          <a:xfrm>
            <a:off x="457200" y="4473615"/>
            <a:ext cx="11140751" cy="954107"/>
          </a:xfrm>
          <a:prstGeom prst="rect">
            <a:avLst/>
          </a:prstGeom>
          <a:noFill/>
        </p:spPr>
        <p:txBody>
          <a:bodyPr wrap="square" rtlCol="0">
            <a:spAutoFit/>
          </a:bodyPr>
          <a:lstStyle/>
          <a:p>
            <a:r>
              <a:rPr lang="en-US" sz="2800" b="1" i="1" dirty="0">
                <a:latin typeface="Book Antiqua" panose="02040602050305030304" pitchFamily="18" charset="0"/>
              </a:rPr>
              <a:t>Since all nodes are visited, now pop all the elements from stack: 6,2,5,7,3,1,0</a:t>
            </a:r>
            <a:endParaRPr lang="en-IN" sz="2800" b="1" i="1" dirty="0">
              <a:latin typeface="Book Antiqua" panose="02040602050305030304" pitchFamily="18" charset="0"/>
            </a:endParaRPr>
          </a:p>
        </p:txBody>
      </p:sp>
      <p:sp>
        <p:nvSpPr>
          <p:cNvPr id="22" name="TextBox 21">
            <a:extLst>
              <a:ext uri="{FF2B5EF4-FFF2-40B4-BE49-F238E27FC236}">
                <a16:creationId xmlns:a16="http://schemas.microsoft.com/office/drawing/2014/main" id="{4F0C588D-461E-65B7-300B-59D56BBB2236}"/>
              </a:ext>
            </a:extLst>
          </p:cNvPr>
          <p:cNvSpPr txBox="1"/>
          <p:nvPr/>
        </p:nvSpPr>
        <p:spPr>
          <a:xfrm>
            <a:off x="2938237" y="5358685"/>
            <a:ext cx="5668539" cy="553998"/>
          </a:xfrm>
          <a:prstGeom prst="rect">
            <a:avLst/>
          </a:prstGeom>
          <a:noFill/>
        </p:spPr>
        <p:txBody>
          <a:bodyPr wrap="none" rtlCol="0">
            <a:spAutoFit/>
          </a:bodyPr>
          <a:lstStyle/>
          <a:p>
            <a:r>
              <a:rPr lang="en-US" sz="3000" b="1" i="1" dirty="0">
                <a:solidFill>
                  <a:srgbClr val="C00000"/>
                </a:solidFill>
                <a:latin typeface="Book Antiqua" panose="02040602050305030304" pitchFamily="18" charset="0"/>
              </a:rPr>
              <a:t>Hence DFS result: 4,6,2,5,7,3,1,0</a:t>
            </a:r>
            <a:endParaRPr lang="en-IN" sz="3000" b="1" i="1" dirty="0">
              <a:solidFill>
                <a:srgbClr val="C00000"/>
              </a:solidFill>
              <a:latin typeface="Book Antiqua" panose="02040602050305030304" pitchFamily="18" charset="0"/>
            </a:endParaRPr>
          </a:p>
        </p:txBody>
      </p:sp>
    </p:spTree>
    <p:extLst>
      <p:ext uri="{BB962C8B-B14F-4D97-AF65-F5344CB8AC3E}">
        <p14:creationId xmlns:p14="http://schemas.microsoft.com/office/powerpoint/2010/main" val="274680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randombar(horizontal)">
                                      <p:cBhvr>
                                        <p:cTn id="10" dur="500"/>
                                        <p:tgtEl>
                                          <p:spTgt spid="12"/>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500"/>
                                        <p:tgtEl>
                                          <p:spTgt spid="11"/>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500"/>
                                        <p:tgtEl>
                                          <p:spTgt spid="9"/>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randombar(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randombar(horizontal)">
                                      <p:cBhvr>
                                        <p:cTn id="30" dur="500"/>
                                        <p:tgtEl>
                                          <p:spTgt spid="13"/>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randombar(horizontal)">
                                      <p:cBhvr>
                                        <p:cTn id="33" dur="500"/>
                                        <p:tgtEl>
                                          <p:spTgt spid="20"/>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randombar(horizontal)">
                                      <p:cBhvr>
                                        <p:cTn id="36" dur="500"/>
                                        <p:tgtEl>
                                          <p:spTgt spid="19"/>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randombar(horizontal)">
                                      <p:cBhvr>
                                        <p:cTn id="39" dur="500"/>
                                        <p:tgtEl>
                                          <p:spTgt spid="18"/>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randombar(horizontal)">
                                      <p:cBhvr>
                                        <p:cTn id="42" dur="500"/>
                                        <p:tgtEl>
                                          <p:spTgt spid="17"/>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randombar(horizontal)">
                                      <p:cBhvr>
                                        <p:cTn id="45" dur="500"/>
                                        <p:tgtEl>
                                          <p:spTgt spid="16"/>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randombar(horizontal)">
                                      <p:cBhvr>
                                        <p:cTn id="48" dur="500"/>
                                        <p:tgtEl>
                                          <p:spTgt spid="15"/>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randombar(horizontal)">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randombar(horizontal)">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randombar(horizontal)">
                                      <p:cBhvr>
                                        <p:cTn id="6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p:bldP spid="14" grpId="0" animBg="1"/>
      <p:bldP spid="15" grpId="0" animBg="1"/>
      <p:bldP spid="16" grpId="0" animBg="1"/>
      <p:bldP spid="17" grpId="0" animBg="1"/>
      <p:bldP spid="18" grpId="0" animBg="1"/>
      <p:bldP spid="19" grpId="0" animBg="1"/>
      <p:bldP spid="20" grpId="0" animBg="1"/>
      <p:bldP spid="21" grpId="0"/>
      <p:bldP spid="22"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C284315-EFC1-70AE-23C0-1A1AFBA4E52D}"/>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CEE9DE50-1E55-98F1-87F5-572ABD4680C0}"/>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BF23EDFA-D387-3AD8-C650-23DE0E25A2FD}"/>
              </a:ext>
            </a:extLst>
          </p:cNvPr>
          <p:cNvSpPr>
            <a:spLocks noGrp="1"/>
          </p:cNvSpPr>
          <p:nvPr>
            <p:ph type="sldNum" sz="quarter" idx="12"/>
          </p:nvPr>
        </p:nvSpPr>
        <p:spPr/>
        <p:txBody>
          <a:bodyPr/>
          <a:lstStyle/>
          <a:p>
            <a:fld id="{294A09A9-5501-47C1-A89A-A340965A2BE2}" type="slidenum">
              <a:rPr lang="en-US" smtClean="0"/>
              <a:pPr/>
              <a:t>108</a:t>
            </a:fld>
            <a:endParaRPr lang="en-US" dirty="0"/>
          </a:p>
        </p:txBody>
      </p:sp>
      <p:pic>
        <p:nvPicPr>
          <p:cNvPr id="14" name="Picture 13">
            <a:extLst>
              <a:ext uri="{FF2B5EF4-FFF2-40B4-BE49-F238E27FC236}">
                <a16:creationId xmlns:a16="http://schemas.microsoft.com/office/drawing/2014/main" id="{9AC159F8-6B00-2742-91DB-5A02D2A28B94}"/>
              </a:ext>
            </a:extLst>
          </p:cNvPr>
          <p:cNvPicPr>
            <a:picLocks noChangeAspect="1"/>
          </p:cNvPicPr>
          <p:nvPr/>
        </p:nvPicPr>
        <p:blipFill>
          <a:blip r:embed="rId2"/>
          <a:stretch>
            <a:fillRect/>
          </a:stretch>
        </p:blipFill>
        <p:spPr>
          <a:xfrm>
            <a:off x="37805" y="175503"/>
            <a:ext cx="3433283" cy="1743464"/>
          </a:xfrm>
          <a:prstGeom prst="rect">
            <a:avLst/>
          </a:prstGeom>
        </p:spPr>
      </p:pic>
      <p:sp>
        <p:nvSpPr>
          <p:cNvPr id="15" name="TextBox 14">
            <a:extLst>
              <a:ext uri="{FF2B5EF4-FFF2-40B4-BE49-F238E27FC236}">
                <a16:creationId xmlns:a16="http://schemas.microsoft.com/office/drawing/2014/main" id="{1523B049-EC24-C8B3-4945-D0F87C296111}"/>
              </a:ext>
            </a:extLst>
          </p:cNvPr>
          <p:cNvSpPr txBox="1"/>
          <p:nvPr/>
        </p:nvSpPr>
        <p:spPr>
          <a:xfrm>
            <a:off x="3769567" y="467891"/>
            <a:ext cx="2619628" cy="523220"/>
          </a:xfrm>
          <a:prstGeom prst="rect">
            <a:avLst/>
          </a:prstGeom>
          <a:noFill/>
        </p:spPr>
        <p:txBody>
          <a:bodyPr wrap="none" rtlCol="0">
            <a:spAutoFit/>
          </a:bodyPr>
          <a:lstStyle/>
          <a:p>
            <a:r>
              <a:rPr lang="en-US" sz="2800" b="1" dirty="0">
                <a:latin typeface="Book Antiqua" panose="02040602050305030304" pitchFamily="18" charset="0"/>
              </a:rPr>
              <a:t>BFS Traversal:</a:t>
            </a:r>
            <a:endParaRPr lang="en-IN" sz="2800" b="1" dirty="0">
              <a:latin typeface="Book Antiqua" panose="02040602050305030304" pitchFamily="18" charset="0"/>
            </a:endParaRPr>
          </a:p>
        </p:txBody>
      </p:sp>
      <p:sp>
        <p:nvSpPr>
          <p:cNvPr id="16" name="TextBox 15">
            <a:extLst>
              <a:ext uri="{FF2B5EF4-FFF2-40B4-BE49-F238E27FC236}">
                <a16:creationId xmlns:a16="http://schemas.microsoft.com/office/drawing/2014/main" id="{6E33309B-81B6-8373-D53E-AFD9821DE0B4}"/>
              </a:ext>
            </a:extLst>
          </p:cNvPr>
          <p:cNvSpPr txBox="1"/>
          <p:nvPr/>
        </p:nvSpPr>
        <p:spPr>
          <a:xfrm>
            <a:off x="4105470" y="1047235"/>
            <a:ext cx="4251485" cy="584775"/>
          </a:xfrm>
          <a:prstGeom prst="rect">
            <a:avLst/>
          </a:prstGeom>
          <a:noFill/>
        </p:spPr>
        <p:txBody>
          <a:bodyPr wrap="none" rtlCol="0">
            <a:spAutoFit/>
          </a:bodyPr>
          <a:lstStyle/>
          <a:p>
            <a:r>
              <a:rPr lang="en-US" sz="3200" dirty="0">
                <a:latin typeface="Book Antiqua" panose="02040602050305030304" pitchFamily="18" charset="0"/>
              </a:rPr>
              <a:t>Root: 0, Add to Queue</a:t>
            </a:r>
            <a:endParaRPr lang="en-IN" sz="3200" dirty="0">
              <a:latin typeface="Book Antiqua" panose="02040602050305030304" pitchFamily="18" charset="0"/>
            </a:endParaRPr>
          </a:p>
        </p:txBody>
      </p:sp>
      <p:sp>
        <p:nvSpPr>
          <p:cNvPr id="17" name="Rectangle 16">
            <a:extLst>
              <a:ext uri="{FF2B5EF4-FFF2-40B4-BE49-F238E27FC236}">
                <a16:creationId xmlns:a16="http://schemas.microsoft.com/office/drawing/2014/main" id="{99E005D2-97CB-9CBB-9FF9-3E6D7738C3A5}"/>
              </a:ext>
            </a:extLst>
          </p:cNvPr>
          <p:cNvSpPr/>
          <p:nvPr/>
        </p:nvSpPr>
        <p:spPr>
          <a:xfrm>
            <a:off x="5840963" y="1632010"/>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0</a:t>
            </a:r>
            <a:endParaRPr lang="en-IN" b="1" dirty="0"/>
          </a:p>
        </p:txBody>
      </p:sp>
      <p:sp>
        <p:nvSpPr>
          <p:cNvPr id="18" name="Rectangle 17">
            <a:extLst>
              <a:ext uri="{FF2B5EF4-FFF2-40B4-BE49-F238E27FC236}">
                <a16:creationId xmlns:a16="http://schemas.microsoft.com/office/drawing/2014/main" id="{A9E8C702-A513-0580-D11A-62CE9CE9ABD8}"/>
              </a:ext>
            </a:extLst>
          </p:cNvPr>
          <p:cNvSpPr/>
          <p:nvPr/>
        </p:nvSpPr>
        <p:spPr>
          <a:xfrm>
            <a:off x="6394963" y="1632010"/>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18">
            <a:extLst>
              <a:ext uri="{FF2B5EF4-FFF2-40B4-BE49-F238E27FC236}">
                <a16:creationId xmlns:a16="http://schemas.microsoft.com/office/drawing/2014/main" id="{D1AC03F3-425B-0462-1460-0C1D4176B3E4}"/>
              </a:ext>
            </a:extLst>
          </p:cNvPr>
          <p:cNvSpPr/>
          <p:nvPr/>
        </p:nvSpPr>
        <p:spPr>
          <a:xfrm>
            <a:off x="6943195" y="1632010"/>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Rectangle 19">
            <a:extLst>
              <a:ext uri="{FF2B5EF4-FFF2-40B4-BE49-F238E27FC236}">
                <a16:creationId xmlns:a16="http://schemas.microsoft.com/office/drawing/2014/main" id="{51504780-C28C-7245-4213-48F5CA73882C}"/>
              </a:ext>
            </a:extLst>
          </p:cNvPr>
          <p:cNvSpPr/>
          <p:nvPr/>
        </p:nvSpPr>
        <p:spPr>
          <a:xfrm>
            <a:off x="7443137" y="1632010"/>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a:extLst>
              <a:ext uri="{FF2B5EF4-FFF2-40B4-BE49-F238E27FC236}">
                <a16:creationId xmlns:a16="http://schemas.microsoft.com/office/drawing/2014/main" id="{A2F756CE-174D-40F3-C59E-B8ED675A0F47}"/>
              </a:ext>
            </a:extLst>
          </p:cNvPr>
          <p:cNvSpPr/>
          <p:nvPr/>
        </p:nvSpPr>
        <p:spPr>
          <a:xfrm>
            <a:off x="7991369" y="1632010"/>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a:extLst>
              <a:ext uri="{FF2B5EF4-FFF2-40B4-BE49-F238E27FC236}">
                <a16:creationId xmlns:a16="http://schemas.microsoft.com/office/drawing/2014/main" id="{0DB30DCE-E90B-5510-E7FB-81C47BC228E9}"/>
              </a:ext>
            </a:extLst>
          </p:cNvPr>
          <p:cNvSpPr/>
          <p:nvPr/>
        </p:nvSpPr>
        <p:spPr>
          <a:xfrm>
            <a:off x="8491311" y="1632010"/>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a:extLst>
              <a:ext uri="{FF2B5EF4-FFF2-40B4-BE49-F238E27FC236}">
                <a16:creationId xmlns:a16="http://schemas.microsoft.com/office/drawing/2014/main" id="{E005199C-3A9C-F931-CCB2-26B8CAFD859D}"/>
              </a:ext>
            </a:extLst>
          </p:cNvPr>
          <p:cNvSpPr/>
          <p:nvPr/>
        </p:nvSpPr>
        <p:spPr>
          <a:xfrm>
            <a:off x="9039543" y="1632010"/>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23">
            <a:extLst>
              <a:ext uri="{FF2B5EF4-FFF2-40B4-BE49-F238E27FC236}">
                <a16:creationId xmlns:a16="http://schemas.microsoft.com/office/drawing/2014/main" id="{DA0D93F1-292F-BCB5-89F8-EA296AD19693}"/>
              </a:ext>
            </a:extLst>
          </p:cNvPr>
          <p:cNvSpPr/>
          <p:nvPr/>
        </p:nvSpPr>
        <p:spPr>
          <a:xfrm>
            <a:off x="9587775" y="1632010"/>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Rectangle 24">
            <a:extLst>
              <a:ext uri="{FF2B5EF4-FFF2-40B4-BE49-F238E27FC236}">
                <a16:creationId xmlns:a16="http://schemas.microsoft.com/office/drawing/2014/main" id="{01DDA86B-70E1-7742-11E7-998D8189C70A}"/>
              </a:ext>
            </a:extLst>
          </p:cNvPr>
          <p:cNvSpPr/>
          <p:nvPr/>
        </p:nvSpPr>
        <p:spPr>
          <a:xfrm>
            <a:off x="10142680" y="1632010"/>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Rectangle 25">
            <a:extLst>
              <a:ext uri="{FF2B5EF4-FFF2-40B4-BE49-F238E27FC236}">
                <a16:creationId xmlns:a16="http://schemas.microsoft.com/office/drawing/2014/main" id="{4B343333-8D55-513B-B8BA-B1322350F69B}"/>
              </a:ext>
            </a:extLst>
          </p:cNvPr>
          <p:cNvSpPr/>
          <p:nvPr/>
        </p:nvSpPr>
        <p:spPr>
          <a:xfrm>
            <a:off x="10657351" y="1632010"/>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TextBox 26">
            <a:extLst>
              <a:ext uri="{FF2B5EF4-FFF2-40B4-BE49-F238E27FC236}">
                <a16:creationId xmlns:a16="http://schemas.microsoft.com/office/drawing/2014/main" id="{5B43499B-C33B-4A8A-4665-3E560A65C711}"/>
              </a:ext>
            </a:extLst>
          </p:cNvPr>
          <p:cNvSpPr txBox="1"/>
          <p:nvPr/>
        </p:nvSpPr>
        <p:spPr>
          <a:xfrm>
            <a:off x="537582" y="2372976"/>
            <a:ext cx="11616613" cy="584775"/>
          </a:xfrm>
          <a:prstGeom prst="rect">
            <a:avLst/>
          </a:prstGeom>
          <a:noFill/>
        </p:spPr>
        <p:txBody>
          <a:bodyPr wrap="square" rtlCol="0">
            <a:spAutoFit/>
          </a:bodyPr>
          <a:lstStyle/>
          <a:p>
            <a:r>
              <a:rPr lang="en-US" sz="3200" dirty="0">
                <a:latin typeface="Book Antiqua" panose="02040602050305030304" pitchFamily="18" charset="0"/>
              </a:rPr>
              <a:t>Remove 0 from Q and get is adjacent nodes 1,2 Add to Queue</a:t>
            </a:r>
            <a:endParaRPr lang="en-IN" sz="3200" dirty="0">
              <a:latin typeface="Book Antiqua" panose="02040602050305030304" pitchFamily="18" charset="0"/>
            </a:endParaRPr>
          </a:p>
        </p:txBody>
      </p:sp>
      <p:sp>
        <p:nvSpPr>
          <p:cNvPr id="28" name="Rectangle 27">
            <a:extLst>
              <a:ext uri="{FF2B5EF4-FFF2-40B4-BE49-F238E27FC236}">
                <a16:creationId xmlns:a16="http://schemas.microsoft.com/office/drawing/2014/main" id="{21A5B1E9-CF90-E29F-6769-65B019814941}"/>
              </a:ext>
            </a:extLst>
          </p:cNvPr>
          <p:cNvSpPr/>
          <p:nvPr/>
        </p:nvSpPr>
        <p:spPr>
          <a:xfrm>
            <a:off x="5018615" y="3030413"/>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29" name="Rectangle 28">
            <a:extLst>
              <a:ext uri="{FF2B5EF4-FFF2-40B4-BE49-F238E27FC236}">
                <a16:creationId xmlns:a16="http://schemas.microsoft.com/office/drawing/2014/main" id="{DB2A37EB-B464-CC2B-C47C-4D561CF3AAA3}"/>
              </a:ext>
            </a:extLst>
          </p:cNvPr>
          <p:cNvSpPr/>
          <p:nvPr/>
        </p:nvSpPr>
        <p:spPr>
          <a:xfrm>
            <a:off x="5572615" y="3030413"/>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endParaRPr lang="en-IN" sz="2800" b="1" dirty="0"/>
          </a:p>
        </p:txBody>
      </p:sp>
      <p:sp>
        <p:nvSpPr>
          <p:cNvPr id="30" name="Rectangle 29">
            <a:extLst>
              <a:ext uri="{FF2B5EF4-FFF2-40B4-BE49-F238E27FC236}">
                <a16:creationId xmlns:a16="http://schemas.microsoft.com/office/drawing/2014/main" id="{9954D1EE-33D4-3C9B-84B8-B80875FEAE8D}"/>
              </a:ext>
            </a:extLst>
          </p:cNvPr>
          <p:cNvSpPr/>
          <p:nvPr/>
        </p:nvSpPr>
        <p:spPr>
          <a:xfrm>
            <a:off x="6120847" y="3030413"/>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endParaRPr lang="en-IN" sz="2400" b="1" dirty="0"/>
          </a:p>
        </p:txBody>
      </p:sp>
      <p:sp>
        <p:nvSpPr>
          <p:cNvPr id="31" name="Rectangle 30">
            <a:extLst>
              <a:ext uri="{FF2B5EF4-FFF2-40B4-BE49-F238E27FC236}">
                <a16:creationId xmlns:a16="http://schemas.microsoft.com/office/drawing/2014/main" id="{5EE0B089-518C-1158-5FDE-3FDEC304D7F1}"/>
              </a:ext>
            </a:extLst>
          </p:cNvPr>
          <p:cNvSpPr/>
          <p:nvPr/>
        </p:nvSpPr>
        <p:spPr>
          <a:xfrm>
            <a:off x="6620789" y="3030413"/>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Rectangle 31">
            <a:extLst>
              <a:ext uri="{FF2B5EF4-FFF2-40B4-BE49-F238E27FC236}">
                <a16:creationId xmlns:a16="http://schemas.microsoft.com/office/drawing/2014/main" id="{F0086901-F5D5-75CF-22DD-67DABC4EB70B}"/>
              </a:ext>
            </a:extLst>
          </p:cNvPr>
          <p:cNvSpPr/>
          <p:nvPr/>
        </p:nvSpPr>
        <p:spPr>
          <a:xfrm>
            <a:off x="7169021" y="3030413"/>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Rectangle 32">
            <a:extLst>
              <a:ext uri="{FF2B5EF4-FFF2-40B4-BE49-F238E27FC236}">
                <a16:creationId xmlns:a16="http://schemas.microsoft.com/office/drawing/2014/main" id="{90C963E4-FDE1-A79E-0F92-A16C9732534D}"/>
              </a:ext>
            </a:extLst>
          </p:cNvPr>
          <p:cNvSpPr/>
          <p:nvPr/>
        </p:nvSpPr>
        <p:spPr>
          <a:xfrm>
            <a:off x="7668963" y="3030413"/>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Rectangle 33">
            <a:extLst>
              <a:ext uri="{FF2B5EF4-FFF2-40B4-BE49-F238E27FC236}">
                <a16:creationId xmlns:a16="http://schemas.microsoft.com/office/drawing/2014/main" id="{67237A8A-7EF4-24E3-C97D-F222E00C244D}"/>
              </a:ext>
            </a:extLst>
          </p:cNvPr>
          <p:cNvSpPr/>
          <p:nvPr/>
        </p:nvSpPr>
        <p:spPr>
          <a:xfrm>
            <a:off x="8217195" y="3030413"/>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5" name="Rectangle 34">
            <a:extLst>
              <a:ext uri="{FF2B5EF4-FFF2-40B4-BE49-F238E27FC236}">
                <a16:creationId xmlns:a16="http://schemas.microsoft.com/office/drawing/2014/main" id="{A8951A6E-8031-89A0-DD30-FB7C79ED9267}"/>
              </a:ext>
            </a:extLst>
          </p:cNvPr>
          <p:cNvSpPr/>
          <p:nvPr/>
        </p:nvSpPr>
        <p:spPr>
          <a:xfrm>
            <a:off x="8765427" y="3030413"/>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6" name="Rectangle 35">
            <a:extLst>
              <a:ext uri="{FF2B5EF4-FFF2-40B4-BE49-F238E27FC236}">
                <a16:creationId xmlns:a16="http://schemas.microsoft.com/office/drawing/2014/main" id="{BA51A23C-FC6D-7128-FB66-F33015E14B86}"/>
              </a:ext>
            </a:extLst>
          </p:cNvPr>
          <p:cNvSpPr/>
          <p:nvPr/>
        </p:nvSpPr>
        <p:spPr>
          <a:xfrm>
            <a:off x="9320332" y="3030413"/>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7" name="Rectangle 36">
            <a:extLst>
              <a:ext uri="{FF2B5EF4-FFF2-40B4-BE49-F238E27FC236}">
                <a16:creationId xmlns:a16="http://schemas.microsoft.com/office/drawing/2014/main" id="{C33AF746-DF69-B11E-2CE2-76335ECEA5CC}"/>
              </a:ext>
            </a:extLst>
          </p:cNvPr>
          <p:cNvSpPr/>
          <p:nvPr/>
        </p:nvSpPr>
        <p:spPr>
          <a:xfrm>
            <a:off x="9835003" y="3030413"/>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8" name="TextBox 37">
            <a:extLst>
              <a:ext uri="{FF2B5EF4-FFF2-40B4-BE49-F238E27FC236}">
                <a16:creationId xmlns:a16="http://schemas.microsoft.com/office/drawing/2014/main" id="{D23AA4F3-8AA3-A969-CC86-26F54838FA62}"/>
              </a:ext>
            </a:extLst>
          </p:cNvPr>
          <p:cNvSpPr txBox="1"/>
          <p:nvPr/>
        </p:nvSpPr>
        <p:spPr>
          <a:xfrm>
            <a:off x="457200" y="3711732"/>
            <a:ext cx="11426407" cy="584775"/>
          </a:xfrm>
          <a:prstGeom prst="rect">
            <a:avLst/>
          </a:prstGeom>
          <a:noFill/>
        </p:spPr>
        <p:txBody>
          <a:bodyPr wrap="square" rtlCol="0">
            <a:spAutoFit/>
          </a:bodyPr>
          <a:lstStyle/>
          <a:p>
            <a:r>
              <a:rPr lang="en-US" sz="3200" dirty="0">
                <a:latin typeface="Book Antiqua" panose="02040602050305030304" pitchFamily="18" charset="0"/>
              </a:rPr>
              <a:t>Remove 1 from Q and get is adjacent nodes. 3,4 Add to Queue</a:t>
            </a:r>
            <a:endParaRPr lang="en-IN" sz="3200" dirty="0">
              <a:latin typeface="Book Antiqua" panose="02040602050305030304" pitchFamily="18" charset="0"/>
            </a:endParaRPr>
          </a:p>
        </p:txBody>
      </p:sp>
      <p:sp>
        <p:nvSpPr>
          <p:cNvPr id="39" name="Rectangle 38">
            <a:extLst>
              <a:ext uri="{FF2B5EF4-FFF2-40B4-BE49-F238E27FC236}">
                <a16:creationId xmlns:a16="http://schemas.microsoft.com/office/drawing/2014/main" id="{C3F1BDBB-2968-053F-F605-5DAB1295B102}"/>
              </a:ext>
            </a:extLst>
          </p:cNvPr>
          <p:cNvSpPr/>
          <p:nvPr/>
        </p:nvSpPr>
        <p:spPr>
          <a:xfrm>
            <a:off x="4824713" y="4308019"/>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40" name="Rectangle 39">
            <a:extLst>
              <a:ext uri="{FF2B5EF4-FFF2-40B4-BE49-F238E27FC236}">
                <a16:creationId xmlns:a16="http://schemas.microsoft.com/office/drawing/2014/main" id="{3F0D9414-2733-E0D5-D3F3-0D4A8302B360}"/>
              </a:ext>
            </a:extLst>
          </p:cNvPr>
          <p:cNvSpPr/>
          <p:nvPr/>
        </p:nvSpPr>
        <p:spPr>
          <a:xfrm>
            <a:off x="5378713" y="4308019"/>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41" name="Rectangle 40">
            <a:extLst>
              <a:ext uri="{FF2B5EF4-FFF2-40B4-BE49-F238E27FC236}">
                <a16:creationId xmlns:a16="http://schemas.microsoft.com/office/drawing/2014/main" id="{EC6B47EC-5775-1A2F-F4C9-2448FB185C7A}"/>
              </a:ext>
            </a:extLst>
          </p:cNvPr>
          <p:cNvSpPr/>
          <p:nvPr/>
        </p:nvSpPr>
        <p:spPr>
          <a:xfrm>
            <a:off x="5926945" y="4308019"/>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endParaRPr lang="en-IN" sz="2400" b="1" dirty="0"/>
          </a:p>
        </p:txBody>
      </p:sp>
      <p:sp>
        <p:nvSpPr>
          <p:cNvPr id="42" name="Rectangle 41">
            <a:extLst>
              <a:ext uri="{FF2B5EF4-FFF2-40B4-BE49-F238E27FC236}">
                <a16:creationId xmlns:a16="http://schemas.microsoft.com/office/drawing/2014/main" id="{E58C7497-2E5F-0B2F-4846-3857272D2EFC}"/>
              </a:ext>
            </a:extLst>
          </p:cNvPr>
          <p:cNvSpPr/>
          <p:nvPr/>
        </p:nvSpPr>
        <p:spPr>
          <a:xfrm>
            <a:off x="6426887" y="4308019"/>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endParaRPr lang="en-IN" sz="2400" b="1" dirty="0"/>
          </a:p>
        </p:txBody>
      </p:sp>
      <p:sp>
        <p:nvSpPr>
          <p:cNvPr id="43" name="Rectangle 42">
            <a:extLst>
              <a:ext uri="{FF2B5EF4-FFF2-40B4-BE49-F238E27FC236}">
                <a16:creationId xmlns:a16="http://schemas.microsoft.com/office/drawing/2014/main" id="{33DC4B4E-3F60-FF10-7F2C-3837C93DE6F1}"/>
              </a:ext>
            </a:extLst>
          </p:cNvPr>
          <p:cNvSpPr/>
          <p:nvPr/>
        </p:nvSpPr>
        <p:spPr>
          <a:xfrm>
            <a:off x="6975119" y="4308019"/>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4</a:t>
            </a:r>
            <a:endParaRPr lang="en-IN" sz="2400" b="1" dirty="0"/>
          </a:p>
        </p:txBody>
      </p:sp>
      <p:sp>
        <p:nvSpPr>
          <p:cNvPr id="44" name="Rectangle 43">
            <a:extLst>
              <a:ext uri="{FF2B5EF4-FFF2-40B4-BE49-F238E27FC236}">
                <a16:creationId xmlns:a16="http://schemas.microsoft.com/office/drawing/2014/main" id="{40BF75B0-6177-0828-93BF-E0D0B5201C58}"/>
              </a:ext>
            </a:extLst>
          </p:cNvPr>
          <p:cNvSpPr/>
          <p:nvPr/>
        </p:nvSpPr>
        <p:spPr>
          <a:xfrm>
            <a:off x="7475061" y="4308019"/>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5" name="Rectangle 44">
            <a:extLst>
              <a:ext uri="{FF2B5EF4-FFF2-40B4-BE49-F238E27FC236}">
                <a16:creationId xmlns:a16="http://schemas.microsoft.com/office/drawing/2014/main" id="{0892FBAD-1D69-E169-AF2A-1A4E81A0F566}"/>
              </a:ext>
            </a:extLst>
          </p:cNvPr>
          <p:cNvSpPr/>
          <p:nvPr/>
        </p:nvSpPr>
        <p:spPr>
          <a:xfrm>
            <a:off x="8023293" y="4308019"/>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6" name="Rectangle 45">
            <a:extLst>
              <a:ext uri="{FF2B5EF4-FFF2-40B4-BE49-F238E27FC236}">
                <a16:creationId xmlns:a16="http://schemas.microsoft.com/office/drawing/2014/main" id="{D91C76C9-C401-8B0E-8B64-82A5E007D82D}"/>
              </a:ext>
            </a:extLst>
          </p:cNvPr>
          <p:cNvSpPr/>
          <p:nvPr/>
        </p:nvSpPr>
        <p:spPr>
          <a:xfrm>
            <a:off x="8571525" y="4308019"/>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7" name="Rectangle 46">
            <a:extLst>
              <a:ext uri="{FF2B5EF4-FFF2-40B4-BE49-F238E27FC236}">
                <a16:creationId xmlns:a16="http://schemas.microsoft.com/office/drawing/2014/main" id="{74F7D9F5-8BAC-609A-760C-4E4E4E9D7D14}"/>
              </a:ext>
            </a:extLst>
          </p:cNvPr>
          <p:cNvSpPr/>
          <p:nvPr/>
        </p:nvSpPr>
        <p:spPr>
          <a:xfrm>
            <a:off x="9126430" y="4308019"/>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Rectangle 47">
            <a:extLst>
              <a:ext uri="{FF2B5EF4-FFF2-40B4-BE49-F238E27FC236}">
                <a16:creationId xmlns:a16="http://schemas.microsoft.com/office/drawing/2014/main" id="{B4F2C0A7-BF96-4C6A-5EF8-1F9A498DB682}"/>
              </a:ext>
            </a:extLst>
          </p:cNvPr>
          <p:cNvSpPr/>
          <p:nvPr/>
        </p:nvSpPr>
        <p:spPr>
          <a:xfrm>
            <a:off x="9641101" y="4308019"/>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02427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randombar(horizontal)">
                                      <p:cBhvr>
                                        <p:cTn id="13" dur="500"/>
                                        <p:tgtEl>
                                          <p:spTgt spid="1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randombar(horizontal)">
                                      <p:cBhvr>
                                        <p:cTn id="16" dur="500"/>
                                        <p:tgtEl>
                                          <p:spTgt spid="1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randombar(horizontal)">
                                      <p:cBhvr>
                                        <p:cTn id="19" dur="500"/>
                                        <p:tgtEl>
                                          <p:spTgt spid="2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randombar(horizontal)">
                                      <p:cBhvr>
                                        <p:cTn id="22" dur="500"/>
                                        <p:tgtEl>
                                          <p:spTgt spid="2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randombar(horizontal)">
                                      <p:cBhvr>
                                        <p:cTn id="25" dur="500"/>
                                        <p:tgtEl>
                                          <p:spTgt spid="2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randombar(horizontal)">
                                      <p:cBhvr>
                                        <p:cTn id="28" dur="500"/>
                                        <p:tgtEl>
                                          <p:spTgt spid="2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randombar(horizontal)">
                                      <p:cBhvr>
                                        <p:cTn id="31" dur="500"/>
                                        <p:tgtEl>
                                          <p:spTgt spid="24"/>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randombar(horizontal)">
                                      <p:cBhvr>
                                        <p:cTn id="34" dur="500"/>
                                        <p:tgtEl>
                                          <p:spTgt spid="25"/>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randombar(horizontal)">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randombar(horizontal)">
                                      <p:cBhvr>
                                        <p:cTn id="42" dur="500"/>
                                        <p:tgtEl>
                                          <p:spTgt spid="27"/>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randombar(horizontal)">
                                      <p:cBhvr>
                                        <p:cTn id="45" dur="500"/>
                                        <p:tgtEl>
                                          <p:spTgt spid="28"/>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randombar(horizontal)">
                                      <p:cBhvr>
                                        <p:cTn id="48" dur="500"/>
                                        <p:tgtEl>
                                          <p:spTgt spid="29"/>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randombar(horizontal)">
                                      <p:cBhvr>
                                        <p:cTn id="51" dur="500"/>
                                        <p:tgtEl>
                                          <p:spTgt spid="30"/>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randombar(horizontal)">
                                      <p:cBhvr>
                                        <p:cTn id="54" dur="500"/>
                                        <p:tgtEl>
                                          <p:spTgt spid="31"/>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randombar(horizontal)">
                                      <p:cBhvr>
                                        <p:cTn id="57" dur="500"/>
                                        <p:tgtEl>
                                          <p:spTgt spid="32"/>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randombar(horizontal)">
                                      <p:cBhvr>
                                        <p:cTn id="60" dur="500"/>
                                        <p:tgtEl>
                                          <p:spTgt spid="33"/>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randombar(horizontal)">
                                      <p:cBhvr>
                                        <p:cTn id="63" dur="500"/>
                                        <p:tgtEl>
                                          <p:spTgt spid="3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randombar(horizontal)">
                                      <p:cBhvr>
                                        <p:cTn id="66" dur="500"/>
                                        <p:tgtEl>
                                          <p:spTgt spid="35"/>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randombar(horizontal)">
                                      <p:cBhvr>
                                        <p:cTn id="69" dur="500"/>
                                        <p:tgtEl>
                                          <p:spTgt spid="36"/>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randombar(horizontal)">
                                      <p:cBhvr>
                                        <p:cTn id="72" dur="500"/>
                                        <p:tgtEl>
                                          <p:spTgt spid="37"/>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randombar(horizontal)">
                                      <p:cBhvr>
                                        <p:cTn id="77" dur="500"/>
                                        <p:tgtEl>
                                          <p:spTgt spid="38"/>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randombar(horizontal)">
                                      <p:cBhvr>
                                        <p:cTn id="80" dur="500"/>
                                        <p:tgtEl>
                                          <p:spTgt spid="39"/>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40"/>
                                        </p:tgtEl>
                                        <p:attrNameLst>
                                          <p:attrName>style.visibility</p:attrName>
                                        </p:attrNameLst>
                                      </p:cBhvr>
                                      <p:to>
                                        <p:strVal val="visible"/>
                                      </p:to>
                                    </p:set>
                                    <p:animEffect transition="in" filter="randombar(horizontal)">
                                      <p:cBhvr>
                                        <p:cTn id="83" dur="500"/>
                                        <p:tgtEl>
                                          <p:spTgt spid="40"/>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41"/>
                                        </p:tgtEl>
                                        <p:attrNameLst>
                                          <p:attrName>style.visibility</p:attrName>
                                        </p:attrNameLst>
                                      </p:cBhvr>
                                      <p:to>
                                        <p:strVal val="visible"/>
                                      </p:to>
                                    </p:set>
                                    <p:animEffect transition="in" filter="randombar(horizontal)">
                                      <p:cBhvr>
                                        <p:cTn id="86" dur="500"/>
                                        <p:tgtEl>
                                          <p:spTgt spid="41"/>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42"/>
                                        </p:tgtEl>
                                        <p:attrNameLst>
                                          <p:attrName>style.visibility</p:attrName>
                                        </p:attrNameLst>
                                      </p:cBhvr>
                                      <p:to>
                                        <p:strVal val="visible"/>
                                      </p:to>
                                    </p:set>
                                    <p:animEffect transition="in" filter="randombar(horizontal)">
                                      <p:cBhvr>
                                        <p:cTn id="89" dur="500"/>
                                        <p:tgtEl>
                                          <p:spTgt spid="42"/>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randombar(horizontal)">
                                      <p:cBhvr>
                                        <p:cTn id="92" dur="500"/>
                                        <p:tgtEl>
                                          <p:spTgt spid="43"/>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44"/>
                                        </p:tgtEl>
                                        <p:attrNameLst>
                                          <p:attrName>style.visibility</p:attrName>
                                        </p:attrNameLst>
                                      </p:cBhvr>
                                      <p:to>
                                        <p:strVal val="visible"/>
                                      </p:to>
                                    </p:set>
                                    <p:animEffect transition="in" filter="randombar(horizontal)">
                                      <p:cBhvr>
                                        <p:cTn id="95" dur="500"/>
                                        <p:tgtEl>
                                          <p:spTgt spid="44"/>
                                        </p:tgtEl>
                                      </p:cBhvr>
                                    </p:animEffect>
                                  </p:childTnLst>
                                </p:cTn>
                              </p:par>
                              <p:par>
                                <p:cTn id="96" presetID="14" presetClass="entr" presetSubtype="10" fill="hold" grpId="0" nodeType="with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randombar(horizontal)">
                                      <p:cBhvr>
                                        <p:cTn id="98" dur="500"/>
                                        <p:tgtEl>
                                          <p:spTgt spid="45"/>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46"/>
                                        </p:tgtEl>
                                        <p:attrNameLst>
                                          <p:attrName>style.visibility</p:attrName>
                                        </p:attrNameLst>
                                      </p:cBhvr>
                                      <p:to>
                                        <p:strVal val="visible"/>
                                      </p:to>
                                    </p:set>
                                    <p:animEffect transition="in" filter="randombar(horizontal)">
                                      <p:cBhvr>
                                        <p:cTn id="101" dur="500"/>
                                        <p:tgtEl>
                                          <p:spTgt spid="46"/>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47"/>
                                        </p:tgtEl>
                                        <p:attrNameLst>
                                          <p:attrName>style.visibility</p:attrName>
                                        </p:attrNameLst>
                                      </p:cBhvr>
                                      <p:to>
                                        <p:strVal val="visible"/>
                                      </p:to>
                                    </p:set>
                                    <p:animEffect transition="in" filter="randombar(horizontal)">
                                      <p:cBhvr>
                                        <p:cTn id="104" dur="500"/>
                                        <p:tgtEl>
                                          <p:spTgt spid="47"/>
                                        </p:tgtEl>
                                      </p:cBhvr>
                                    </p:animEffect>
                                  </p:childTnLst>
                                </p:cTn>
                              </p:par>
                              <p:par>
                                <p:cTn id="105" presetID="14" presetClass="entr" presetSubtype="10" fill="hold" grpId="0" nodeType="withEffect">
                                  <p:stCondLst>
                                    <p:cond delay="0"/>
                                  </p:stCondLst>
                                  <p:childTnLst>
                                    <p:set>
                                      <p:cBhvr>
                                        <p:cTn id="106" dur="1" fill="hold">
                                          <p:stCondLst>
                                            <p:cond delay="0"/>
                                          </p:stCondLst>
                                        </p:cTn>
                                        <p:tgtEl>
                                          <p:spTgt spid="48"/>
                                        </p:tgtEl>
                                        <p:attrNameLst>
                                          <p:attrName>style.visibility</p:attrName>
                                        </p:attrNameLst>
                                      </p:cBhvr>
                                      <p:to>
                                        <p:strVal val="visible"/>
                                      </p:to>
                                    </p:set>
                                    <p:animEffect transition="in" filter="randombar(horizontal)">
                                      <p:cBhvr>
                                        <p:cTn id="10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D3E903C-0352-CB28-4096-3FC55CA5BA03}"/>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08862798-CB5E-946E-5F2F-AC7846216DD5}"/>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D74D99DA-FD70-1F36-12F4-DB923AFB0F9C}"/>
              </a:ext>
            </a:extLst>
          </p:cNvPr>
          <p:cNvSpPr>
            <a:spLocks noGrp="1"/>
          </p:cNvSpPr>
          <p:nvPr>
            <p:ph type="sldNum" sz="quarter" idx="12"/>
          </p:nvPr>
        </p:nvSpPr>
        <p:spPr/>
        <p:txBody>
          <a:bodyPr/>
          <a:lstStyle/>
          <a:p>
            <a:fld id="{294A09A9-5501-47C1-A89A-A340965A2BE2}" type="slidenum">
              <a:rPr lang="en-US" smtClean="0"/>
              <a:pPr/>
              <a:t>109</a:t>
            </a:fld>
            <a:endParaRPr lang="en-US" dirty="0"/>
          </a:p>
        </p:txBody>
      </p:sp>
      <p:sp>
        <p:nvSpPr>
          <p:cNvPr id="6" name="TextBox 5">
            <a:extLst>
              <a:ext uri="{FF2B5EF4-FFF2-40B4-BE49-F238E27FC236}">
                <a16:creationId xmlns:a16="http://schemas.microsoft.com/office/drawing/2014/main" id="{DAC4F10C-DFAD-2B41-B30B-89F840E3EDB8}"/>
              </a:ext>
            </a:extLst>
          </p:cNvPr>
          <p:cNvSpPr txBox="1"/>
          <p:nvPr/>
        </p:nvSpPr>
        <p:spPr>
          <a:xfrm>
            <a:off x="371736" y="435946"/>
            <a:ext cx="11360802" cy="584775"/>
          </a:xfrm>
          <a:prstGeom prst="rect">
            <a:avLst/>
          </a:prstGeom>
          <a:noFill/>
        </p:spPr>
        <p:txBody>
          <a:bodyPr wrap="none" rtlCol="0">
            <a:spAutoFit/>
          </a:bodyPr>
          <a:lstStyle/>
          <a:p>
            <a:r>
              <a:rPr lang="en-US" sz="3200" dirty="0">
                <a:latin typeface="Book Antiqua" panose="02040602050305030304" pitchFamily="18" charset="0"/>
              </a:rPr>
              <a:t>Remove 2 from Q and get is adjacent nodes 5,6 Add to Queue</a:t>
            </a:r>
            <a:endParaRPr lang="en-IN" sz="3200" dirty="0">
              <a:latin typeface="Book Antiqua" panose="02040602050305030304" pitchFamily="18" charset="0"/>
            </a:endParaRPr>
          </a:p>
        </p:txBody>
      </p:sp>
      <p:sp>
        <p:nvSpPr>
          <p:cNvPr id="7" name="Rectangle 6">
            <a:extLst>
              <a:ext uri="{FF2B5EF4-FFF2-40B4-BE49-F238E27FC236}">
                <a16:creationId xmlns:a16="http://schemas.microsoft.com/office/drawing/2014/main" id="{F3E7830E-970C-A1F8-7205-E7020026E82D}"/>
              </a:ext>
            </a:extLst>
          </p:cNvPr>
          <p:cNvSpPr/>
          <p:nvPr/>
        </p:nvSpPr>
        <p:spPr>
          <a:xfrm>
            <a:off x="2592382" y="120762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8" name="Rectangle 7">
            <a:extLst>
              <a:ext uri="{FF2B5EF4-FFF2-40B4-BE49-F238E27FC236}">
                <a16:creationId xmlns:a16="http://schemas.microsoft.com/office/drawing/2014/main" id="{49D088FE-21D8-2C17-5652-D2F065E1AE0D}"/>
              </a:ext>
            </a:extLst>
          </p:cNvPr>
          <p:cNvSpPr/>
          <p:nvPr/>
        </p:nvSpPr>
        <p:spPr>
          <a:xfrm>
            <a:off x="3146382" y="120762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9" name="Rectangle 8">
            <a:extLst>
              <a:ext uri="{FF2B5EF4-FFF2-40B4-BE49-F238E27FC236}">
                <a16:creationId xmlns:a16="http://schemas.microsoft.com/office/drawing/2014/main" id="{168EDC6C-B68C-6F7E-C6A9-3425F75CF278}"/>
              </a:ext>
            </a:extLst>
          </p:cNvPr>
          <p:cNvSpPr/>
          <p:nvPr/>
        </p:nvSpPr>
        <p:spPr>
          <a:xfrm>
            <a:off x="3694614" y="120762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10" name="Rectangle 9">
            <a:extLst>
              <a:ext uri="{FF2B5EF4-FFF2-40B4-BE49-F238E27FC236}">
                <a16:creationId xmlns:a16="http://schemas.microsoft.com/office/drawing/2014/main" id="{857A69E9-0536-54EF-97F4-231DA2620C62}"/>
              </a:ext>
            </a:extLst>
          </p:cNvPr>
          <p:cNvSpPr/>
          <p:nvPr/>
        </p:nvSpPr>
        <p:spPr>
          <a:xfrm>
            <a:off x="4194556" y="120762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endParaRPr lang="en-IN" sz="2400" b="1" dirty="0"/>
          </a:p>
        </p:txBody>
      </p:sp>
      <p:sp>
        <p:nvSpPr>
          <p:cNvPr id="11" name="Rectangle 10">
            <a:extLst>
              <a:ext uri="{FF2B5EF4-FFF2-40B4-BE49-F238E27FC236}">
                <a16:creationId xmlns:a16="http://schemas.microsoft.com/office/drawing/2014/main" id="{317209FA-344C-DE0A-E57A-2D545538C3AD}"/>
              </a:ext>
            </a:extLst>
          </p:cNvPr>
          <p:cNvSpPr/>
          <p:nvPr/>
        </p:nvSpPr>
        <p:spPr>
          <a:xfrm>
            <a:off x="4742788" y="120762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4</a:t>
            </a:r>
            <a:endParaRPr lang="en-IN" sz="2400" b="1" dirty="0"/>
          </a:p>
        </p:txBody>
      </p:sp>
      <p:sp>
        <p:nvSpPr>
          <p:cNvPr id="12" name="Rectangle 11">
            <a:extLst>
              <a:ext uri="{FF2B5EF4-FFF2-40B4-BE49-F238E27FC236}">
                <a16:creationId xmlns:a16="http://schemas.microsoft.com/office/drawing/2014/main" id="{EA178028-0825-1B3C-A357-A66FA4E12097}"/>
              </a:ext>
            </a:extLst>
          </p:cNvPr>
          <p:cNvSpPr/>
          <p:nvPr/>
        </p:nvSpPr>
        <p:spPr>
          <a:xfrm>
            <a:off x="5242730" y="120762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5</a:t>
            </a:r>
            <a:endParaRPr lang="en-IN" sz="2400" b="1" dirty="0"/>
          </a:p>
        </p:txBody>
      </p:sp>
      <p:sp>
        <p:nvSpPr>
          <p:cNvPr id="13" name="Rectangle 12">
            <a:extLst>
              <a:ext uri="{FF2B5EF4-FFF2-40B4-BE49-F238E27FC236}">
                <a16:creationId xmlns:a16="http://schemas.microsoft.com/office/drawing/2014/main" id="{C30EA112-AF5D-E6D5-6731-22E08B720FFE}"/>
              </a:ext>
            </a:extLst>
          </p:cNvPr>
          <p:cNvSpPr/>
          <p:nvPr/>
        </p:nvSpPr>
        <p:spPr>
          <a:xfrm>
            <a:off x="5790962" y="120762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6</a:t>
            </a:r>
            <a:endParaRPr lang="en-IN" sz="2400" b="1" dirty="0"/>
          </a:p>
        </p:txBody>
      </p:sp>
      <p:sp>
        <p:nvSpPr>
          <p:cNvPr id="14" name="Rectangle 13">
            <a:extLst>
              <a:ext uri="{FF2B5EF4-FFF2-40B4-BE49-F238E27FC236}">
                <a16:creationId xmlns:a16="http://schemas.microsoft.com/office/drawing/2014/main" id="{97B049EF-262C-55EA-EF7E-C1EF9471C8D3}"/>
              </a:ext>
            </a:extLst>
          </p:cNvPr>
          <p:cNvSpPr/>
          <p:nvPr/>
        </p:nvSpPr>
        <p:spPr>
          <a:xfrm>
            <a:off x="6339194" y="120762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39638221-F616-B54C-ACCD-1C353961FDF4}"/>
              </a:ext>
            </a:extLst>
          </p:cNvPr>
          <p:cNvSpPr/>
          <p:nvPr/>
        </p:nvSpPr>
        <p:spPr>
          <a:xfrm>
            <a:off x="6894099" y="120762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D0D25B6A-A748-3CDD-ACDD-4CE969B636BF}"/>
              </a:ext>
            </a:extLst>
          </p:cNvPr>
          <p:cNvSpPr/>
          <p:nvPr/>
        </p:nvSpPr>
        <p:spPr>
          <a:xfrm>
            <a:off x="7408770" y="120762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a:extLst>
              <a:ext uri="{FF2B5EF4-FFF2-40B4-BE49-F238E27FC236}">
                <a16:creationId xmlns:a16="http://schemas.microsoft.com/office/drawing/2014/main" id="{CEB48EC1-166B-0452-0D85-E3BA849EDC32}"/>
              </a:ext>
            </a:extLst>
          </p:cNvPr>
          <p:cNvSpPr txBox="1"/>
          <p:nvPr/>
        </p:nvSpPr>
        <p:spPr>
          <a:xfrm>
            <a:off x="371736" y="1747243"/>
            <a:ext cx="11250953" cy="584775"/>
          </a:xfrm>
          <a:prstGeom prst="rect">
            <a:avLst/>
          </a:prstGeom>
          <a:noFill/>
        </p:spPr>
        <p:txBody>
          <a:bodyPr wrap="square" rtlCol="0">
            <a:spAutoFit/>
          </a:bodyPr>
          <a:lstStyle/>
          <a:p>
            <a:r>
              <a:rPr lang="en-US" sz="3200" dirty="0">
                <a:latin typeface="Book Antiqua" panose="02040602050305030304" pitchFamily="18" charset="0"/>
              </a:rPr>
              <a:t>Remove 3 from Q and get is adjacent nodes 7 Add to Queue</a:t>
            </a:r>
            <a:endParaRPr lang="en-IN" sz="3200" dirty="0">
              <a:latin typeface="Book Antiqua" panose="02040602050305030304" pitchFamily="18" charset="0"/>
            </a:endParaRPr>
          </a:p>
        </p:txBody>
      </p:sp>
      <p:sp>
        <p:nvSpPr>
          <p:cNvPr id="18" name="Rectangle 17">
            <a:extLst>
              <a:ext uri="{FF2B5EF4-FFF2-40B4-BE49-F238E27FC236}">
                <a16:creationId xmlns:a16="http://schemas.microsoft.com/office/drawing/2014/main" id="{B1F971DC-0E40-899E-41EC-AC68341A5874}"/>
              </a:ext>
            </a:extLst>
          </p:cNvPr>
          <p:cNvSpPr/>
          <p:nvPr/>
        </p:nvSpPr>
        <p:spPr>
          <a:xfrm>
            <a:off x="2542764" y="242951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19" name="Rectangle 18">
            <a:extLst>
              <a:ext uri="{FF2B5EF4-FFF2-40B4-BE49-F238E27FC236}">
                <a16:creationId xmlns:a16="http://schemas.microsoft.com/office/drawing/2014/main" id="{B852D51B-093F-E946-35AB-5F48B71D4F16}"/>
              </a:ext>
            </a:extLst>
          </p:cNvPr>
          <p:cNvSpPr/>
          <p:nvPr/>
        </p:nvSpPr>
        <p:spPr>
          <a:xfrm>
            <a:off x="3096764" y="242951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20" name="Rectangle 19">
            <a:extLst>
              <a:ext uri="{FF2B5EF4-FFF2-40B4-BE49-F238E27FC236}">
                <a16:creationId xmlns:a16="http://schemas.microsoft.com/office/drawing/2014/main" id="{4A485A49-7714-0B23-6C22-74C03CBF37DE}"/>
              </a:ext>
            </a:extLst>
          </p:cNvPr>
          <p:cNvSpPr/>
          <p:nvPr/>
        </p:nvSpPr>
        <p:spPr>
          <a:xfrm>
            <a:off x="3644996" y="242951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21" name="Rectangle 20">
            <a:extLst>
              <a:ext uri="{FF2B5EF4-FFF2-40B4-BE49-F238E27FC236}">
                <a16:creationId xmlns:a16="http://schemas.microsoft.com/office/drawing/2014/main" id="{0A89F801-09ED-6D80-EFC9-94BB8DE38A6C}"/>
              </a:ext>
            </a:extLst>
          </p:cNvPr>
          <p:cNvSpPr/>
          <p:nvPr/>
        </p:nvSpPr>
        <p:spPr>
          <a:xfrm>
            <a:off x="4144938" y="242951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22" name="Rectangle 21">
            <a:extLst>
              <a:ext uri="{FF2B5EF4-FFF2-40B4-BE49-F238E27FC236}">
                <a16:creationId xmlns:a16="http://schemas.microsoft.com/office/drawing/2014/main" id="{62048602-16E9-2800-BF7E-1285F36BC9BB}"/>
              </a:ext>
            </a:extLst>
          </p:cNvPr>
          <p:cNvSpPr/>
          <p:nvPr/>
        </p:nvSpPr>
        <p:spPr>
          <a:xfrm>
            <a:off x="4693170" y="242951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4</a:t>
            </a:r>
            <a:endParaRPr lang="en-IN" sz="2400" b="1" dirty="0"/>
          </a:p>
        </p:txBody>
      </p:sp>
      <p:sp>
        <p:nvSpPr>
          <p:cNvPr id="23" name="Rectangle 22">
            <a:extLst>
              <a:ext uri="{FF2B5EF4-FFF2-40B4-BE49-F238E27FC236}">
                <a16:creationId xmlns:a16="http://schemas.microsoft.com/office/drawing/2014/main" id="{1509712D-45F7-4385-AA5F-24B6B589941F}"/>
              </a:ext>
            </a:extLst>
          </p:cNvPr>
          <p:cNvSpPr/>
          <p:nvPr/>
        </p:nvSpPr>
        <p:spPr>
          <a:xfrm>
            <a:off x="5193112" y="242951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5</a:t>
            </a:r>
            <a:endParaRPr lang="en-IN" sz="2400" b="1" dirty="0"/>
          </a:p>
        </p:txBody>
      </p:sp>
      <p:sp>
        <p:nvSpPr>
          <p:cNvPr id="24" name="Rectangle 23">
            <a:extLst>
              <a:ext uri="{FF2B5EF4-FFF2-40B4-BE49-F238E27FC236}">
                <a16:creationId xmlns:a16="http://schemas.microsoft.com/office/drawing/2014/main" id="{35A5C21B-411B-B673-A696-865FF6384228}"/>
              </a:ext>
            </a:extLst>
          </p:cNvPr>
          <p:cNvSpPr/>
          <p:nvPr/>
        </p:nvSpPr>
        <p:spPr>
          <a:xfrm>
            <a:off x="5741344" y="242951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6</a:t>
            </a:r>
            <a:endParaRPr lang="en-IN" sz="2400" b="1" dirty="0"/>
          </a:p>
        </p:txBody>
      </p:sp>
      <p:sp>
        <p:nvSpPr>
          <p:cNvPr id="25" name="Rectangle 24">
            <a:extLst>
              <a:ext uri="{FF2B5EF4-FFF2-40B4-BE49-F238E27FC236}">
                <a16:creationId xmlns:a16="http://schemas.microsoft.com/office/drawing/2014/main" id="{60888AD2-950C-2B92-4C55-FD6D653F99E7}"/>
              </a:ext>
            </a:extLst>
          </p:cNvPr>
          <p:cNvSpPr/>
          <p:nvPr/>
        </p:nvSpPr>
        <p:spPr>
          <a:xfrm>
            <a:off x="6289576" y="242951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7</a:t>
            </a:r>
            <a:endParaRPr lang="en-IN" sz="2400" b="1" dirty="0"/>
          </a:p>
        </p:txBody>
      </p:sp>
      <p:sp>
        <p:nvSpPr>
          <p:cNvPr id="26" name="Rectangle 25">
            <a:extLst>
              <a:ext uri="{FF2B5EF4-FFF2-40B4-BE49-F238E27FC236}">
                <a16:creationId xmlns:a16="http://schemas.microsoft.com/office/drawing/2014/main" id="{DB8A5A44-7BA0-78CB-FC2F-B5F184E605C4}"/>
              </a:ext>
            </a:extLst>
          </p:cNvPr>
          <p:cNvSpPr/>
          <p:nvPr/>
        </p:nvSpPr>
        <p:spPr>
          <a:xfrm>
            <a:off x="6844481" y="242951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Rectangle 26">
            <a:extLst>
              <a:ext uri="{FF2B5EF4-FFF2-40B4-BE49-F238E27FC236}">
                <a16:creationId xmlns:a16="http://schemas.microsoft.com/office/drawing/2014/main" id="{B90E84E5-DD46-AD77-B674-388A1C14D5C8}"/>
              </a:ext>
            </a:extLst>
          </p:cNvPr>
          <p:cNvSpPr/>
          <p:nvPr/>
        </p:nvSpPr>
        <p:spPr>
          <a:xfrm>
            <a:off x="7359152" y="242951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TextBox 27">
            <a:extLst>
              <a:ext uri="{FF2B5EF4-FFF2-40B4-BE49-F238E27FC236}">
                <a16:creationId xmlns:a16="http://schemas.microsoft.com/office/drawing/2014/main" id="{4F949E79-6625-29D9-1F3F-8B1F2947EE22}"/>
              </a:ext>
            </a:extLst>
          </p:cNvPr>
          <p:cNvSpPr txBox="1"/>
          <p:nvPr/>
        </p:nvSpPr>
        <p:spPr>
          <a:xfrm>
            <a:off x="457200" y="3020663"/>
            <a:ext cx="11250953" cy="584775"/>
          </a:xfrm>
          <a:prstGeom prst="rect">
            <a:avLst/>
          </a:prstGeom>
          <a:noFill/>
        </p:spPr>
        <p:txBody>
          <a:bodyPr wrap="square" rtlCol="0">
            <a:spAutoFit/>
          </a:bodyPr>
          <a:lstStyle/>
          <a:p>
            <a:r>
              <a:rPr lang="en-US" sz="3200" dirty="0">
                <a:latin typeface="Book Antiqua" panose="02040602050305030304" pitchFamily="18" charset="0"/>
              </a:rPr>
              <a:t>Remove 4 from Q and get is adjacent nodes Nothing</a:t>
            </a:r>
            <a:endParaRPr lang="en-IN" sz="3200" dirty="0">
              <a:latin typeface="Book Antiqua" panose="02040602050305030304" pitchFamily="18" charset="0"/>
            </a:endParaRPr>
          </a:p>
        </p:txBody>
      </p:sp>
      <p:sp>
        <p:nvSpPr>
          <p:cNvPr id="29" name="Rectangle 28">
            <a:extLst>
              <a:ext uri="{FF2B5EF4-FFF2-40B4-BE49-F238E27FC236}">
                <a16:creationId xmlns:a16="http://schemas.microsoft.com/office/drawing/2014/main" id="{86F8951C-F78B-685C-0C22-3AC9A7A0B43C}"/>
              </a:ext>
            </a:extLst>
          </p:cNvPr>
          <p:cNvSpPr/>
          <p:nvPr/>
        </p:nvSpPr>
        <p:spPr>
          <a:xfrm>
            <a:off x="2628228" y="370293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30" name="Rectangle 29">
            <a:extLst>
              <a:ext uri="{FF2B5EF4-FFF2-40B4-BE49-F238E27FC236}">
                <a16:creationId xmlns:a16="http://schemas.microsoft.com/office/drawing/2014/main" id="{198C7669-B119-8421-6313-1CB3EADE62B2}"/>
              </a:ext>
            </a:extLst>
          </p:cNvPr>
          <p:cNvSpPr/>
          <p:nvPr/>
        </p:nvSpPr>
        <p:spPr>
          <a:xfrm>
            <a:off x="3182228" y="370293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31" name="Rectangle 30">
            <a:extLst>
              <a:ext uri="{FF2B5EF4-FFF2-40B4-BE49-F238E27FC236}">
                <a16:creationId xmlns:a16="http://schemas.microsoft.com/office/drawing/2014/main" id="{883B272F-E851-7B7B-805B-7ECF72AA3C7A}"/>
              </a:ext>
            </a:extLst>
          </p:cNvPr>
          <p:cNvSpPr/>
          <p:nvPr/>
        </p:nvSpPr>
        <p:spPr>
          <a:xfrm>
            <a:off x="3730460" y="370293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32" name="Rectangle 31">
            <a:extLst>
              <a:ext uri="{FF2B5EF4-FFF2-40B4-BE49-F238E27FC236}">
                <a16:creationId xmlns:a16="http://schemas.microsoft.com/office/drawing/2014/main" id="{571CC426-7ADE-3F8B-C1DA-3672A9A0BD9D}"/>
              </a:ext>
            </a:extLst>
          </p:cNvPr>
          <p:cNvSpPr/>
          <p:nvPr/>
        </p:nvSpPr>
        <p:spPr>
          <a:xfrm>
            <a:off x="4230402" y="370293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33" name="Rectangle 32">
            <a:extLst>
              <a:ext uri="{FF2B5EF4-FFF2-40B4-BE49-F238E27FC236}">
                <a16:creationId xmlns:a16="http://schemas.microsoft.com/office/drawing/2014/main" id="{3ED347C6-35DD-7C91-8D8F-EB3DC693BF83}"/>
              </a:ext>
            </a:extLst>
          </p:cNvPr>
          <p:cNvSpPr/>
          <p:nvPr/>
        </p:nvSpPr>
        <p:spPr>
          <a:xfrm>
            <a:off x="4778634" y="370293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34" name="Rectangle 33">
            <a:extLst>
              <a:ext uri="{FF2B5EF4-FFF2-40B4-BE49-F238E27FC236}">
                <a16:creationId xmlns:a16="http://schemas.microsoft.com/office/drawing/2014/main" id="{EDFE8B82-C0B9-E31F-FA5B-433749855A14}"/>
              </a:ext>
            </a:extLst>
          </p:cNvPr>
          <p:cNvSpPr/>
          <p:nvPr/>
        </p:nvSpPr>
        <p:spPr>
          <a:xfrm>
            <a:off x="5278576" y="370293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5</a:t>
            </a:r>
            <a:endParaRPr lang="en-IN" sz="2400" b="1" dirty="0"/>
          </a:p>
        </p:txBody>
      </p:sp>
      <p:sp>
        <p:nvSpPr>
          <p:cNvPr id="35" name="Rectangle 34">
            <a:extLst>
              <a:ext uri="{FF2B5EF4-FFF2-40B4-BE49-F238E27FC236}">
                <a16:creationId xmlns:a16="http://schemas.microsoft.com/office/drawing/2014/main" id="{01214B28-B6DE-4287-9C2B-37A8C90CD0B6}"/>
              </a:ext>
            </a:extLst>
          </p:cNvPr>
          <p:cNvSpPr/>
          <p:nvPr/>
        </p:nvSpPr>
        <p:spPr>
          <a:xfrm>
            <a:off x="5826808" y="370293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6</a:t>
            </a:r>
            <a:endParaRPr lang="en-IN" sz="2400" b="1" dirty="0"/>
          </a:p>
        </p:txBody>
      </p:sp>
      <p:sp>
        <p:nvSpPr>
          <p:cNvPr id="36" name="Rectangle 35">
            <a:extLst>
              <a:ext uri="{FF2B5EF4-FFF2-40B4-BE49-F238E27FC236}">
                <a16:creationId xmlns:a16="http://schemas.microsoft.com/office/drawing/2014/main" id="{3C2CC895-F8CB-BF3C-761D-3567CCB0973B}"/>
              </a:ext>
            </a:extLst>
          </p:cNvPr>
          <p:cNvSpPr/>
          <p:nvPr/>
        </p:nvSpPr>
        <p:spPr>
          <a:xfrm>
            <a:off x="6375040" y="370293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7</a:t>
            </a:r>
            <a:endParaRPr lang="en-IN" sz="2400" b="1" dirty="0"/>
          </a:p>
        </p:txBody>
      </p:sp>
      <p:sp>
        <p:nvSpPr>
          <p:cNvPr id="37" name="Rectangle 36">
            <a:extLst>
              <a:ext uri="{FF2B5EF4-FFF2-40B4-BE49-F238E27FC236}">
                <a16:creationId xmlns:a16="http://schemas.microsoft.com/office/drawing/2014/main" id="{E8928A2B-BF7E-D2BF-07D8-1065D97AFE12}"/>
              </a:ext>
            </a:extLst>
          </p:cNvPr>
          <p:cNvSpPr/>
          <p:nvPr/>
        </p:nvSpPr>
        <p:spPr>
          <a:xfrm>
            <a:off x="6929945" y="370293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8" name="Rectangle 37">
            <a:extLst>
              <a:ext uri="{FF2B5EF4-FFF2-40B4-BE49-F238E27FC236}">
                <a16:creationId xmlns:a16="http://schemas.microsoft.com/office/drawing/2014/main" id="{0729B8B9-5CB6-274E-F214-85CDCA5DD784}"/>
              </a:ext>
            </a:extLst>
          </p:cNvPr>
          <p:cNvSpPr/>
          <p:nvPr/>
        </p:nvSpPr>
        <p:spPr>
          <a:xfrm>
            <a:off x="7444616" y="3702934"/>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9" name="TextBox 48">
            <a:extLst>
              <a:ext uri="{FF2B5EF4-FFF2-40B4-BE49-F238E27FC236}">
                <a16:creationId xmlns:a16="http://schemas.microsoft.com/office/drawing/2014/main" id="{52CACB19-A7E2-07DF-A8B5-08FC0E362DBA}"/>
              </a:ext>
            </a:extLst>
          </p:cNvPr>
          <p:cNvSpPr txBox="1"/>
          <p:nvPr/>
        </p:nvSpPr>
        <p:spPr>
          <a:xfrm>
            <a:off x="664099" y="4415434"/>
            <a:ext cx="11250953" cy="584775"/>
          </a:xfrm>
          <a:prstGeom prst="rect">
            <a:avLst/>
          </a:prstGeom>
          <a:noFill/>
        </p:spPr>
        <p:txBody>
          <a:bodyPr wrap="square" rtlCol="0">
            <a:spAutoFit/>
          </a:bodyPr>
          <a:lstStyle/>
          <a:p>
            <a:r>
              <a:rPr lang="en-US" sz="3200" dirty="0">
                <a:latin typeface="Book Antiqua" panose="02040602050305030304" pitchFamily="18" charset="0"/>
              </a:rPr>
              <a:t>Remove 5 from Q and get is adjacent nodes Nothing</a:t>
            </a:r>
            <a:endParaRPr lang="en-IN" sz="3200" dirty="0">
              <a:latin typeface="Book Antiqua" panose="02040602050305030304" pitchFamily="18" charset="0"/>
            </a:endParaRPr>
          </a:p>
        </p:txBody>
      </p:sp>
      <p:sp>
        <p:nvSpPr>
          <p:cNvPr id="50" name="Rectangle 49">
            <a:extLst>
              <a:ext uri="{FF2B5EF4-FFF2-40B4-BE49-F238E27FC236}">
                <a16:creationId xmlns:a16="http://schemas.microsoft.com/office/drawing/2014/main" id="{9A63AD67-5A26-059F-BB8D-BB6151806A0B}"/>
              </a:ext>
            </a:extLst>
          </p:cNvPr>
          <p:cNvSpPr/>
          <p:nvPr/>
        </p:nvSpPr>
        <p:spPr>
          <a:xfrm>
            <a:off x="2835127" y="5097705"/>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51" name="Rectangle 50">
            <a:extLst>
              <a:ext uri="{FF2B5EF4-FFF2-40B4-BE49-F238E27FC236}">
                <a16:creationId xmlns:a16="http://schemas.microsoft.com/office/drawing/2014/main" id="{69CEBD58-43B2-A5F1-A9B7-47AA4813587D}"/>
              </a:ext>
            </a:extLst>
          </p:cNvPr>
          <p:cNvSpPr/>
          <p:nvPr/>
        </p:nvSpPr>
        <p:spPr>
          <a:xfrm>
            <a:off x="3389127" y="5097705"/>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52" name="Rectangle 51">
            <a:extLst>
              <a:ext uri="{FF2B5EF4-FFF2-40B4-BE49-F238E27FC236}">
                <a16:creationId xmlns:a16="http://schemas.microsoft.com/office/drawing/2014/main" id="{2391E5ED-F90A-1E3D-F9AD-976BBA4DBBA2}"/>
              </a:ext>
            </a:extLst>
          </p:cNvPr>
          <p:cNvSpPr/>
          <p:nvPr/>
        </p:nvSpPr>
        <p:spPr>
          <a:xfrm>
            <a:off x="3937359" y="5097705"/>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53" name="Rectangle 52">
            <a:extLst>
              <a:ext uri="{FF2B5EF4-FFF2-40B4-BE49-F238E27FC236}">
                <a16:creationId xmlns:a16="http://schemas.microsoft.com/office/drawing/2014/main" id="{B47D3E9F-8381-3E2E-FB29-59DC5F432808}"/>
              </a:ext>
            </a:extLst>
          </p:cNvPr>
          <p:cNvSpPr/>
          <p:nvPr/>
        </p:nvSpPr>
        <p:spPr>
          <a:xfrm>
            <a:off x="4437301" y="5097705"/>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54" name="Rectangle 53">
            <a:extLst>
              <a:ext uri="{FF2B5EF4-FFF2-40B4-BE49-F238E27FC236}">
                <a16:creationId xmlns:a16="http://schemas.microsoft.com/office/drawing/2014/main" id="{B161BE40-BEB1-BE5A-A61B-601B6031E49E}"/>
              </a:ext>
            </a:extLst>
          </p:cNvPr>
          <p:cNvSpPr/>
          <p:nvPr/>
        </p:nvSpPr>
        <p:spPr>
          <a:xfrm>
            <a:off x="4985533" y="5097705"/>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55" name="Rectangle 54">
            <a:extLst>
              <a:ext uri="{FF2B5EF4-FFF2-40B4-BE49-F238E27FC236}">
                <a16:creationId xmlns:a16="http://schemas.microsoft.com/office/drawing/2014/main" id="{8836D291-42C2-1579-1FD9-3C7EA5006EA6}"/>
              </a:ext>
            </a:extLst>
          </p:cNvPr>
          <p:cNvSpPr/>
          <p:nvPr/>
        </p:nvSpPr>
        <p:spPr>
          <a:xfrm>
            <a:off x="5485475" y="5097705"/>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56" name="Rectangle 55">
            <a:extLst>
              <a:ext uri="{FF2B5EF4-FFF2-40B4-BE49-F238E27FC236}">
                <a16:creationId xmlns:a16="http://schemas.microsoft.com/office/drawing/2014/main" id="{6A602F52-FB31-FC5E-2F5F-190345BB1F12}"/>
              </a:ext>
            </a:extLst>
          </p:cNvPr>
          <p:cNvSpPr/>
          <p:nvPr/>
        </p:nvSpPr>
        <p:spPr>
          <a:xfrm>
            <a:off x="6033707" y="5097705"/>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6</a:t>
            </a:r>
            <a:endParaRPr lang="en-IN" sz="2400" b="1" dirty="0"/>
          </a:p>
        </p:txBody>
      </p:sp>
      <p:sp>
        <p:nvSpPr>
          <p:cNvPr id="57" name="Rectangle 56">
            <a:extLst>
              <a:ext uri="{FF2B5EF4-FFF2-40B4-BE49-F238E27FC236}">
                <a16:creationId xmlns:a16="http://schemas.microsoft.com/office/drawing/2014/main" id="{2BF333EC-9A87-D0AF-8D64-9890CD3D0F58}"/>
              </a:ext>
            </a:extLst>
          </p:cNvPr>
          <p:cNvSpPr/>
          <p:nvPr/>
        </p:nvSpPr>
        <p:spPr>
          <a:xfrm>
            <a:off x="6581939" y="5097705"/>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7</a:t>
            </a:r>
            <a:endParaRPr lang="en-IN" sz="2400" b="1" dirty="0"/>
          </a:p>
        </p:txBody>
      </p:sp>
      <p:sp>
        <p:nvSpPr>
          <p:cNvPr id="58" name="Rectangle 57">
            <a:extLst>
              <a:ext uri="{FF2B5EF4-FFF2-40B4-BE49-F238E27FC236}">
                <a16:creationId xmlns:a16="http://schemas.microsoft.com/office/drawing/2014/main" id="{B2EA1CEC-6A67-F7F8-C40E-4D9DE58AD472}"/>
              </a:ext>
            </a:extLst>
          </p:cNvPr>
          <p:cNvSpPr/>
          <p:nvPr/>
        </p:nvSpPr>
        <p:spPr>
          <a:xfrm>
            <a:off x="7136844" y="5097705"/>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9" name="Rectangle 58">
            <a:extLst>
              <a:ext uri="{FF2B5EF4-FFF2-40B4-BE49-F238E27FC236}">
                <a16:creationId xmlns:a16="http://schemas.microsoft.com/office/drawing/2014/main" id="{66B7A2CB-38E4-727C-A885-B3B4DF80A242}"/>
              </a:ext>
            </a:extLst>
          </p:cNvPr>
          <p:cNvSpPr/>
          <p:nvPr/>
        </p:nvSpPr>
        <p:spPr>
          <a:xfrm>
            <a:off x="7651515" y="5097705"/>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6714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randombar(horizontal)">
                                      <p:cBhvr>
                                        <p:cTn id="31" dur="500"/>
                                        <p:tgtEl>
                                          <p:spTgt spid="15"/>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randombar(horizontal)">
                                      <p:cBhvr>
                                        <p:cTn id="34" dur="500"/>
                                        <p:tgtEl>
                                          <p:spTgt spid="16"/>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randombar(horizont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randombar(horizontal)">
                                      <p:cBhvr>
                                        <p:cTn id="42" dur="500"/>
                                        <p:tgtEl>
                                          <p:spTgt spid="17"/>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randombar(horizontal)">
                                      <p:cBhvr>
                                        <p:cTn id="45" dur="500"/>
                                        <p:tgtEl>
                                          <p:spTgt spid="18"/>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randombar(horizontal)">
                                      <p:cBhvr>
                                        <p:cTn id="48" dur="500"/>
                                        <p:tgtEl>
                                          <p:spTgt spid="19"/>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randombar(horizontal)">
                                      <p:cBhvr>
                                        <p:cTn id="51" dur="500"/>
                                        <p:tgtEl>
                                          <p:spTgt spid="20"/>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randombar(horizontal)">
                                      <p:cBhvr>
                                        <p:cTn id="54" dur="500"/>
                                        <p:tgtEl>
                                          <p:spTgt spid="21"/>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randombar(horizontal)">
                                      <p:cBhvr>
                                        <p:cTn id="57" dur="500"/>
                                        <p:tgtEl>
                                          <p:spTgt spid="22"/>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randombar(horizontal)">
                                      <p:cBhvr>
                                        <p:cTn id="60" dur="500"/>
                                        <p:tgtEl>
                                          <p:spTgt spid="23"/>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randombar(horizontal)">
                                      <p:cBhvr>
                                        <p:cTn id="63" dur="500"/>
                                        <p:tgtEl>
                                          <p:spTgt spid="2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randombar(horizontal)">
                                      <p:cBhvr>
                                        <p:cTn id="66" dur="500"/>
                                        <p:tgtEl>
                                          <p:spTgt spid="25"/>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randombar(horizontal)">
                                      <p:cBhvr>
                                        <p:cTn id="69" dur="500"/>
                                        <p:tgtEl>
                                          <p:spTgt spid="26"/>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randombar(horizontal)">
                                      <p:cBhvr>
                                        <p:cTn id="72" dur="5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randombar(horizontal)">
                                      <p:cBhvr>
                                        <p:cTn id="77" dur="500"/>
                                        <p:tgtEl>
                                          <p:spTgt spid="28"/>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randombar(horizontal)">
                                      <p:cBhvr>
                                        <p:cTn id="80" dur="500"/>
                                        <p:tgtEl>
                                          <p:spTgt spid="29"/>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randombar(horizontal)">
                                      <p:cBhvr>
                                        <p:cTn id="83" dur="500"/>
                                        <p:tgtEl>
                                          <p:spTgt spid="30"/>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randombar(horizontal)">
                                      <p:cBhvr>
                                        <p:cTn id="86" dur="500"/>
                                        <p:tgtEl>
                                          <p:spTgt spid="32"/>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randombar(horizontal)">
                                      <p:cBhvr>
                                        <p:cTn id="89" dur="500"/>
                                        <p:tgtEl>
                                          <p:spTgt spid="33"/>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randombar(horizontal)">
                                      <p:cBhvr>
                                        <p:cTn id="92" dur="500"/>
                                        <p:tgtEl>
                                          <p:spTgt spid="34"/>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randombar(horizontal)">
                                      <p:cBhvr>
                                        <p:cTn id="95" dur="500"/>
                                        <p:tgtEl>
                                          <p:spTgt spid="35"/>
                                        </p:tgtEl>
                                      </p:cBhvr>
                                    </p:animEffect>
                                  </p:childTnLst>
                                </p:cTn>
                              </p:par>
                              <p:par>
                                <p:cTn id="96" presetID="14" presetClass="entr" presetSubtype="10" fill="hold" grpId="0" nodeType="with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randombar(horizontal)">
                                      <p:cBhvr>
                                        <p:cTn id="98" dur="500"/>
                                        <p:tgtEl>
                                          <p:spTgt spid="36"/>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37"/>
                                        </p:tgtEl>
                                        <p:attrNameLst>
                                          <p:attrName>style.visibility</p:attrName>
                                        </p:attrNameLst>
                                      </p:cBhvr>
                                      <p:to>
                                        <p:strVal val="visible"/>
                                      </p:to>
                                    </p:set>
                                    <p:animEffect transition="in" filter="randombar(horizontal)">
                                      <p:cBhvr>
                                        <p:cTn id="101" dur="500"/>
                                        <p:tgtEl>
                                          <p:spTgt spid="37"/>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38"/>
                                        </p:tgtEl>
                                        <p:attrNameLst>
                                          <p:attrName>style.visibility</p:attrName>
                                        </p:attrNameLst>
                                      </p:cBhvr>
                                      <p:to>
                                        <p:strVal val="visible"/>
                                      </p:to>
                                    </p:set>
                                    <p:animEffect transition="in" filter="randombar(horizontal)">
                                      <p:cBhvr>
                                        <p:cTn id="104" dur="500"/>
                                        <p:tgtEl>
                                          <p:spTgt spid="38"/>
                                        </p:tgtEl>
                                      </p:cBhvr>
                                    </p:animEffect>
                                  </p:childTnLst>
                                </p:cTn>
                              </p:par>
                            </p:childTnLst>
                          </p:cTn>
                        </p:par>
                      </p:childTnLst>
                    </p:cTn>
                  </p:par>
                  <p:par>
                    <p:cTn id="105" fill="hold">
                      <p:stCondLst>
                        <p:cond delay="indefinite"/>
                      </p:stCondLst>
                      <p:childTnLst>
                        <p:par>
                          <p:cTn id="106" fill="hold">
                            <p:stCondLst>
                              <p:cond delay="0"/>
                            </p:stCondLst>
                            <p:childTnLst>
                              <p:par>
                                <p:cTn id="107" presetID="14" presetClass="entr" presetSubtype="10" fill="hold" grpId="0" nodeType="clickEffect">
                                  <p:stCondLst>
                                    <p:cond delay="0"/>
                                  </p:stCondLst>
                                  <p:childTnLst>
                                    <p:set>
                                      <p:cBhvr>
                                        <p:cTn id="108" dur="1" fill="hold">
                                          <p:stCondLst>
                                            <p:cond delay="0"/>
                                          </p:stCondLst>
                                        </p:cTn>
                                        <p:tgtEl>
                                          <p:spTgt spid="50"/>
                                        </p:tgtEl>
                                        <p:attrNameLst>
                                          <p:attrName>style.visibility</p:attrName>
                                        </p:attrNameLst>
                                      </p:cBhvr>
                                      <p:to>
                                        <p:strVal val="visible"/>
                                      </p:to>
                                    </p:set>
                                    <p:animEffect transition="in" filter="randombar(horizontal)">
                                      <p:cBhvr>
                                        <p:cTn id="109" dur="500"/>
                                        <p:tgtEl>
                                          <p:spTgt spid="50"/>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51"/>
                                        </p:tgtEl>
                                        <p:attrNameLst>
                                          <p:attrName>style.visibility</p:attrName>
                                        </p:attrNameLst>
                                      </p:cBhvr>
                                      <p:to>
                                        <p:strVal val="visible"/>
                                      </p:to>
                                    </p:set>
                                    <p:animEffect transition="in" filter="randombar(horizontal)">
                                      <p:cBhvr>
                                        <p:cTn id="112" dur="500"/>
                                        <p:tgtEl>
                                          <p:spTgt spid="51"/>
                                        </p:tgtEl>
                                      </p:cBhvr>
                                    </p:animEffect>
                                  </p:childTnLst>
                                </p:cTn>
                              </p:par>
                              <p:par>
                                <p:cTn id="113" presetID="14" presetClass="entr" presetSubtype="10" fill="hold" grpId="0" nodeType="withEffect">
                                  <p:stCondLst>
                                    <p:cond delay="0"/>
                                  </p:stCondLst>
                                  <p:childTnLst>
                                    <p:set>
                                      <p:cBhvr>
                                        <p:cTn id="114" dur="1" fill="hold">
                                          <p:stCondLst>
                                            <p:cond delay="0"/>
                                          </p:stCondLst>
                                        </p:cTn>
                                        <p:tgtEl>
                                          <p:spTgt spid="52"/>
                                        </p:tgtEl>
                                        <p:attrNameLst>
                                          <p:attrName>style.visibility</p:attrName>
                                        </p:attrNameLst>
                                      </p:cBhvr>
                                      <p:to>
                                        <p:strVal val="visible"/>
                                      </p:to>
                                    </p:set>
                                    <p:animEffect transition="in" filter="randombar(horizontal)">
                                      <p:cBhvr>
                                        <p:cTn id="115" dur="500"/>
                                        <p:tgtEl>
                                          <p:spTgt spid="52"/>
                                        </p:tgtEl>
                                      </p:cBhvr>
                                    </p:animEffect>
                                  </p:childTnLst>
                                </p:cTn>
                              </p:par>
                              <p:par>
                                <p:cTn id="116" presetID="14" presetClass="entr" presetSubtype="10" fill="hold" grpId="0" nodeType="withEffect">
                                  <p:stCondLst>
                                    <p:cond delay="0"/>
                                  </p:stCondLst>
                                  <p:childTnLst>
                                    <p:set>
                                      <p:cBhvr>
                                        <p:cTn id="117" dur="1" fill="hold">
                                          <p:stCondLst>
                                            <p:cond delay="0"/>
                                          </p:stCondLst>
                                        </p:cTn>
                                        <p:tgtEl>
                                          <p:spTgt spid="53"/>
                                        </p:tgtEl>
                                        <p:attrNameLst>
                                          <p:attrName>style.visibility</p:attrName>
                                        </p:attrNameLst>
                                      </p:cBhvr>
                                      <p:to>
                                        <p:strVal val="visible"/>
                                      </p:to>
                                    </p:set>
                                    <p:animEffect transition="in" filter="randombar(horizontal)">
                                      <p:cBhvr>
                                        <p:cTn id="118" dur="500"/>
                                        <p:tgtEl>
                                          <p:spTgt spid="53"/>
                                        </p:tgtEl>
                                      </p:cBhvr>
                                    </p:animEffect>
                                  </p:childTnLst>
                                </p:cTn>
                              </p:par>
                              <p:par>
                                <p:cTn id="119" presetID="14" presetClass="entr" presetSubtype="10" fill="hold" grpId="0" nodeType="withEffect">
                                  <p:stCondLst>
                                    <p:cond delay="0"/>
                                  </p:stCondLst>
                                  <p:childTnLst>
                                    <p:set>
                                      <p:cBhvr>
                                        <p:cTn id="120" dur="1" fill="hold">
                                          <p:stCondLst>
                                            <p:cond delay="0"/>
                                          </p:stCondLst>
                                        </p:cTn>
                                        <p:tgtEl>
                                          <p:spTgt spid="54"/>
                                        </p:tgtEl>
                                        <p:attrNameLst>
                                          <p:attrName>style.visibility</p:attrName>
                                        </p:attrNameLst>
                                      </p:cBhvr>
                                      <p:to>
                                        <p:strVal val="visible"/>
                                      </p:to>
                                    </p:set>
                                    <p:animEffect transition="in" filter="randombar(horizontal)">
                                      <p:cBhvr>
                                        <p:cTn id="121" dur="500"/>
                                        <p:tgtEl>
                                          <p:spTgt spid="54"/>
                                        </p:tgtEl>
                                      </p:cBhvr>
                                    </p:animEffect>
                                  </p:childTnLst>
                                </p:cTn>
                              </p:par>
                              <p:par>
                                <p:cTn id="122" presetID="14" presetClass="entr" presetSubtype="10" fill="hold" grpId="0" nodeType="with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randombar(horizontal)">
                                      <p:cBhvr>
                                        <p:cTn id="124" dur="500"/>
                                        <p:tgtEl>
                                          <p:spTgt spid="55"/>
                                        </p:tgtEl>
                                      </p:cBhvr>
                                    </p:animEffect>
                                  </p:childTnLst>
                                </p:cTn>
                              </p:par>
                              <p:par>
                                <p:cTn id="125" presetID="14" presetClass="entr" presetSubtype="10" fill="hold" grpId="0" nodeType="withEffect">
                                  <p:stCondLst>
                                    <p:cond delay="0"/>
                                  </p:stCondLst>
                                  <p:childTnLst>
                                    <p:set>
                                      <p:cBhvr>
                                        <p:cTn id="126" dur="1" fill="hold">
                                          <p:stCondLst>
                                            <p:cond delay="0"/>
                                          </p:stCondLst>
                                        </p:cTn>
                                        <p:tgtEl>
                                          <p:spTgt spid="56"/>
                                        </p:tgtEl>
                                        <p:attrNameLst>
                                          <p:attrName>style.visibility</p:attrName>
                                        </p:attrNameLst>
                                      </p:cBhvr>
                                      <p:to>
                                        <p:strVal val="visible"/>
                                      </p:to>
                                    </p:set>
                                    <p:animEffect transition="in" filter="randombar(horizontal)">
                                      <p:cBhvr>
                                        <p:cTn id="127" dur="500"/>
                                        <p:tgtEl>
                                          <p:spTgt spid="56"/>
                                        </p:tgtEl>
                                      </p:cBhvr>
                                    </p:animEffect>
                                  </p:childTnLst>
                                </p:cTn>
                              </p:par>
                              <p:par>
                                <p:cTn id="128" presetID="14" presetClass="entr" presetSubtype="10" fill="hold" grpId="0" nodeType="withEffect">
                                  <p:stCondLst>
                                    <p:cond delay="0"/>
                                  </p:stCondLst>
                                  <p:childTnLst>
                                    <p:set>
                                      <p:cBhvr>
                                        <p:cTn id="129" dur="1" fill="hold">
                                          <p:stCondLst>
                                            <p:cond delay="0"/>
                                          </p:stCondLst>
                                        </p:cTn>
                                        <p:tgtEl>
                                          <p:spTgt spid="57"/>
                                        </p:tgtEl>
                                        <p:attrNameLst>
                                          <p:attrName>style.visibility</p:attrName>
                                        </p:attrNameLst>
                                      </p:cBhvr>
                                      <p:to>
                                        <p:strVal val="visible"/>
                                      </p:to>
                                    </p:set>
                                    <p:animEffect transition="in" filter="randombar(horizontal)">
                                      <p:cBhvr>
                                        <p:cTn id="130" dur="500"/>
                                        <p:tgtEl>
                                          <p:spTgt spid="57"/>
                                        </p:tgtEl>
                                      </p:cBhvr>
                                    </p:animEffect>
                                  </p:childTnLst>
                                </p:cTn>
                              </p:par>
                              <p:par>
                                <p:cTn id="131" presetID="14" presetClass="entr" presetSubtype="10" fill="hold" grpId="0" nodeType="withEffect">
                                  <p:stCondLst>
                                    <p:cond delay="0"/>
                                  </p:stCondLst>
                                  <p:childTnLst>
                                    <p:set>
                                      <p:cBhvr>
                                        <p:cTn id="132" dur="1" fill="hold">
                                          <p:stCondLst>
                                            <p:cond delay="0"/>
                                          </p:stCondLst>
                                        </p:cTn>
                                        <p:tgtEl>
                                          <p:spTgt spid="58"/>
                                        </p:tgtEl>
                                        <p:attrNameLst>
                                          <p:attrName>style.visibility</p:attrName>
                                        </p:attrNameLst>
                                      </p:cBhvr>
                                      <p:to>
                                        <p:strVal val="visible"/>
                                      </p:to>
                                    </p:set>
                                    <p:animEffect transition="in" filter="randombar(horizontal)">
                                      <p:cBhvr>
                                        <p:cTn id="133" dur="500"/>
                                        <p:tgtEl>
                                          <p:spTgt spid="58"/>
                                        </p:tgtEl>
                                      </p:cBhvr>
                                    </p:animEffect>
                                  </p:childTnLst>
                                </p:cTn>
                              </p:par>
                              <p:par>
                                <p:cTn id="134" presetID="14" presetClass="entr" presetSubtype="10" fill="hold" grpId="0" nodeType="withEffect">
                                  <p:stCondLst>
                                    <p:cond delay="0"/>
                                  </p:stCondLst>
                                  <p:childTnLst>
                                    <p:set>
                                      <p:cBhvr>
                                        <p:cTn id="135" dur="1" fill="hold">
                                          <p:stCondLst>
                                            <p:cond delay="0"/>
                                          </p:stCondLst>
                                        </p:cTn>
                                        <p:tgtEl>
                                          <p:spTgt spid="59"/>
                                        </p:tgtEl>
                                        <p:attrNameLst>
                                          <p:attrName>style.visibility</p:attrName>
                                        </p:attrNameLst>
                                      </p:cBhvr>
                                      <p:to>
                                        <p:strVal val="visible"/>
                                      </p:to>
                                    </p:set>
                                    <p:animEffect transition="in" filter="randombar(horizontal)">
                                      <p:cBhvr>
                                        <p:cTn id="136" dur="500"/>
                                        <p:tgtEl>
                                          <p:spTgt spid="59"/>
                                        </p:tgtEl>
                                      </p:cBhvr>
                                    </p:animEffect>
                                  </p:childTnLst>
                                </p:cTn>
                              </p:par>
                              <p:par>
                                <p:cTn id="137" presetID="14" presetClass="entr" presetSubtype="10" fill="hold" grpId="0" nodeType="withEffect">
                                  <p:stCondLst>
                                    <p:cond delay="0"/>
                                  </p:stCondLst>
                                  <p:childTnLst>
                                    <p:set>
                                      <p:cBhvr>
                                        <p:cTn id="138" dur="1" fill="hold">
                                          <p:stCondLst>
                                            <p:cond delay="0"/>
                                          </p:stCondLst>
                                        </p:cTn>
                                        <p:tgtEl>
                                          <p:spTgt spid="49"/>
                                        </p:tgtEl>
                                        <p:attrNameLst>
                                          <p:attrName>style.visibility</p:attrName>
                                        </p:attrNameLst>
                                      </p:cBhvr>
                                      <p:to>
                                        <p:strVal val="visible"/>
                                      </p:to>
                                    </p:set>
                                    <p:animEffect transition="in" filter="randombar(horizontal)">
                                      <p:cBhvr>
                                        <p:cTn id="13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p:bldP spid="29" grpId="0" animBg="1"/>
      <p:bldP spid="30" grpId="0" animBg="1"/>
      <p:bldP spid="32" grpId="0" animBg="1"/>
      <p:bldP spid="33" grpId="0" animBg="1"/>
      <p:bldP spid="34" grpId="0" animBg="1"/>
      <p:bldP spid="35" grpId="0" animBg="1"/>
      <p:bldP spid="36" grpId="0" animBg="1"/>
      <p:bldP spid="37" grpId="0" animBg="1"/>
      <p:bldP spid="38" grpId="0" animBg="1"/>
      <p:bldP spid="49" grpId="0"/>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B8759D5-D177-6CF2-D3D9-7471367B45B7}"/>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BDED6FD0-734A-BE7F-E37B-9395893DAC2F}"/>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4798E47A-874A-7E0A-2293-E75CC3A63F1E}"/>
              </a:ext>
            </a:extLst>
          </p:cNvPr>
          <p:cNvSpPr>
            <a:spLocks noGrp="1"/>
          </p:cNvSpPr>
          <p:nvPr>
            <p:ph type="sldNum" sz="quarter" idx="12"/>
          </p:nvPr>
        </p:nvSpPr>
        <p:spPr/>
        <p:txBody>
          <a:bodyPr/>
          <a:lstStyle/>
          <a:p>
            <a:fld id="{294A09A9-5501-47C1-A89A-A340965A2BE2}" type="slidenum">
              <a:rPr lang="en-US" smtClean="0"/>
              <a:pPr/>
              <a:t>11</a:t>
            </a:fld>
            <a:endParaRPr lang="en-US" dirty="0"/>
          </a:p>
        </p:txBody>
      </p:sp>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F05273D5-DE18-8B82-C9DE-11C0F594BFA2}"/>
                  </a:ext>
                </a:extLst>
              </p:cNvPr>
              <p:cNvSpPr/>
              <p:nvPr/>
            </p:nvSpPr>
            <p:spPr>
              <a:xfrm>
                <a:off x="1661230" y="635808"/>
                <a:ext cx="1056443" cy="754601"/>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IN" sz="1800" b="1" i="1" smtClean="0">
                              <a:latin typeface="Cambria Math" panose="02040503050406030204" pitchFamily="18" charset="0"/>
                            </a:rPr>
                          </m:ctrlPr>
                        </m:sSubPr>
                        <m:e>
                          <m:r>
                            <a:rPr lang="en-US" sz="1800" b="1" i="1" smtClean="0">
                              <a:latin typeface="Cambria Math" panose="02040503050406030204" pitchFamily="18" charset="0"/>
                            </a:rPr>
                            <m:t>𝑸</m:t>
                          </m:r>
                        </m:e>
                        <m:sub>
                          <m:r>
                            <a:rPr lang="en-US" sz="1800" b="1" i="1" smtClean="0">
                              <a:latin typeface="Cambria Math" panose="02040503050406030204" pitchFamily="18" charset="0"/>
                            </a:rPr>
                            <m:t>𝟎</m:t>
                          </m:r>
                        </m:sub>
                      </m:sSub>
                    </m:oMath>
                  </m:oMathPara>
                </a14:m>
                <a:endParaRPr lang="en-IN"/>
              </a:p>
            </p:txBody>
          </p:sp>
        </mc:Choice>
        <mc:Fallback xmlns="">
          <p:sp>
            <p:nvSpPr>
              <p:cNvPr id="6" name="Oval 5">
                <a:extLst>
                  <a:ext uri="{FF2B5EF4-FFF2-40B4-BE49-F238E27FC236}">
                    <a16:creationId xmlns:a16="http://schemas.microsoft.com/office/drawing/2014/main" xmlns="" xmlns:a14="http://schemas.microsoft.com/office/drawing/2010/main" id="{F05273D5-DE18-8B82-C9DE-11C0F594BFA2}"/>
                  </a:ext>
                </a:extLst>
              </p:cNvPr>
              <p:cNvSpPr>
                <a:spLocks noRot="1" noChangeAspect="1" noMove="1" noResize="1" noEditPoints="1" noAdjustHandles="1" noChangeArrowheads="1" noChangeShapeType="1" noTextEdit="1"/>
              </p:cNvSpPr>
              <p:nvPr/>
            </p:nvSpPr>
            <p:spPr>
              <a:xfrm>
                <a:off x="1661230" y="635808"/>
                <a:ext cx="1056443" cy="754601"/>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62E7C2D5-60E5-B680-68FA-B1DC9ADC9DED}"/>
                  </a:ext>
                </a:extLst>
              </p:cNvPr>
              <p:cNvSpPr/>
              <p:nvPr/>
            </p:nvSpPr>
            <p:spPr>
              <a:xfrm>
                <a:off x="3784472" y="708309"/>
                <a:ext cx="1056443" cy="754601"/>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IN" sz="1800" b="1" i="1" smtClean="0">
                              <a:latin typeface="Cambria Math" panose="02040503050406030204" pitchFamily="18" charset="0"/>
                            </a:rPr>
                          </m:ctrlPr>
                        </m:sSubPr>
                        <m:e>
                          <m:r>
                            <a:rPr lang="en-US" sz="1800" b="1" i="1" smtClean="0">
                              <a:latin typeface="Cambria Math" panose="02040503050406030204" pitchFamily="18" charset="0"/>
                            </a:rPr>
                            <m:t>𝑸</m:t>
                          </m:r>
                        </m:e>
                        <m:sub>
                          <m:r>
                            <a:rPr lang="en-US" sz="1800" b="1" i="1" smtClean="0">
                              <a:latin typeface="Cambria Math" panose="02040503050406030204" pitchFamily="18" charset="0"/>
                            </a:rPr>
                            <m:t>𝟏</m:t>
                          </m:r>
                        </m:sub>
                      </m:sSub>
                    </m:oMath>
                  </m:oMathPara>
                </a14:m>
                <a:endParaRPr lang="en-IN" dirty="0"/>
              </a:p>
            </p:txBody>
          </p:sp>
        </mc:Choice>
        <mc:Fallback xmlns="">
          <p:sp>
            <p:nvSpPr>
              <p:cNvPr id="7" name="Oval 6">
                <a:extLst>
                  <a:ext uri="{FF2B5EF4-FFF2-40B4-BE49-F238E27FC236}">
                    <a16:creationId xmlns:a16="http://schemas.microsoft.com/office/drawing/2014/main" xmlns="" xmlns:a14="http://schemas.microsoft.com/office/drawing/2010/main" id="{62E7C2D5-60E5-B680-68FA-B1DC9ADC9DED}"/>
                  </a:ext>
                </a:extLst>
              </p:cNvPr>
              <p:cNvSpPr>
                <a:spLocks noRot="1" noChangeAspect="1" noMove="1" noResize="1" noEditPoints="1" noAdjustHandles="1" noChangeArrowheads="1" noChangeShapeType="1" noTextEdit="1"/>
              </p:cNvSpPr>
              <p:nvPr/>
            </p:nvSpPr>
            <p:spPr>
              <a:xfrm>
                <a:off x="3784472" y="708309"/>
                <a:ext cx="1056443" cy="754601"/>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F8E99FEC-AC10-1CE4-3EFF-CC2C072319B5}"/>
                  </a:ext>
                </a:extLst>
              </p:cNvPr>
              <p:cNvSpPr/>
              <p:nvPr/>
            </p:nvSpPr>
            <p:spPr>
              <a:xfrm>
                <a:off x="5702050" y="708309"/>
                <a:ext cx="1056443" cy="754601"/>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IN" sz="1800" b="1" i="1" smtClean="0">
                              <a:latin typeface="Cambria Math" panose="02040503050406030204" pitchFamily="18" charset="0"/>
                            </a:rPr>
                          </m:ctrlPr>
                        </m:sSubPr>
                        <m:e>
                          <m:r>
                            <a:rPr lang="en-US" sz="1800" b="1" i="1" smtClean="0">
                              <a:latin typeface="Cambria Math" panose="02040503050406030204" pitchFamily="18" charset="0"/>
                            </a:rPr>
                            <m:t>𝑸</m:t>
                          </m:r>
                        </m:e>
                        <m:sub>
                          <m:r>
                            <a:rPr lang="en-US" sz="1800" b="1" i="1" smtClean="0">
                              <a:latin typeface="Cambria Math" panose="02040503050406030204" pitchFamily="18" charset="0"/>
                            </a:rPr>
                            <m:t>𝟐</m:t>
                          </m:r>
                        </m:sub>
                      </m:sSub>
                    </m:oMath>
                  </m:oMathPara>
                </a14:m>
                <a:endParaRPr lang="en-IN" dirty="0"/>
              </a:p>
            </p:txBody>
          </p:sp>
        </mc:Choice>
        <mc:Fallback xmlns="">
          <p:sp>
            <p:nvSpPr>
              <p:cNvPr id="8" name="Oval 7">
                <a:extLst>
                  <a:ext uri="{FF2B5EF4-FFF2-40B4-BE49-F238E27FC236}">
                    <a16:creationId xmlns:a16="http://schemas.microsoft.com/office/drawing/2014/main" xmlns="" xmlns:a14="http://schemas.microsoft.com/office/drawing/2010/main" id="{F8E99FEC-AC10-1CE4-3EFF-CC2C072319B5}"/>
                  </a:ext>
                </a:extLst>
              </p:cNvPr>
              <p:cNvSpPr>
                <a:spLocks noRot="1" noChangeAspect="1" noMove="1" noResize="1" noEditPoints="1" noAdjustHandles="1" noChangeArrowheads="1" noChangeShapeType="1" noTextEdit="1"/>
              </p:cNvSpPr>
              <p:nvPr/>
            </p:nvSpPr>
            <p:spPr>
              <a:xfrm>
                <a:off x="5702050" y="708309"/>
                <a:ext cx="1056443" cy="754601"/>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9962D01D-AD63-09CB-060F-470D486721EC}"/>
                  </a:ext>
                </a:extLst>
              </p:cNvPr>
              <p:cNvSpPr/>
              <p:nvPr/>
            </p:nvSpPr>
            <p:spPr>
              <a:xfrm>
                <a:off x="7486464" y="736421"/>
                <a:ext cx="1056443" cy="754601"/>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IN" sz="1800" b="1" i="1" smtClean="0">
                              <a:latin typeface="Cambria Math" panose="02040503050406030204" pitchFamily="18" charset="0"/>
                            </a:rPr>
                          </m:ctrlPr>
                        </m:sSubPr>
                        <m:e>
                          <m:r>
                            <a:rPr lang="en-US" sz="1800" b="1" i="1" smtClean="0">
                              <a:latin typeface="Cambria Math" panose="02040503050406030204" pitchFamily="18" charset="0"/>
                            </a:rPr>
                            <m:t>𝑸</m:t>
                          </m:r>
                        </m:e>
                        <m:sub>
                          <m:r>
                            <a:rPr lang="en-US" sz="1800" b="1" i="1" smtClean="0">
                              <a:latin typeface="Cambria Math" panose="02040503050406030204" pitchFamily="18" charset="0"/>
                            </a:rPr>
                            <m:t>𝟑</m:t>
                          </m:r>
                        </m:sub>
                      </m:sSub>
                    </m:oMath>
                  </m:oMathPara>
                </a14:m>
                <a:endParaRPr lang="en-IN" dirty="0"/>
              </a:p>
            </p:txBody>
          </p:sp>
        </mc:Choice>
        <mc:Fallback xmlns="">
          <p:sp>
            <p:nvSpPr>
              <p:cNvPr id="9" name="Oval 8">
                <a:extLst>
                  <a:ext uri="{FF2B5EF4-FFF2-40B4-BE49-F238E27FC236}">
                    <a16:creationId xmlns:a16="http://schemas.microsoft.com/office/drawing/2014/main" xmlns="" xmlns:a14="http://schemas.microsoft.com/office/drawing/2010/main" id="{9962D01D-AD63-09CB-060F-470D486721EC}"/>
                  </a:ext>
                </a:extLst>
              </p:cNvPr>
              <p:cNvSpPr>
                <a:spLocks noRot="1" noChangeAspect="1" noMove="1" noResize="1" noEditPoints="1" noAdjustHandles="1" noChangeArrowheads="1" noChangeShapeType="1" noTextEdit="1"/>
              </p:cNvSpPr>
              <p:nvPr/>
            </p:nvSpPr>
            <p:spPr>
              <a:xfrm>
                <a:off x="7486464" y="736421"/>
                <a:ext cx="1056443" cy="754601"/>
              </a:xfrm>
              <a:prstGeom prst="ellipse">
                <a:avLst/>
              </a:prstGeom>
              <a:blipFill>
                <a:blip r:embed="rId5"/>
                <a:stretch>
                  <a:fillRect/>
                </a:stretch>
              </a:blipFill>
            </p:spPr>
            <p:txBody>
              <a:bodyPr/>
              <a:lstStyle/>
              <a:p>
                <a:r>
                  <a:rPr lang="en-IN">
                    <a:noFill/>
                  </a:rPr>
                  <a:t> </a:t>
                </a:r>
              </a:p>
            </p:txBody>
          </p:sp>
        </mc:Fallback>
      </mc:AlternateContent>
      <p:cxnSp>
        <p:nvCxnSpPr>
          <p:cNvPr id="11" name="Connector: Curved 10">
            <a:extLst>
              <a:ext uri="{FF2B5EF4-FFF2-40B4-BE49-F238E27FC236}">
                <a16:creationId xmlns:a16="http://schemas.microsoft.com/office/drawing/2014/main" id="{5439696C-DA92-8FF2-2669-66746681F58A}"/>
              </a:ext>
            </a:extLst>
          </p:cNvPr>
          <p:cNvCxnSpPr>
            <a:cxnSpLocks/>
            <a:stCxn id="6" idx="6"/>
            <a:endCxn id="7" idx="2"/>
          </p:cNvCxnSpPr>
          <p:nvPr/>
        </p:nvCxnSpPr>
        <p:spPr>
          <a:xfrm>
            <a:off x="2717673" y="1013109"/>
            <a:ext cx="1066799" cy="72501"/>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sp>
        <p:nvSpPr>
          <p:cNvPr id="12" name="TextBox 11">
            <a:extLst>
              <a:ext uri="{FF2B5EF4-FFF2-40B4-BE49-F238E27FC236}">
                <a16:creationId xmlns:a16="http://schemas.microsoft.com/office/drawing/2014/main" id="{C057CB71-BD3D-0035-426D-E4D66A57F1B0}"/>
              </a:ext>
            </a:extLst>
          </p:cNvPr>
          <p:cNvSpPr txBox="1"/>
          <p:nvPr/>
        </p:nvSpPr>
        <p:spPr>
          <a:xfrm>
            <a:off x="3060943" y="528945"/>
            <a:ext cx="239696" cy="584775"/>
          </a:xfrm>
          <a:prstGeom prst="rect">
            <a:avLst/>
          </a:prstGeom>
          <a:noFill/>
        </p:spPr>
        <p:txBody>
          <a:bodyPr wrap="square" rtlCol="0">
            <a:spAutoFit/>
          </a:bodyPr>
          <a:lstStyle/>
          <a:p>
            <a:r>
              <a:rPr lang="en-US" sz="3200" b="1" dirty="0"/>
              <a:t>a</a:t>
            </a:r>
            <a:endParaRPr lang="en-IN" sz="3200" b="1" dirty="0"/>
          </a:p>
        </p:txBody>
      </p:sp>
      <p:sp>
        <p:nvSpPr>
          <p:cNvPr id="13" name="TextBox 12">
            <a:extLst>
              <a:ext uri="{FF2B5EF4-FFF2-40B4-BE49-F238E27FC236}">
                <a16:creationId xmlns:a16="http://schemas.microsoft.com/office/drawing/2014/main" id="{1F6E616D-2BD2-E3C5-A1E3-254BFA5AC985}"/>
              </a:ext>
            </a:extLst>
          </p:cNvPr>
          <p:cNvSpPr txBox="1"/>
          <p:nvPr/>
        </p:nvSpPr>
        <p:spPr>
          <a:xfrm>
            <a:off x="5129440" y="517848"/>
            <a:ext cx="239696" cy="584775"/>
          </a:xfrm>
          <a:prstGeom prst="rect">
            <a:avLst/>
          </a:prstGeom>
          <a:noFill/>
        </p:spPr>
        <p:txBody>
          <a:bodyPr wrap="square" rtlCol="0">
            <a:spAutoFit/>
          </a:bodyPr>
          <a:lstStyle/>
          <a:p>
            <a:r>
              <a:rPr lang="en-US" sz="3200" b="1" dirty="0"/>
              <a:t>a</a:t>
            </a:r>
            <a:endParaRPr lang="en-IN" sz="3200" b="1" dirty="0"/>
          </a:p>
        </p:txBody>
      </p:sp>
      <p:cxnSp>
        <p:nvCxnSpPr>
          <p:cNvPr id="14" name="Connector: Curved 13">
            <a:extLst>
              <a:ext uri="{FF2B5EF4-FFF2-40B4-BE49-F238E27FC236}">
                <a16:creationId xmlns:a16="http://schemas.microsoft.com/office/drawing/2014/main" id="{F56C3607-77B3-2D0E-874F-405CDAD5EF05}"/>
              </a:ext>
            </a:extLst>
          </p:cNvPr>
          <p:cNvCxnSpPr>
            <a:cxnSpLocks/>
            <a:endCxn id="8" idx="2"/>
          </p:cNvCxnSpPr>
          <p:nvPr/>
        </p:nvCxnSpPr>
        <p:spPr>
          <a:xfrm flipV="1">
            <a:off x="4879389" y="1085610"/>
            <a:ext cx="822661" cy="17013"/>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cxnSp>
        <p:nvCxnSpPr>
          <p:cNvPr id="15" name="Connector: Curved 14">
            <a:extLst>
              <a:ext uri="{FF2B5EF4-FFF2-40B4-BE49-F238E27FC236}">
                <a16:creationId xmlns:a16="http://schemas.microsoft.com/office/drawing/2014/main" id="{BE8B84F1-22D0-D659-27DF-C1B5E268E4B0}"/>
              </a:ext>
            </a:extLst>
          </p:cNvPr>
          <p:cNvCxnSpPr>
            <a:cxnSpLocks/>
            <a:endCxn id="9" idx="2"/>
          </p:cNvCxnSpPr>
          <p:nvPr/>
        </p:nvCxnSpPr>
        <p:spPr>
          <a:xfrm flipV="1">
            <a:off x="6782166" y="1113722"/>
            <a:ext cx="704298" cy="6656"/>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sp>
        <p:nvSpPr>
          <p:cNvPr id="17" name="TextBox 16">
            <a:extLst>
              <a:ext uri="{FF2B5EF4-FFF2-40B4-BE49-F238E27FC236}">
                <a16:creationId xmlns:a16="http://schemas.microsoft.com/office/drawing/2014/main" id="{4655C205-737F-F268-0D41-77F871483FF3}"/>
              </a:ext>
            </a:extLst>
          </p:cNvPr>
          <p:cNvSpPr txBox="1"/>
          <p:nvPr/>
        </p:nvSpPr>
        <p:spPr>
          <a:xfrm>
            <a:off x="6894619" y="535603"/>
            <a:ext cx="239696" cy="584775"/>
          </a:xfrm>
          <a:prstGeom prst="rect">
            <a:avLst/>
          </a:prstGeom>
          <a:noFill/>
        </p:spPr>
        <p:txBody>
          <a:bodyPr wrap="square" rtlCol="0">
            <a:spAutoFit/>
          </a:bodyPr>
          <a:lstStyle/>
          <a:p>
            <a:r>
              <a:rPr lang="en-US" sz="3200" b="1" dirty="0"/>
              <a:t>b</a:t>
            </a:r>
            <a:endParaRPr lang="en-IN" sz="3200" b="1" dirty="0"/>
          </a:p>
        </p:txBody>
      </p:sp>
      <p:cxnSp>
        <p:nvCxnSpPr>
          <p:cNvPr id="21" name="Connector: Curved 20">
            <a:extLst>
              <a:ext uri="{FF2B5EF4-FFF2-40B4-BE49-F238E27FC236}">
                <a16:creationId xmlns:a16="http://schemas.microsoft.com/office/drawing/2014/main" id="{F0AFDE13-273F-4259-4973-5400985F3331}"/>
              </a:ext>
            </a:extLst>
          </p:cNvPr>
          <p:cNvCxnSpPr>
            <a:cxnSpLocks/>
            <a:stCxn id="7" idx="4"/>
          </p:cNvCxnSpPr>
          <p:nvPr/>
        </p:nvCxnSpPr>
        <p:spPr>
          <a:xfrm rot="5400000" flipH="1">
            <a:off x="3322545" y="472762"/>
            <a:ext cx="72501" cy="1907797"/>
          </a:xfrm>
          <a:prstGeom prst="curvedConnector4">
            <a:avLst>
              <a:gd name="adj1" fmla="val -327550"/>
              <a:gd name="adj2" fmla="val 106655"/>
            </a:avLst>
          </a:prstGeom>
          <a:ln>
            <a:tailEnd type="triangle"/>
          </a:ln>
        </p:spPr>
        <p:style>
          <a:lnRef idx="3">
            <a:schemeClr val="dk1"/>
          </a:lnRef>
          <a:fillRef idx="0">
            <a:schemeClr val="dk1"/>
          </a:fillRef>
          <a:effectRef idx="2">
            <a:schemeClr val="dk1"/>
          </a:effectRef>
          <a:fontRef idx="minor">
            <a:schemeClr val="tx1"/>
          </a:fontRef>
        </p:style>
      </p:cxnSp>
      <p:sp>
        <p:nvSpPr>
          <p:cNvPr id="22" name="TextBox 21">
            <a:extLst>
              <a:ext uri="{FF2B5EF4-FFF2-40B4-BE49-F238E27FC236}">
                <a16:creationId xmlns:a16="http://schemas.microsoft.com/office/drawing/2014/main" id="{8D6BE1FD-86F4-CDD4-3E30-9FB25FB3F1E9}"/>
              </a:ext>
            </a:extLst>
          </p:cNvPr>
          <p:cNvSpPr txBox="1"/>
          <p:nvPr/>
        </p:nvSpPr>
        <p:spPr>
          <a:xfrm>
            <a:off x="3060942" y="1686167"/>
            <a:ext cx="917729" cy="584775"/>
          </a:xfrm>
          <a:prstGeom prst="rect">
            <a:avLst/>
          </a:prstGeom>
          <a:noFill/>
        </p:spPr>
        <p:txBody>
          <a:bodyPr wrap="square" rtlCol="0">
            <a:spAutoFit/>
          </a:bodyPr>
          <a:lstStyle/>
          <a:p>
            <a:r>
              <a:rPr lang="en-US" sz="3200" b="1" dirty="0"/>
              <a:t>b</a:t>
            </a:r>
            <a:endParaRPr lang="en-IN" sz="3200" b="1" dirty="0"/>
          </a:p>
        </p:txBody>
      </p:sp>
      <p:cxnSp>
        <p:nvCxnSpPr>
          <p:cNvPr id="23" name="Connector: Curved 22">
            <a:extLst>
              <a:ext uri="{FF2B5EF4-FFF2-40B4-BE49-F238E27FC236}">
                <a16:creationId xmlns:a16="http://schemas.microsoft.com/office/drawing/2014/main" id="{3F151774-C402-BF3C-DC58-20892BF36B4A}"/>
              </a:ext>
            </a:extLst>
          </p:cNvPr>
          <p:cNvCxnSpPr>
            <a:cxnSpLocks/>
          </p:cNvCxnSpPr>
          <p:nvPr/>
        </p:nvCxnSpPr>
        <p:spPr>
          <a:xfrm rot="16200000" flipH="1">
            <a:off x="6175016" y="1203654"/>
            <a:ext cx="110509" cy="373509"/>
          </a:xfrm>
          <a:prstGeom prst="curvedConnector3">
            <a:avLst>
              <a:gd name="adj1" fmla="val 484015"/>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a:extLst>
              <a:ext uri="{FF2B5EF4-FFF2-40B4-BE49-F238E27FC236}">
                <a16:creationId xmlns:a16="http://schemas.microsoft.com/office/drawing/2014/main" id="{353855D3-D2A1-4B44-C79E-CD49FEDAB7AA}"/>
              </a:ext>
            </a:extLst>
          </p:cNvPr>
          <p:cNvSpPr txBox="1"/>
          <p:nvPr/>
        </p:nvSpPr>
        <p:spPr>
          <a:xfrm>
            <a:off x="6409628" y="1627393"/>
            <a:ext cx="239696" cy="584775"/>
          </a:xfrm>
          <a:prstGeom prst="rect">
            <a:avLst/>
          </a:prstGeom>
          <a:noFill/>
        </p:spPr>
        <p:txBody>
          <a:bodyPr wrap="square" rtlCol="0">
            <a:spAutoFit/>
          </a:bodyPr>
          <a:lstStyle/>
          <a:p>
            <a:r>
              <a:rPr lang="en-US" sz="3200" b="1" dirty="0"/>
              <a:t>a</a:t>
            </a:r>
            <a:endParaRPr lang="en-IN" sz="3200" b="1" dirty="0"/>
          </a:p>
        </p:txBody>
      </p:sp>
      <p:sp>
        <p:nvSpPr>
          <p:cNvPr id="25" name="Freeform: Shape 24">
            <a:extLst>
              <a:ext uri="{FF2B5EF4-FFF2-40B4-BE49-F238E27FC236}">
                <a16:creationId xmlns:a16="http://schemas.microsoft.com/office/drawing/2014/main" id="{FFC3CC77-AAE4-EB2C-6CBE-151A2A11508C}"/>
              </a:ext>
            </a:extLst>
          </p:cNvPr>
          <p:cNvSpPr/>
          <p:nvPr/>
        </p:nvSpPr>
        <p:spPr>
          <a:xfrm>
            <a:off x="2136508" y="1405174"/>
            <a:ext cx="5921409" cy="1431559"/>
          </a:xfrm>
          <a:custGeom>
            <a:avLst/>
            <a:gdLst>
              <a:gd name="connsiteX0" fmla="*/ 5939161 w 5939161"/>
              <a:gd name="connsiteY0" fmla="*/ 97654 h 2405848"/>
              <a:gd name="connsiteX1" fmla="*/ 5823752 w 5939161"/>
              <a:gd name="connsiteY1" fmla="*/ 328474 h 2405848"/>
              <a:gd name="connsiteX2" fmla="*/ 5717219 w 5939161"/>
              <a:gd name="connsiteY2" fmla="*/ 577048 h 2405848"/>
              <a:gd name="connsiteX3" fmla="*/ 5353235 w 5939161"/>
              <a:gd name="connsiteY3" fmla="*/ 1251751 h 2405848"/>
              <a:gd name="connsiteX4" fmla="*/ 4767309 w 5939161"/>
              <a:gd name="connsiteY4" fmla="*/ 2068497 h 2405848"/>
              <a:gd name="connsiteX5" fmla="*/ 4350058 w 5939161"/>
              <a:gd name="connsiteY5" fmla="*/ 2272683 h 2405848"/>
              <a:gd name="connsiteX6" fmla="*/ 3471169 w 5939161"/>
              <a:gd name="connsiteY6" fmla="*/ 2405848 h 2405848"/>
              <a:gd name="connsiteX7" fmla="*/ 3107185 w 5939161"/>
              <a:gd name="connsiteY7" fmla="*/ 2396971 h 2405848"/>
              <a:gd name="connsiteX8" fmla="*/ 2814221 w 5939161"/>
              <a:gd name="connsiteY8" fmla="*/ 2343705 h 2405848"/>
              <a:gd name="connsiteX9" fmla="*/ 2539014 w 5939161"/>
              <a:gd name="connsiteY9" fmla="*/ 2299316 h 2405848"/>
              <a:gd name="connsiteX10" fmla="*/ 1615736 w 5939161"/>
              <a:gd name="connsiteY10" fmla="*/ 1926454 h 2405848"/>
              <a:gd name="connsiteX11" fmla="*/ 958788 w 5939161"/>
              <a:gd name="connsiteY11" fmla="*/ 1402672 h 2405848"/>
              <a:gd name="connsiteX12" fmla="*/ 798990 w 5939161"/>
              <a:gd name="connsiteY12" fmla="*/ 1225118 h 2405848"/>
              <a:gd name="connsiteX13" fmla="*/ 674703 w 5939161"/>
              <a:gd name="connsiteY13" fmla="*/ 1118586 h 2405848"/>
              <a:gd name="connsiteX14" fmla="*/ 461639 w 5939161"/>
              <a:gd name="connsiteY14" fmla="*/ 887767 h 2405848"/>
              <a:gd name="connsiteX15" fmla="*/ 266330 w 5939161"/>
              <a:gd name="connsiteY15" fmla="*/ 630314 h 2405848"/>
              <a:gd name="connsiteX16" fmla="*/ 177553 w 5939161"/>
              <a:gd name="connsiteY16" fmla="*/ 497149 h 2405848"/>
              <a:gd name="connsiteX17" fmla="*/ 142043 w 5939161"/>
              <a:gd name="connsiteY17" fmla="*/ 408373 h 2405848"/>
              <a:gd name="connsiteX18" fmla="*/ 115410 w 5939161"/>
              <a:gd name="connsiteY18" fmla="*/ 355107 h 2405848"/>
              <a:gd name="connsiteX19" fmla="*/ 97654 w 5939161"/>
              <a:gd name="connsiteY19" fmla="*/ 275207 h 2405848"/>
              <a:gd name="connsiteX20" fmla="*/ 79899 w 5939161"/>
              <a:gd name="connsiteY20" fmla="*/ 230819 h 2405848"/>
              <a:gd name="connsiteX21" fmla="*/ 62144 w 5939161"/>
              <a:gd name="connsiteY21" fmla="*/ 159798 h 2405848"/>
              <a:gd name="connsiteX22" fmla="*/ 26633 w 5939161"/>
              <a:gd name="connsiteY22" fmla="*/ 97654 h 2405848"/>
              <a:gd name="connsiteX23" fmla="*/ 8878 w 5939161"/>
              <a:gd name="connsiteY23" fmla="*/ 62143 h 2405848"/>
              <a:gd name="connsiteX24" fmla="*/ 0 w 5939161"/>
              <a:gd name="connsiteY24" fmla="*/ 0 h 2405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939161" h="2405848">
                <a:moveTo>
                  <a:pt x="5939161" y="97654"/>
                </a:moveTo>
                <a:cubicBezTo>
                  <a:pt x="5840900" y="212293"/>
                  <a:pt x="5908505" y="118823"/>
                  <a:pt x="5823752" y="328474"/>
                </a:cubicBezTo>
                <a:cubicBezTo>
                  <a:pt x="5789966" y="412050"/>
                  <a:pt x="5758151" y="496729"/>
                  <a:pt x="5717219" y="577048"/>
                </a:cubicBezTo>
                <a:cubicBezTo>
                  <a:pt x="5601190" y="804728"/>
                  <a:pt x="5487998" y="1034633"/>
                  <a:pt x="5353235" y="1251751"/>
                </a:cubicBezTo>
                <a:cubicBezTo>
                  <a:pt x="5296029" y="1343916"/>
                  <a:pt x="4946003" y="1971704"/>
                  <a:pt x="4767309" y="2068497"/>
                </a:cubicBezTo>
                <a:cubicBezTo>
                  <a:pt x="4667310" y="2122663"/>
                  <a:pt x="4464465" y="2240456"/>
                  <a:pt x="4350058" y="2272683"/>
                </a:cubicBezTo>
                <a:cubicBezTo>
                  <a:pt x="4004978" y="2369888"/>
                  <a:pt x="3828462" y="2370819"/>
                  <a:pt x="3471169" y="2405848"/>
                </a:cubicBezTo>
                <a:cubicBezTo>
                  <a:pt x="3349841" y="2402889"/>
                  <a:pt x="3228010" y="2408400"/>
                  <a:pt x="3107185" y="2396971"/>
                </a:cubicBezTo>
                <a:cubicBezTo>
                  <a:pt x="3008370" y="2387624"/>
                  <a:pt x="2912042" y="2360518"/>
                  <a:pt x="2814221" y="2343705"/>
                </a:cubicBezTo>
                <a:cubicBezTo>
                  <a:pt x="2722643" y="2327965"/>
                  <a:pt x="2630750" y="2314112"/>
                  <a:pt x="2539014" y="2299316"/>
                </a:cubicBezTo>
                <a:cubicBezTo>
                  <a:pt x="2282324" y="2206623"/>
                  <a:pt x="1877128" y="2088444"/>
                  <a:pt x="1615736" y="1926454"/>
                </a:cubicBezTo>
                <a:cubicBezTo>
                  <a:pt x="1476129" y="1839937"/>
                  <a:pt x="1065192" y="1535679"/>
                  <a:pt x="958788" y="1402672"/>
                </a:cubicBezTo>
                <a:cubicBezTo>
                  <a:pt x="887787" y="1313919"/>
                  <a:pt x="885672" y="1304576"/>
                  <a:pt x="798990" y="1225118"/>
                </a:cubicBezTo>
                <a:cubicBezTo>
                  <a:pt x="758767" y="1188247"/>
                  <a:pt x="714688" y="1155715"/>
                  <a:pt x="674703" y="1118586"/>
                </a:cubicBezTo>
                <a:cubicBezTo>
                  <a:pt x="586400" y="1036590"/>
                  <a:pt x="533747" y="980155"/>
                  <a:pt x="461639" y="887767"/>
                </a:cubicBezTo>
                <a:cubicBezTo>
                  <a:pt x="395364" y="802852"/>
                  <a:pt x="326081" y="719940"/>
                  <a:pt x="266330" y="630314"/>
                </a:cubicBezTo>
                <a:cubicBezTo>
                  <a:pt x="236738" y="585926"/>
                  <a:pt x="203619" y="543696"/>
                  <a:pt x="177553" y="497149"/>
                </a:cubicBezTo>
                <a:cubicBezTo>
                  <a:pt x="161980" y="469341"/>
                  <a:pt x="154818" y="437572"/>
                  <a:pt x="142043" y="408373"/>
                </a:cubicBezTo>
                <a:cubicBezTo>
                  <a:pt x="134086" y="390186"/>
                  <a:pt x="124288" y="372862"/>
                  <a:pt x="115410" y="355107"/>
                </a:cubicBezTo>
                <a:cubicBezTo>
                  <a:pt x="111891" y="337514"/>
                  <a:pt x="103923" y="294015"/>
                  <a:pt x="97654" y="275207"/>
                </a:cubicBezTo>
                <a:cubicBezTo>
                  <a:pt x="92615" y="260089"/>
                  <a:pt x="84585" y="246050"/>
                  <a:pt x="79899" y="230819"/>
                </a:cubicBezTo>
                <a:cubicBezTo>
                  <a:pt x="72723" y="207496"/>
                  <a:pt x="71207" y="182455"/>
                  <a:pt x="62144" y="159798"/>
                </a:cubicBezTo>
                <a:cubicBezTo>
                  <a:pt x="53283" y="137646"/>
                  <a:pt x="38057" y="118599"/>
                  <a:pt x="26633" y="97654"/>
                </a:cubicBezTo>
                <a:cubicBezTo>
                  <a:pt x="20296" y="86036"/>
                  <a:pt x="12360" y="74911"/>
                  <a:pt x="8878" y="62143"/>
                </a:cubicBezTo>
                <a:cubicBezTo>
                  <a:pt x="3372" y="41956"/>
                  <a:pt x="2959" y="20714"/>
                  <a:pt x="0" y="0"/>
                </a:cubicBezTo>
              </a:path>
            </a:pathLst>
          </a:custGeom>
          <a:ln w="25400">
            <a:tailEnd type="triangle"/>
          </a:ln>
        </p:spPr>
        <p:style>
          <a:lnRef idx="3">
            <a:schemeClr val="dk1"/>
          </a:lnRef>
          <a:fillRef idx="0">
            <a:schemeClr val="dk1"/>
          </a:fillRef>
          <a:effectRef idx="2">
            <a:schemeClr val="dk1"/>
          </a:effectRef>
          <a:fontRef idx="minor">
            <a:schemeClr val="tx1"/>
          </a:fontRef>
        </p:style>
        <p:txBody>
          <a:bodyPr rtlCol="0" anchor="ctr"/>
          <a:lstStyle/>
          <a:p>
            <a:pPr algn="ctr"/>
            <a:endParaRPr lang="en-IN"/>
          </a:p>
        </p:txBody>
      </p:sp>
      <p:sp>
        <p:nvSpPr>
          <p:cNvPr id="26" name="TextBox 25">
            <a:extLst>
              <a:ext uri="{FF2B5EF4-FFF2-40B4-BE49-F238E27FC236}">
                <a16:creationId xmlns:a16="http://schemas.microsoft.com/office/drawing/2014/main" id="{3075781F-41BE-9FE9-43A4-95D2862549B5}"/>
              </a:ext>
            </a:extLst>
          </p:cNvPr>
          <p:cNvSpPr txBox="1"/>
          <p:nvPr/>
        </p:nvSpPr>
        <p:spPr>
          <a:xfrm>
            <a:off x="7573758" y="1899803"/>
            <a:ext cx="917729" cy="584775"/>
          </a:xfrm>
          <a:prstGeom prst="rect">
            <a:avLst/>
          </a:prstGeom>
          <a:noFill/>
        </p:spPr>
        <p:txBody>
          <a:bodyPr wrap="square" rtlCol="0">
            <a:spAutoFit/>
          </a:bodyPr>
          <a:lstStyle/>
          <a:p>
            <a:r>
              <a:rPr lang="en-US" sz="3200" b="1" dirty="0"/>
              <a:t>c</a:t>
            </a:r>
            <a:endParaRPr lang="en-IN" sz="3200" b="1" dirty="0"/>
          </a:p>
        </p:txBody>
      </p:sp>
      <p:sp>
        <p:nvSpPr>
          <p:cNvPr id="30" name="TextBox 29">
            <a:extLst>
              <a:ext uri="{FF2B5EF4-FFF2-40B4-BE49-F238E27FC236}">
                <a16:creationId xmlns:a16="http://schemas.microsoft.com/office/drawing/2014/main" id="{3F1C7F99-8A28-975C-1964-1C2DF93541B5}"/>
              </a:ext>
            </a:extLst>
          </p:cNvPr>
          <p:cNvSpPr txBox="1"/>
          <p:nvPr/>
        </p:nvSpPr>
        <p:spPr>
          <a:xfrm>
            <a:off x="979875" y="93505"/>
            <a:ext cx="6094520" cy="369332"/>
          </a:xfrm>
          <a:prstGeom prst="rect">
            <a:avLst/>
          </a:prstGeom>
          <a:noFill/>
        </p:spPr>
        <p:txBody>
          <a:bodyPr wrap="square">
            <a:spAutoFit/>
          </a:bodyPr>
          <a:lstStyle/>
          <a:p>
            <a:r>
              <a:rPr lang="en-US" sz="1800" dirty="0">
                <a:latin typeface="Book Antiqua" panose="02040602050305030304" pitchFamily="18" charset="0"/>
              </a:rPr>
              <a:t>=</a:t>
            </a:r>
            <a:r>
              <a:rPr lang="en-US" sz="1800" dirty="0" err="1">
                <a:latin typeface="Book Antiqua" panose="02040602050305030304" pitchFamily="18" charset="0"/>
              </a:rPr>
              <a:t>aabcaba</a:t>
            </a:r>
            <a:endParaRPr lang="en-IN" dirty="0"/>
          </a:p>
        </p:txBody>
      </p:sp>
      <p:sp>
        <p:nvSpPr>
          <p:cNvPr id="32" name="TextBox 31">
            <a:extLst>
              <a:ext uri="{FF2B5EF4-FFF2-40B4-BE49-F238E27FC236}">
                <a16:creationId xmlns:a16="http://schemas.microsoft.com/office/drawing/2014/main" id="{1E401D0E-6F1C-C215-0CE2-86B6F3101F25}"/>
              </a:ext>
            </a:extLst>
          </p:cNvPr>
          <p:cNvSpPr txBox="1"/>
          <p:nvPr/>
        </p:nvSpPr>
        <p:spPr>
          <a:xfrm>
            <a:off x="313307" y="3169274"/>
            <a:ext cx="6094520" cy="369332"/>
          </a:xfrm>
          <a:prstGeom prst="rect">
            <a:avLst/>
          </a:prstGeom>
          <a:noFill/>
        </p:spPr>
        <p:txBody>
          <a:bodyPr wrap="square">
            <a:spAutoFit/>
          </a:bodyPr>
          <a:lstStyle/>
          <a:p>
            <a:r>
              <a:rPr lang="en-US" sz="1800" dirty="0" err="1">
                <a:latin typeface="Book Antiqua" panose="02040602050305030304" pitchFamily="18" charset="0"/>
              </a:rPr>
              <a:t>abcaabaca</a:t>
            </a:r>
            <a:endParaRPr lang="en-IN" dirty="0"/>
          </a:p>
        </p:txBody>
      </p:sp>
      <mc:AlternateContent xmlns:mc="http://schemas.openxmlformats.org/markup-compatibility/2006" xmlns:a14="http://schemas.microsoft.com/office/drawing/2010/main">
        <mc:Choice Requires="a14">
          <p:sp>
            <p:nvSpPr>
              <p:cNvPr id="49" name="Oval 48">
                <a:extLst>
                  <a:ext uri="{FF2B5EF4-FFF2-40B4-BE49-F238E27FC236}">
                    <a16:creationId xmlns:a16="http://schemas.microsoft.com/office/drawing/2014/main" id="{848A9CB8-9E8B-3D31-27B0-776220CBF9E3}"/>
                  </a:ext>
                </a:extLst>
              </p:cNvPr>
              <p:cNvSpPr/>
              <p:nvPr/>
            </p:nvSpPr>
            <p:spPr>
              <a:xfrm>
                <a:off x="1661231" y="3928227"/>
                <a:ext cx="931419" cy="857658"/>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IN" sz="1800" b="1" i="1" smtClean="0">
                              <a:latin typeface="Cambria Math" panose="02040503050406030204" pitchFamily="18" charset="0"/>
                            </a:rPr>
                          </m:ctrlPr>
                        </m:sSubPr>
                        <m:e>
                          <m:r>
                            <a:rPr lang="en-US" sz="1800" b="1" i="1" smtClean="0">
                              <a:latin typeface="Cambria Math" panose="02040503050406030204" pitchFamily="18" charset="0"/>
                            </a:rPr>
                            <m:t>𝑸</m:t>
                          </m:r>
                        </m:e>
                        <m:sub>
                          <m:r>
                            <a:rPr lang="en-US" sz="1800" b="1" i="1" smtClean="0">
                              <a:latin typeface="Cambria Math" panose="02040503050406030204" pitchFamily="18" charset="0"/>
                            </a:rPr>
                            <m:t>𝟎</m:t>
                          </m:r>
                        </m:sub>
                      </m:sSub>
                    </m:oMath>
                  </m:oMathPara>
                </a14:m>
                <a:endParaRPr lang="en-IN" dirty="0"/>
              </a:p>
            </p:txBody>
          </p:sp>
        </mc:Choice>
        <mc:Fallback xmlns="">
          <p:sp>
            <p:nvSpPr>
              <p:cNvPr id="49" name="Oval 48">
                <a:extLst>
                  <a:ext uri="{FF2B5EF4-FFF2-40B4-BE49-F238E27FC236}">
                    <a16:creationId xmlns:a16="http://schemas.microsoft.com/office/drawing/2014/main" xmlns="" xmlns:a14="http://schemas.microsoft.com/office/drawing/2010/main" id="{848A9CB8-9E8B-3D31-27B0-776220CBF9E3}"/>
                  </a:ext>
                </a:extLst>
              </p:cNvPr>
              <p:cNvSpPr>
                <a:spLocks noRot="1" noChangeAspect="1" noMove="1" noResize="1" noEditPoints="1" noAdjustHandles="1" noChangeArrowheads="1" noChangeShapeType="1" noTextEdit="1"/>
              </p:cNvSpPr>
              <p:nvPr/>
            </p:nvSpPr>
            <p:spPr>
              <a:xfrm>
                <a:off x="1661231" y="3928227"/>
                <a:ext cx="931419" cy="857658"/>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0" name="Oval 49">
                <a:extLst>
                  <a:ext uri="{FF2B5EF4-FFF2-40B4-BE49-F238E27FC236}">
                    <a16:creationId xmlns:a16="http://schemas.microsoft.com/office/drawing/2014/main" id="{8C903BA0-CBCC-1C47-8279-ECC30D97356E}"/>
                  </a:ext>
                </a:extLst>
              </p:cNvPr>
              <p:cNvSpPr/>
              <p:nvPr/>
            </p:nvSpPr>
            <p:spPr>
              <a:xfrm>
                <a:off x="3844400" y="4051056"/>
                <a:ext cx="1056443" cy="75460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IN" sz="1800" b="1" i="1" smtClean="0">
                              <a:latin typeface="Cambria Math" panose="02040503050406030204" pitchFamily="18" charset="0"/>
                            </a:rPr>
                          </m:ctrlPr>
                        </m:sSubPr>
                        <m:e>
                          <m:r>
                            <a:rPr lang="en-US" sz="1800" b="1" i="1" smtClean="0">
                              <a:latin typeface="Cambria Math" panose="02040503050406030204" pitchFamily="18" charset="0"/>
                            </a:rPr>
                            <m:t>𝑸</m:t>
                          </m:r>
                        </m:e>
                        <m:sub>
                          <m:r>
                            <a:rPr lang="en-US" sz="1800" b="1" i="1" smtClean="0">
                              <a:latin typeface="Cambria Math" panose="02040503050406030204" pitchFamily="18" charset="0"/>
                            </a:rPr>
                            <m:t>𝟏</m:t>
                          </m:r>
                        </m:sub>
                      </m:sSub>
                    </m:oMath>
                  </m:oMathPara>
                </a14:m>
                <a:endParaRPr lang="en-IN" dirty="0"/>
              </a:p>
            </p:txBody>
          </p:sp>
        </mc:Choice>
        <mc:Fallback xmlns="">
          <p:sp>
            <p:nvSpPr>
              <p:cNvPr id="50" name="Oval 49">
                <a:extLst>
                  <a:ext uri="{FF2B5EF4-FFF2-40B4-BE49-F238E27FC236}">
                    <a16:creationId xmlns:a16="http://schemas.microsoft.com/office/drawing/2014/main" xmlns="" xmlns:a14="http://schemas.microsoft.com/office/drawing/2010/main" id="{8C903BA0-CBCC-1C47-8279-ECC30D97356E}"/>
                  </a:ext>
                </a:extLst>
              </p:cNvPr>
              <p:cNvSpPr>
                <a:spLocks noRot="1" noChangeAspect="1" noMove="1" noResize="1" noEditPoints="1" noAdjustHandles="1" noChangeArrowheads="1" noChangeShapeType="1" noTextEdit="1"/>
              </p:cNvSpPr>
              <p:nvPr/>
            </p:nvSpPr>
            <p:spPr>
              <a:xfrm>
                <a:off x="3844400" y="4051056"/>
                <a:ext cx="1056443" cy="754601"/>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1" name="Oval 50">
                <a:extLst>
                  <a:ext uri="{FF2B5EF4-FFF2-40B4-BE49-F238E27FC236}">
                    <a16:creationId xmlns:a16="http://schemas.microsoft.com/office/drawing/2014/main" id="{01125054-3221-FE8F-99C4-4CD5CBE72968}"/>
                  </a:ext>
                </a:extLst>
              </p:cNvPr>
              <p:cNvSpPr/>
              <p:nvPr/>
            </p:nvSpPr>
            <p:spPr>
              <a:xfrm>
                <a:off x="5761978" y="4051056"/>
                <a:ext cx="1056443" cy="754601"/>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IN" sz="1800" b="1" i="1" smtClean="0">
                              <a:latin typeface="Cambria Math" panose="02040503050406030204" pitchFamily="18" charset="0"/>
                            </a:rPr>
                          </m:ctrlPr>
                        </m:sSubPr>
                        <m:e>
                          <m:r>
                            <a:rPr lang="en-US" sz="1800" b="1" i="1" smtClean="0">
                              <a:latin typeface="Cambria Math" panose="02040503050406030204" pitchFamily="18" charset="0"/>
                            </a:rPr>
                            <m:t>𝑸</m:t>
                          </m:r>
                        </m:e>
                        <m:sub>
                          <m:r>
                            <a:rPr lang="en-US" sz="1800" b="1" i="1" smtClean="0">
                              <a:latin typeface="Cambria Math" panose="02040503050406030204" pitchFamily="18" charset="0"/>
                            </a:rPr>
                            <m:t>𝟐</m:t>
                          </m:r>
                        </m:sub>
                      </m:sSub>
                    </m:oMath>
                  </m:oMathPara>
                </a14:m>
                <a:endParaRPr lang="en-IN" dirty="0"/>
              </a:p>
            </p:txBody>
          </p:sp>
        </mc:Choice>
        <mc:Fallback xmlns="">
          <p:sp>
            <p:nvSpPr>
              <p:cNvPr id="51" name="Oval 50">
                <a:extLst>
                  <a:ext uri="{FF2B5EF4-FFF2-40B4-BE49-F238E27FC236}">
                    <a16:creationId xmlns:a16="http://schemas.microsoft.com/office/drawing/2014/main" xmlns="" xmlns:a14="http://schemas.microsoft.com/office/drawing/2010/main" id="{01125054-3221-FE8F-99C4-4CD5CBE72968}"/>
                  </a:ext>
                </a:extLst>
              </p:cNvPr>
              <p:cNvSpPr>
                <a:spLocks noRot="1" noChangeAspect="1" noMove="1" noResize="1" noEditPoints="1" noAdjustHandles="1" noChangeArrowheads="1" noChangeShapeType="1" noTextEdit="1"/>
              </p:cNvSpPr>
              <p:nvPr/>
            </p:nvSpPr>
            <p:spPr>
              <a:xfrm>
                <a:off x="5761978" y="4051056"/>
                <a:ext cx="1056443" cy="754601"/>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2" name="Oval 51">
                <a:extLst>
                  <a:ext uri="{FF2B5EF4-FFF2-40B4-BE49-F238E27FC236}">
                    <a16:creationId xmlns:a16="http://schemas.microsoft.com/office/drawing/2014/main" id="{3847E9EC-2A97-79D9-EEC4-21EA7C0BEF13}"/>
                  </a:ext>
                </a:extLst>
              </p:cNvPr>
              <p:cNvSpPr/>
              <p:nvPr/>
            </p:nvSpPr>
            <p:spPr>
              <a:xfrm>
                <a:off x="7546392" y="4079168"/>
                <a:ext cx="1056443" cy="754601"/>
              </a:xfrm>
              <a:prstGeom prst="ellips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IN" sz="1800" b="1" i="1" smtClean="0">
                              <a:latin typeface="Cambria Math" panose="02040503050406030204" pitchFamily="18" charset="0"/>
                            </a:rPr>
                          </m:ctrlPr>
                        </m:sSubPr>
                        <m:e>
                          <m:r>
                            <a:rPr lang="en-US" sz="1800" b="1" i="1" smtClean="0">
                              <a:latin typeface="Cambria Math" panose="02040503050406030204" pitchFamily="18" charset="0"/>
                            </a:rPr>
                            <m:t>𝑸</m:t>
                          </m:r>
                        </m:e>
                        <m:sub>
                          <m:r>
                            <a:rPr lang="en-US" sz="1800" b="1" i="1" smtClean="0">
                              <a:latin typeface="Cambria Math" panose="02040503050406030204" pitchFamily="18" charset="0"/>
                            </a:rPr>
                            <m:t>𝟑</m:t>
                          </m:r>
                        </m:sub>
                      </m:sSub>
                    </m:oMath>
                  </m:oMathPara>
                </a14:m>
                <a:endParaRPr lang="en-IN" dirty="0"/>
              </a:p>
            </p:txBody>
          </p:sp>
        </mc:Choice>
        <mc:Fallback xmlns="">
          <p:sp>
            <p:nvSpPr>
              <p:cNvPr id="52" name="Oval 51">
                <a:extLst>
                  <a:ext uri="{FF2B5EF4-FFF2-40B4-BE49-F238E27FC236}">
                    <a16:creationId xmlns:a16="http://schemas.microsoft.com/office/drawing/2014/main" xmlns="" xmlns:a14="http://schemas.microsoft.com/office/drawing/2010/main" id="{3847E9EC-2A97-79D9-EEC4-21EA7C0BEF13}"/>
                  </a:ext>
                </a:extLst>
              </p:cNvPr>
              <p:cNvSpPr>
                <a:spLocks noRot="1" noChangeAspect="1" noMove="1" noResize="1" noEditPoints="1" noAdjustHandles="1" noChangeArrowheads="1" noChangeShapeType="1" noTextEdit="1"/>
              </p:cNvSpPr>
              <p:nvPr/>
            </p:nvSpPr>
            <p:spPr>
              <a:xfrm>
                <a:off x="7546392" y="4079168"/>
                <a:ext cx="1056443" cy="754601"/>
              </a:xfrm>
              <a:prstGeom prst="ellipse">
                <a:avLst/>
              </a:prstGeom>
              <a:blipFill>
                <a:blip r:embed="rId9"/>
                <a:stretch>
                  <a:fillRect/>
                </a:stretch>
              </a:blipFill>
            </p:spPr>
            <p:txBody>
              <a:bodyPr/>
              <a:lstStyle/>
              <a:p>
                <a:r>
                  <a:rPr lang="en-IN">
                    <a:noFill/>
                  </a:rPr>
                  <a:t> </a:t>
                </a:r>
              </a:p>
            </p:txBody>
          </p:sp>
        </mc:Fallback>
      </mc:AlternateContent>
      <p:cxnSp>
        <p:nvCxnSpPr>
          <p:cNvPr id="53" name="Connector: Curved 52">
            <a:extLst>
              <a:ext uri="{FF2B5EF4-FFF2-40B4-BE49-F238E27FC236}">
                <a16:creationId xmlns:a16="http://schemas.microsoft.com/office/drawing/2014/main" id="{64EC0F92-34FA-BAC7-4902-2F2E413A7F40}"/>
              </a:ext>
            </a:extLst>
          </p:cNvPr>
          <p:cNvCxnSpPr>
            <a:cxnSpLocks/>
            <a:stCxn id="49" idx="6"/>
            <a:endCxn id="50" idx="2"/>
          </p:cNvCxnSpPr>
          <p:nvPr/>
        </p:nvCxnSpPr>
        <p:spPr>
          <a:xfrm>
            <a:off x="2592650" y="4357056"/>
            <a:ext cx="1251750" cy="71301"/>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sp>
        <p:nvSpPr>
          <p:cNvPr id="54" name="TextBox 53">
            <a:extLst>
              <a:ext uri="{FF2B5EF4-FFF2-40B4-BE49-F238E27FC236}">
                <a16:creationId xmlns:a16="http://schemas.microsoft.com/office/drawing/2014/main" id="{280A2AC1-C618-4AD6-B89E-EE5DEA49F550}"/>
              </a:ext>
            </a:extLst>
          </p:cNvPr>
          <p:cNvSpPr txBox="1"/>
          <p:nvPr/>
        </p:nvSpPr>
        <p:spPr>
          <a:xfrm>
            <a:off x="3120871" y="3871692"/>
            <a:ext cx="239696" cy="584775"/>
          </a:xfrm>
          <a:prstGeom prst="rect">
            <a:avLst/>
          </a:prstGeom>
          <a:noFill/>
        </p:spPr>
        <p:txBody>
          <a:bodyPr wrap="square" rtlCol="0">
            <a:spAutoFit/>
          </a:bodyPr>
          <a:lstStyle/>
          <a:p>
            <a:r>
              <a:rPr lang="en-US" sz="3200" b="1" dirty="0"/>
              <a:t>a</a:t>
            </a:r>
            <a:endParaRPr lang="en-IN" sz="3200" b="1" dirty="0"/>
          </a:p>
        </p:txBody>
      </p:sp>
      <p:sp>
        <p:nvSpPr>
          <p:cNvPr id="55" name="TextBox 54">
            <a:extLst>
              <a:ext uri="{FF2B5EF4-FFF2-40B4-BE49-F238E27FC236}">
                <a16:creationId xmlns:a16="http://schemas.microsoft.com/office/drawing/2014/main" id="{5EF47DDD-B028-8EA0-2B60-461622C85856}"/>
              </a:ext>
            </a:extLst>
          </p:cNvPr>
          <p:cNvSpPr txBox="1"/>
          <p:nvPr/>
        </p:nvSpPr>
        <p:spPr>
          <a:xfrm>
            <a:off x="5189368" y="3860595"/>
            <a:ext cx="239696" cy="584775"/>
          </a:xfrm>
          <a:prstGeom prst="rect">
            <a:avLst/>
          </a:prstGeom>
          <a:noFill/>
        </p:spPr>
        <p:txBody>
          <a:bodyPr wrap="square" rtlCol="0">
            <a:spAutoFit/>
          </a:bodyPr>
          <a:lstStyle/>
          <a:p>
            <a:r>
              <a:rPr lang="en-US" sz="3200" b="1" dirty="0"/>
              <a:t>a</a:t>
            </a:r>
            <a:endParaRPr lang="en-IN" sz="3200" b="1" dirty="0"/>
          </a:p>
        </p:txBody>
      </p:sp>
      <p:cxnSp>
        <p:nvCxnSpPr>
          <p:cNvPr id="56" name="Connector: Curved 55">
            <a:extLst>
              <a:ext uri="{FF2B5EF4-FFF2-40B4-BE49-F238E27FC236}">
                <a16:creationId xmlns:a16="http://schemas.microsoft.com/office/drawing/2014/main" id="{B40B0979-C2CA-EDBB-35F2-50474251DD19}"/>
              </a:ext>
            </a:extLst>
          </p:cNvPr>
          <p:cNvCxnSpPr>
            <a:cxnSpLocks/>
            <a:endCxn id="51" idx="2"/>
          </p:cNvCxnSpPr>
          <p:nvPr/>
        </p:nvCxnSpPr>
        <p:spPr>
          <a:xfrm flipV="1">
            <a:off x="4939317" y="4428357"/>
            <a:ext cx="822661" cy="17013"/>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cxnSp>
        <p:nvCxnSpPr>
          <p:cNvPr id="57" name="Connector: Curved 56">
            <a:extLst>
              <a:ext uri="{FF2B5EF4-FFF2-40B4-BE49-F238E27FC236}">
                <a16:creationId xmlns:a16="http://schemas.microsoft.com/office/drawing/2014/main" id="{2161AE0E-8B0C-083A-D401-A129228F5EB2}"/>
              </a:ext>
            </a:extLst>
          </p:cNvPr>
          <p:cNvCxnSpPr>
            <a:cxnSpLocks/>
            <a:endCxn id="52" idx="2"/>
          </p:cNvCxnSpPr>
          <p:nvPr/>
        </p:nvCxnSpPr>
        <p:spPr>
          <a:xfrm flipV="1">
            <a:off x="6842094" y="4456469"/>
            <a:ext cx="704298" cy="6656"/>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sp>
        <p:nvSpPr>
          <p:cNvPr id="58" name="TextBox 57">
            <a:extLst>
              <a:ext uri="{FF2B5EF4-FFF2-40B4-BE49-F238E27FC236}">
                <a16:creationId xmlns:a16="http://schemas.microsoft.com/office/drawing/2014/main" id="{7F0C0E9F-53AE-A332-E198-77A59D720FF1}"/>
              </a:ext>
            </a:extLst>
          </p:cNvPr>
          <p:cNvSpPr txBox="1"/>
          <p:nvPr/>
        </p:nvSpPr>
        <p:spPr>
          <a:xfrm>
            <a:off x="6954547" y="3878350"/>
            <a:ext cx="239696" cy="584775"/>
          </a:xfrm>
          <a:prstGeom prst="rect">
            <a:avLst/>
          </a:prstGeom>
          <a:noFill/>
        </p:spPr>
        <p:txBody>
          <a:bodyPr wrap="square" rtlCol="0">
            <a:spAutoFit/>
          </a:bodyPr>
          <a:lstStyle/>
          <a:p>
            <a:r>
              <a:rPr lang="en-US" sz="3200" b="1" dirty="0"/>
              <a:t>b</a:t>
            </a:r>
            <a:endParaRPr lang="en-IN" sz="3200" b="1" dirty="0"/>
          </a:p>
        </p:txBody>
      </p:sp>
      <p:cxnSp>
        <p:nvCxnSpPr>
          <p:cNvPr id="59" name="Connector: Curved 58">
            <a:extLst>
              <a:ext uri="{FF2B5EF4-FFF2-40B4-BE49-F238E27FC236}">
                <a16:creationId xmlns:a16="http://schemas.microsoft.com/office/drawing/2014/main" id="{51B7D4EE-F5AF-4246-4915-A18E77A64E99}"/>
              </a:ext>
            </a:extLst>
          </p:cNvPr>
          <p:cNvCxnSpPr>
            <a:cxnSpLocks/>
            <a:stCxn id="50" idx="4"/>
          </p:cNvCxnSpPr>
          <p:nvPr/>
        </p:nvCxnSpPr>
        <p:spPr>
          <a:xfrm rot="5400000" flipH="1">
            <a:off x="3382473" y="3815509"/>
            <a:ext cx="72501" cy="1907797"/>
          </a:xfrm>
          <a:prstGeom prst="curvedConnector4">
            <a:avLst>
              <a:gd name="adj1" fmla="val -327550"/>
              <a:gd name="adj2" fmla="val 106655"/>
            </a:avLst>
          </a:prstGeom>
          <a:ln>
            <a:tailEnd type="triangle"/>
          </a:ln>
        </p:spPr>
        <p:style>
          <a:lnRef idx="3">
            <a:schemeClr val="dk1"/>
          </a:lnRef>
          <a:fillRef idx="0">
            <a:schemeClr val="dk1"/>
          </a:fillRef>
          <a:effectRef idx="2">
            <a:schemeClr val="dk1"/>
          </a:effectRef>
          <a:fontRef idx="minor">
            <a:schemeClr val="tx1"/>
          </a:fontRef>
        </p:style>
      </p:cxnSp>
      <p:sp>
        <p:nvSpPr>
          <p:cNvPr id="60" name="TextBox 59">
            <a:extLst>
              <a:ext uri="{FF2B5EF4-FFF2-40B4-BE49-F238E27FC236}">
                <a16:creationId xmlns:a16="http://schemas.microsoft.com/office/drawing/2014/main" id="{47E71DAB-1F14-E5FC-118E-CEC8067978A3}"/>
              </a:ext>
            </a:extLst>
          </p:cNvPr>
          <p:cNvSpPr txBox="1"/>
          <p:nvPr/>
        </p:nvSpPr>
        <p:spPr>
          <a:xfrm>
            <a:off x="3120870" y="5028914"/>
            <a:ext cx="917729" cy="584775"/>
          </a:xfrm>
          <a:prstGeom prst="rect">
            <a:avLst/>
          </a:prstGeom>
          <a:noFill/>
        </p:spPr>
        <p:txBody>
          <a:bodyPr wrap="square" rtlCol="0">
            <a:spAutoFit/>
          </a:bodyPr>
          <a:lstStyle/>
          <a:p>
            <a:r>
              <a:rPr lang="en-US" sz="3200" b="1" dirty="0"/>
              <a:t>b</a:t>
            </a:r>
            <a:endParaRPr lang="en-IN" sz="3200" b="1" dirty="0"/>
          </a:p>
        </p:txBody>
      </p:sp>
      <p:cxnSp>
        <p:nvCxnSpPr>
          <p:cNvPr id="61" name="Connector: Curved 60">
            <a:extLst>
              <a:ext uri="{FF2B5EF4-FFF2-40B4-BE49-F238E27FC236}">
                <a16:creationId xmlns:a16="http://schemas.microsoft.com/office/drawing/2014/main" id="{95ED57A4-114D-4F9D-FFC2-DE416704DDC5}"/>
              </a:ext>
            </a:extLst>
          </p:cNvPr>
          <p:cNvCxnSpPr>
            <a:cxnSpLocks/>
          </p:cNvCxnSpPr>
          <p:nvPr/>
        </p:nvCxnSpPr>
        <p:spPr>
          <a:xfrm rot="16200000" flipH="1">
            <a:off x="6234944" y="4546401"/>
            <a:ext cx="110509" cy="373509"/>
          </a:xfrm>
          <a:prstGeom prst="curvedConnector3">
            <a:avLst>
              <a:gd name="adj1" fmla="val 484015"/>
            </a:avLst>
          </a:prstGeom>
          <a:ln>
            <a:tailEnd type="triangle"/>
          </a:ln>
        </p:spPr>
        <p:style>
          <a:lnRef idx="3">
            <a:schemeClr val="dk1"/>
          </a:lnRef>
          <a:fillRef idx="0">
            <a:schemeClr val="dk1"/>
          </a:fillRef>
          <a:effectRef idx="2">
            <a:schemeClr val="dk1"/>
          </a:effectRef>
          <a:fontRef idx="minor">
            <a:schemeClr val="tx1"/>
          </a:fontRef>
        </p:style>
      </p:cxnSp>
      <p:sp>
        <p:nvSpPr>
          <p:cNvPr id="62" name="TextBox 61">
            <a:extLst>
              <a:ext uri="{FF2B5EF4-FFF2-40B4-BE49-F238E27FC236}">
                <a16:creationId xmlns:a16="http://schemas.microsoft.com/office/drawing/2014/main" id="{A859B570-661E-435E-449C-8E7A3A9E305C}"/>
              </a:ext>
            </a:extLst>
          </p:cNvPr>
          <p:cNvSpPr txBox="1"/>
          <p:nvPr/>
        </p:nvSpPr>
        <p:spPr>
          <a:xfrm>
            <a:off x="6469556" y="4970140"/>
            <a:ext cx="239696" cy="584775"/>
          </a:xfrm>
          <a:prstGeom prst="rect">
            <a:avLst/>
          </a:prstGeom>
          <a:noFill/>
        </p:spPr>
        <p:txBody>
          <a:bodyPr wrap="square" rtlCol="0">
            <a:spAutoFit/>
          </a:bodyPr>
          <a:lstStyle/>
          <a:p>
            <a:r>
              <a:rPr lang="en-US" sz="3200" b="1" dirty="0"/>
              <a:t>a</a:t>
            </a:r>
            <a:endParaRPr lang="en-IN" sz="3200" b="1" dirty="0"/>
          </a:p>
        </p:txBody>
      </p:sp>
      <p:cxnSp>
        <p:nvCxnSpPr>
          <p:cNvPr id="65" name="Connector: Curved 64">
            <a:extLst>
              <a:ext uri="{FF2B5EF4-FFF2-40B4-BE49-F238E27FC236}">
                <a16:creationId xmlns:a16="http://schemas.microsoft.com/office/drawing/2014/main" id="{ABD88D3F-8A61-08E7-D447-B73B26114BC1}"/>
              </a:ext>
            </a:extLst>
          </p:cNvPr>
          <p:cNvCxnSpPr>
            <a:cxnSpLocks/>
          </p:cNvCxnSpPr>
          <p:nvPr/>
        </p:nvCxnSpPr>
        <p:spPr>
          <a:xfrm rot="16200000" flipH="1">
            <a:off x="2134196" y="3796727"/>
            <a:ext cx="110509" cy="373509"/>
          </a:xfrm>
          <a:prstGeom prst="curvedConnector3">
            <a:avLst>
              <a:gd name="adj1" fmla="val -295228"/>
            </a:avLst>
          </a:prstGeom>
          <a:ln>
            <a:tailEnd type="triangle"/>
          </a:ln>
        </p:spPr>
        <p:style>
          <a:lnRef idx="3">
            <a:schemeClr val="dk1"/>
          </a:lnRef>
          <a:fillRef idx="0">
            <a:schemeClr val="dk1"/>
          </a:fillRef>
          <a:effectRef idx="2">
            <a:schemeClr val="dk1"/>
          </a:effectRef>
          <a:fontRef idx="minor">
            <a:schemeClr val="tx1"/>
          </a:fontRef>
        </p:style>
      </p:cxnSp>
      <p:sp>
        <p:nvSpPr>
          <p:cNvPr id="76" name="TextBox 75">
            <a:extLst>
              <a:ext uri="{FF2B5EF4-FFF2-40B4-BE49-F238E27FC236}">
                <a16:creationId xmlns:a16="http://schemas.microsoft.com/office/drawing/2014/main" id="{371F3830-3DA2-33DE-1249-DC8938CD378E}"/>
              </a:ext>
            </a:extLst>
          </p:cNvPr>
          <p:cNvSpPr txBox="1"/>
          <p:nvPr/>
        </p:nvSpPr>
        <p:spPr>
          <a:xfrm>
            <a:off x="2182420" y="3192176"/>
            <a:ext cx="239696" cy="584775"/>
          </a:xfrm>
          <a:prstGeom prst="rect">
            <a:avLst/>
          </a:prstGeom>
          <a:noFill/>
        </p:spPr>
        <p:txBody>
          <a:bodyPr wrap="square" rtlCol="0">
            <a:spAutoFit/>
          </a:bodyPr>
          <a:lstStyle/>
          <a:p>
            <a:r>
              <a:rPr lang="en-US" sz="3200" b="1" dirty="0"/>
              <a:t>c</a:t>
            </a:r>
            <a:endParaRPr lang="en-IN" sz="3200" b="1" dirty="0"/>
          </a:p>
        </p:txBody>
      </p:sp>
      <mc:AlternateContent xmlns:mc="http://schemas.openxmlformats.org/markup-compatibility/2006" xmlns:a14="http://schemas.microsoft.com/office/drawing/2010/main">
        <mc:Choice Requires="a14">
          <p:sp>
            <p:nvSpPr>
              <p:cNvPr id="77" name="Oval 76">
                <a:extLst>
                  <a:ext uri="{FF2B5EF4-FFF2-40B4-BE49-F238E27FC236}">
                    <a16:creationId xmlns:a16="http://schemas.microsoft.com/office/drawing/2014/main" id="{AE51AC3C-3965-1211-6BED-E63F9BD63267}"/>
                  </a:ext>
                </a:extLst>
              </p:cNvPr>
              <p:cNvSpPr/>
              <p:nvPr/>
            </p:nvSpPr>
            <p:spPr>
              <a:xfrm>
                <a:off x="9412137" y="4096922"/>
                <a:ext cx="1056443" cy="754601"/>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800" b="1" i="1" smtClean="0">
                          <a:latin typeface="Cambria Math" panose="02040503050406030204" pitchFamily="18" charset="0"/>
                        </a:rPr>
                        <m:t>𝑷</m:t>
                      </m:r>
                    </m:oMath>
                  </m:oMathPara>
                </a14:m>
                <a:endParaRPr lang="en-IN" dirty="0"/>
              </a:p>
            </p:txBody>
          </p:sp>
        </mc:Choice>
        <mc:Fallback xmlns="">
          <p:sp>
            <p:nvSpPr>
              <p:cNvPr id="77" name="Oval 76">
                <a:extLst>
                  <a:ext uri="{FF2B5EF4-FFF2-40B4-BE49-F238E27FC236}">
                    <a16:creationId xmlns:a16="http://schemas.microsoft.com/office/drawing/2014/main" xmlns="" xmlns:a14="http://schemas.microsoft.com/office/drawing/2010/main" id="{AE51AC3C-3965-1211-6BED-E63F9BD63267}"/>
                  </a:ext>
                </a:extLst>
              </p:cNvPr>
              <p:cNvSpPr>
                <a:spLocks noRot="1" noChangeAspect="1" noMove="1" noResize="1" noEditPoints="1" noAdjustHandles="1" noChangeArrowheads="1" noChangeShapeType="1" noTextEdit="1"/>
              </p:cNvSpPr>
              <p:nvPr/>
            </p:nvSpPr>
            <p:spPr>
              <a:xfrm>
                <a:off x="9412137" y="4096922"/>
                <a:ext cx="1056443" cy="754601"/>
              </a:xfrm>
              <a:prstGeom prst="ellipse">
                <a:avLst/>
              </a:prstGeom>
              <a:blipFill>
                <a:blip r:embed="rId10"/>
                <a:stretch>
                  <a:fillRect/>
                </a:stretch>
              </a:blipFill>
            </p:spPr>
            <p:txBody>
              <a:bodyPr/>
              <a:lstStyle/>
              <a:p>
                <a:r>
                  <a:rPr lang="en-IN">
                    <a:noFill/>
                  </a:rPr>
                  <a:t> </a:t>
                </a:r>
              </a:p>
            </p:txBody>
          </p:sp>
        </mc:Fallback>
      </mc:AlternateContent>
      <p:cxnSp>
        <p:nvCxnSpPr>
          <p:cNvPr id="78" name="Connector: Curved 77">
            <a:extLst>
              <a:ext uri="{FF2B5EF4-FFF2-40B4-BE49-F238E27FC236}">
                <a16:creationId xmlns:a16="http://schemas.microsoft.com/office/drawing/2014/main" id="{16993495-8303-6580-4618-E42C360E9831}"/>
              </a:ext>
            </a:extLst>
          </p:cNvPr>
          <p:cNvCxnSpPr>
            <a:cxnSpLocks/>
            <a:endCxn id="77" idx="2"/>
          </p:cNvCxnSpPr>
          <p:nvPr/>
        </p:nvCxnSpPr>
        <p:spPr>
          <a:xfrm>
            <a:off x="8545823" y="4463125"/>
            <a:ext cx="866314" cy="11098"/>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sp>
        <p:nvSpPr>
          <p:cNvPr id="79" name="TextBox 78">
            <a:extLst>
              <a:ext uri="{FF2B5EF4-FFF2-40B4-BE49-F238E27FC236}">
                <a16:creationId xmlns:a16="http://schemas.microsoft.com/office/drawing/2014/main" id="{E22930F8-CDFE-A740-3B13-D9F6C14BBAB9}"/>
              </a:ext>
            </a:extLst>
          </p:cNvPr>
          <p:cNvSpPr txBox="1"/>
          <p:nvPr/>
        </p:nvSpPr>
        <p:spPr>
          <a:xfrm>
            <a:off x="8760737" y="3896105"/>
            <a:ext cx="239696" cy="584775"/>
          </a:xfrm>
          <a:prstGeom prst="rect">
            <a:avLst/>
          </a:prstGeom>
          <a:noFill/>
        </p:spPr>
        <p:txBody>
          <a:bodyPr wrap="square" rtlCol="0">
            <a:spAutoFit/>
          </a:bodyPr>
          <a:lstStyle/>
          <a:p>
            <a:r>
              <a:rPr lang="en-US" sz="3200" b="1" dirty="0"/>
              <a:t>a</a:t>
            </a:r>
            <a:endParaRPr lang="en-IN" sz="3200" b="1" dirty="0"/>
          </a:p>
        </p:txBody>
      </p:sp>
    </p:spTree>
    <p:extLst>
      <p:ext uri="{BB962C8B-B14F-4D97-AF65-F5344CB8AC3E}">
        <p14:creationId xmlns:p14="http://schemas.microsoft.com/office/powerpoint/2010/main" val="188031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circle(in)">
                                      <p:cBhvr>
                                        <p:cTn id="23" dur="2000"/>
                                        <p:tgtEl>
                                          <p:spTgt spid="14"/>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circle(in)">
                                      <p:cBhvr>
                                        <p:cTn id="26" dur="2000"/>
                                        <p:tgtEl>
                                          <p:spTgt spid="13"/>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down)">
                                      <p:cBhvr>
                                        <p:cTn id="34" dur="500"/>
                                        <p:tgtEl>
                                          <p:spTgt spid="22"/>
                                        </p:tgtEl>
                                      </p:cBhvr>
                                    </p:animEffect>
                                  </p:childTnLst>
                                </p:cTn>
                              </p:par>
                              <p:par>
                                <p:cTn id="35" presetID="22" presetClass="entr" presetSubtype="4"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down)">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down)">
                                      <p:cBhvr>
                                        <p:cTn id="42" dur="500"/>
                                        <p:tgtEl>
                                          <p:spTgt spid="23"/>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down)">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circle(in)">
                                      <p:cBhvr>
                                        <p:cTn id="50" dur="2000"/>
                                        <p:tgtEl>
                                          <p:spTgt spid="17"/>
                                        </p:tgtEl>
                                      </p:cBhvr>
                                    </p:animEffect>
                                  </p:childTnLst>
                                </p:cTn>
                              </p:par>
                              <p:par>
                                <p:cTn id="51" presetID="6" presetClass="entr" presetSubtype="16" fill="hold"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circle(in)">
                                      <p:cBhvr>
                                        <p:cTn id="53" dur="2000"/>
                                        <p:tgtEl>
                                          <p:spTgt spid="15"/>
                                        </p:tgtEl>
                                      </p:cBhvr>
                                    </p:animEffect>
                                  </p:childTnLst>
                                </p:cTn>
                              </p:par>
                              <p:par>
                                <p:cTn id="54" presetID="6" presetClass="entr" presetSubtype="16"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circle(in)">
                                      <p:cBhvr>
                                        <p:cTn id="56" dur="20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wipe(down)">
                                      <p:cBhvr>
                                        <p:cTn id="61" dur="500"/>
                                        <p:tgtEl>
                                          <p:spTgt spid="26"/>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wipe(down)">
                                      <p:cBhvr>
                                        <p:cTn id="64" dur="5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grpId="0" nodeType="clickEffect">
                                  <p:stCondLst>
                                    <p:cond delay="0"/>
                                  </p:stCondLst>
                                  <p:childTnLst>
                                    <p:set>
                                      <p:cBhvr>
                                        <p:cTn id="68" dur="1" fill="hold">
                                          <p:stCondLst>
                                            <p:cond delay="0"/>
                                          </p:stCondLst>
                                        </p:cTn>
                                        <p:tgtEl>
                                          <p:spTgt spid="49"/>
                                        </p:tgtEl>
                                        <p:attrNameLst>
                                          <p:attrName>style.visibility</p:attrName>
                                        </p:attrNameLst>
                                      </p:cBhvr>
                                      <p:to>
                                        <p:strVal val="visible"/>
                                      </p:to>
                                    </p:set>
                                    <p:animEffect transition="in" filter="circle(in)">
                                      <p:cBhvr>
                                        <p:cTn id="69" dur="2000"/>
                                        <p:tgtEl>
                                          <p:spTgt spid="4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nodeType="click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wipe(down)">
                                      <p:cBhvr>
                                        <p:cTn id="74" dur="500"/>
                                        <p:tgtEl>
                                          <p:spTgt spid="53"/>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down)">
                                      <p:cBhvr>
                                        <p:cTn id="77" dur="500"/>
                                        <p:tgtEl>
                                          <p:spTgt spid="54"/>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wipe(down)">
                                      <p:cBhvr>
                                        <p:cTn id="80" dur="500"/>
                                        <p:tgtEl>
                                          <p:spTgt spid="50"/>
                                        </p:tgtEl>
                                      </p:cBhvr>
                                    </p:animEffect>
                                  </p:childTnLst>
                                </p:cTn>
                              </p:par>
                            </p:childTnLst>
                          </p:cTn>
                        </p:par>
                      </p:childTnLst>
                    </p:cTn>
                  </p:par>
                  <p:par>
                    <p:cTn id="81" fill="hold">
                      <p:stCondLst>
                        <p:cond delay="indefinite"/>
                      </p:stCondLst>
                      <p:childTnLst>
                        <p:par>
                          <p:cTn id="82" fill="hold">
                            <p:stCondLst>
                              <p:cond delay="0"/>
                            </p:stCondLst>
                            <p:childTnLst>
                              <p:par>
                                <p:cTn id="83" presetID="6" presetClass="entr" presetSubtype="16" fill="hold" nodeType="clickEffect">
                                  <p:stCondLst>
                                    <p:cond delay="0"/>
                                  </p:stCondLst>
                                  <p:childTnLst>
                                    <p:set>
                                      <p:cBhvr>
                                        <p:cTn id="84" dur="1" fill="hold">
                                          <p:stCondLst>
                                            <p:cond delay="0"/>
                                          </p:stCondLst>
                                        </p:cTn>
                                        <p:tgtEl>
                                          <p:spTgt spid="56"/>
                                        </p:tgtEl>
                                        <p:attrNameLst>
                                          <p:attrName>style.visibility</p:attrName>
                                        </p:attrNameLst>
                                      </p:cBhvr>
                                      <p:to>
                                        <p:strVal val="visible"/>
                                      </p:to>
                                    </p:set>
                                    <p:animEffect transition="in" filter="circle(in)">
                                      <p:cBhvr>
                                        <p:cTn id="85" dur="2000"/>
                                        <p:tgtEl>
                                          <p:spTgt spid="56"/>
                                        </p:tgtEl>
                                      </p:cBhvr>
                                    </p:animEffect>
                                  </p:childTnLst>
                                </p:cTn>
                              </p:par>
                              <p:par>
                                <p:cTn id="86" presetID="6" presetClass="entr" presetSubtype="16" fill="hold" grpId="0" nodeType="with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circle(in)">
                                      <p:cBhvr>
                                        <p:cTn id="88" dur="2000"/>
                                        <p:tgtEl>
                                          <p:spTgt spid="55"/>
                                        </p:tgtEl>
                                      </p:cBhvr>
                                    </p:animEffect>
                                  </p:childTnLst>
                                </p:cTn>
                              </p:par>
                              <p:par>
                                <p:cTn id="89" presetID="6" presetClass="entr" presetSubtype="16" fill="hold" grpId="0" nodeType="with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circle(in)">
                                      <p:cBhvr>
                                        <p:cTn id="91" dur="2000"/>
                                        <p:tgtEl>
                                          <p:spTgt spid="51"/>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60"/>
                                        </p:tgtEl>
                                        <p:attrNameLst>
                                          <p:attrName>style.visibility</p:attrName>
                                        </p:attrNameLst>
                                      </p:cBhvr>
                                      <p:to>
                                        <p:strVal val="visible"/>
                                      </p:to>
                                    </p:set>
                                    <p:animEffect transition="in" filter="wipe(down)">
                                      <p:cBhvr>
                                        <p:cTn id="96" dur="500"/>
                                        <p:tgtEl>
                                          <p:spTgt spid="60"/>
                                        </p:tgtEl>
                                      </p:cBhvr>
                                    </p:animEffect>
                                  </p:childTnLst>
                                </p:cTn>
                              </p:par>
                              <p:par>
                                <p:cTn id="97" presetID="22" presetClass="entr" presetSubtype="4" fill="hold" nodeType="withEffect">
                                  <p:stCondLst>
                                    <p:cond delay="0"/>
                                  </p:stCondLst>
                                  <p:childTnLst>
                                    <p:set>
                                      <p:cBhvr>
                                        <p:cTn id="98" dur="1" fill="hold">
                                          <p:stCondLst>
                                            <p:cond delay="0"/>
                                          </p:stCondLst>
                                        </p:cTn>
                                        <p:tgtEl>
                                          <p:spTgt spid="59"/>
                                        </p:tgtEl>
                                        <p:attrNameLst>
                                          <p:attrName>style.visibility</p:attrName>
                                        </p:attrNameLst>
                                      </p:cBhvr>
                                      <p:to>
                                        <p:strVal val="visible"/>
                                      </p:to>
                                    </p:set>
                                    <p:animEffect transition="in" filter="wipe(down)">
                                      <p:cBhvr>
                                        <p:cTn id="99" dur="500"/>
                                        <p:tgtEl>
                                          <p:spTgt spid="59"/>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nodeType="clickEffect">
                                  <p:stCondLst>
                                    <p:cond delay="0"/>
                                  </p:stCondLst>
                                  <p:childTnLst>
                                    <p:set>
                                      <p:cBhvr>
                                        <p:cTn id="103" dur="1" fill="hold">
                                          <p:stCondLst>
                                            <p:cond delay="0"/>
                                          </p:stCondLst>
                                        </p:cTn>
                                        <p:tgtEl>
                                          <p:spTgt spid="61"/>
                                        </p:tgtEl>
                                        <p:attrNameLst>
                                          <p:attrName>style.visibility</p:attrName>
                                        </p:attrNameLst>
                                      </p:cBhvr>
                                      <p:to>
                                        <p:strVal val="visible"/>
                                      </p:to>
                                    </p:set>
                                    <p:animEffect transition="in" filter="wipe(down)">
                                      <p:cBhvr>
                                        <p:cTn id="104" dur="500"/>
                                        <p:tgtEl>
                                          <p:spTgt spid="61"/>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62"/>
                                        </p:tgtEl>
                                        <p:attrNameLst>
                                          <p:attrName>style.visibility</p:attrName>
                                        </p:attrNameLst>
                                      </p:cBhvr>
                                      <p:to>
                                        <p:strVal val="visible"/>
                                      </p:to>
                                    </p:set>
                                    <p:animEffect transition="in" filter="wipe(down)">
                                      <p:cBhvr>
                                        <p:cTn id="107" dur="500"/>
                                        <p:tgtEl>
                                          <p:spTgt spid="62"/>
                                        </p:tgtEl>
                                      </p:cBhvr>
                                    </p:animEffect>
                                  </p:childTnLst>
                                </p:cTn>
                              </p:par>
                            </p:childTnLst>
                          </p:cTn>
                        </p:par>
                      </p:childTnLst>
                    </p:cTn>
                  </p:par>
                  <p:par>
                    <p:cTn id="108" fill="hold">
                      <p:stCondLst>
                        <p:cond delay="indefinite"/>
                      </p:stCondLst>
                      <p:childTnLst>
                        <p:par>
                          <p:cTn id="109" fill="hold">
                            <p:stCondLst>
                              <p:cond delay="0"/>
                            </p:stCondLst>
                            <p:childTnLst>
                              <p:par>
                                <p:cTn id="110" presetID="6" presetClass="entr" presetSubtype="16" fill="hold" grpId="0" nodeType="clickEffect">
                                  <p:stCondLst>
                                    <p:cond delay="0"/>
                                  </p:stCondLst>
                                  <p:childTnLst>
                                    <p:set>
                                      <p:cBhvr>
                                        <p:cTn id="111" dur="1" fill="hold">
                                          <p:stCondLst>
                                            <p:cond delay="0"/>
                                          </p:stCondLst>
                                        </p:cTn>
                                        <p:tgtEl>
                                          <p:spTgt spid="58"/>
                                        </p:tgtEl>
                                        <p:attrNameLst>
                                          <p:attrName>style.visibility</p:attrName>
                                        </p:attrNameLst>
                                      </p:cBhvr>
                                      <p:to>
                                        <p:strVal val="visible"/>
                                      </p:to>
                                    </p:set>
                                    <p:animEffect transition="in" filter="circle(in)">
                                      <p:cBhvr>
                                        <p:cTn id="112" dur="2000"/>
                                        <p:tgtEl>
                                          <p:spTgt spid="58"/>
                                        </p:tgtEl>
                                      </p:cBhvr>
                                    </p:animEffect>
                                  </p:childTnLst>
                                </p:cTn>
                              </p:par>
                              <p:par>
                                <p:cTn id="113" presetID="6" presetClass="entr" presetSubtype="16" fill="hold" nodeType="withEffect">
                                  <p:stCondLst>
                                    <p:cond delay="0"/>
                                  </p:stCondLst>
                                  <p:childTnLst>
                                    <p:set>
                                      <p:cBhvr>
                                        <p:cTn id="114" dur="1" fill="hold">
                                          <p:stCondLst>
                                            <p:cond delay="0"/>
                                          </p:stCondLst>
                                        </p:cTn>
                                        <p:tgtEl>
                                          <p:spTgt spid="57"/>
                                        </p:tgtEl>
                                        <p:attrNameLst>
                                          <p:attrName>style.visibility</p:attrName>
                                        </p:attrNameLst>
                                      </p:cBhvr>
                                      <p:to>
                                        <p:strVal val="visible"/>
                                      </p:to>
                                    </p:set>
                                    <p:animEffect transition="in" filter="circle(in)">
                                      <p:cBhvr>
                                        <p:cTn id="115" dur="2000"/>
                                        <p:tgtEl>
                                          <p:spTgt spid="57"/>
                                        </p:tgtEl>
                                      </p:cBhvr>
                                    </p:animEffect>
                                  </p:childTnLst>
                                </p:cTn>
                              </p:par>
                              <p:par>
                                <p:cTn id="116" presetID="6" presetClass="entr" presetSubtype="16" fill="hold" grpId="0" nodeType="withEffect">
                                  <p:stCondLst>
                                    <p:cond delay="0"/>
                                  </p:stCondLst>
                                  <p:childTnLst>
                                    <p:set>
                                      <p:cBhvr>
                                        <p:cTn id="117" dur="1" fill="hold">
                                          <p:stCondLst>
                                            <p:cond delay="0"/>
                                          </p:stCondLst>
                                        </p:cTn>
                                        <p:tgtEl>
                                          <p:spTgt spid="52"/>
                                        </p:tgtEl>
                                        <p:attrNameLst>
                                          <p:attrName>style.visibility</p:attrName>
                                        </p:attrNameLst>
                                      </p:cBhvr>
                                      <p:to>
                                        <p:strVal val="visible"/>
                                      </p:to>
                                    </p:set>
                                    <p:animEffect transition="in" filter="circle(in)">
                                      <p:cBhvr>
                                        <p:cTn id="118" dur="2000"/>
                                        <p:tgtEl>
                                          <p:spTgt spid="52"/>
                                        </p:tgtEl>
                                      </p:cBhvr>
                                    </p:animEffect>
                                  </p:childTnLst>
                                </p:cTn>
                              </p:par>
                              <p:par>
                                <p:cTn id="119" presetID="22" presetClass="entr" presetSubtype="4" fill="hold" nodeType="withEffect">
                                  <p:stCondLst>
                                    <p:cond delay="0"/>
                                  </p:stCondLst>
                                  <p:childTnLst>
                                    <p:set>
                                      <p:cBhvr>
                                        <p:cTn id="120" dur="1" fill="hold">
                                          <p:stCondLst>
                                            <p:cond delay="0"/>
                                          </p:stCondLst>
                                        </p:cTn>
                                        <p:tgtEl>
                                          <p:spTgt spid="65"/>
                                        </p:tgtEl>
                                        <p:attrNameLst>
                                          <p:attrName>style.visibility</p:attrName>
                                        </p:attrNameLst>
                                      </p:cBhvr>
                                      <p:to>
                                        <p:strVal val="visible"/>
                                      </p:to>
                                    </p:set>
                                    <p:animEffect transition="in" filter="wipe(down)">
                                      <p:cBhvr>
                                        <p:cTn id="121" dur="500"/>
                                        <p:tgtEl>
                                          <p:spTgt spid="65"/>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76"/>
                                        </p:tgtEl>
                                        <p:attrNameLst>
                                          <p:attrName>style.visibility</p:attrName>
                                        </p:attrNameLst>
                                      </p:cBhvr>
                                      <p:to>
                                        <p:strVal val="visible"/>
                                      </p:to>
                                    </p:set>
                                    <p:animEffect transition="in" filter="wipe(down)">
                                      <p:cBhvr>
                                        <p:cTn id="124" dur="500"/>
                                        <p:tgtEl>
                                          <p:spTgt spid="76"/>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79"/>
                                        </p:tgtEl>
                                        <p:attrNameLst>
                                          <p:attrName>style.visibility</p:attrName>
                                        </p:attrNameLst>
                                      </p:cBhvr>
                                      <p:to>
                                        <p:strVal val="visible"/>
                                      </p:to>
                                    </p:set>
                                    <p:animEffect transition="in" filter="wipe(down)">
                                      <p:cBhvr>
                                        <p:cTn id="129" dur="500"/>
                                        <p:tgtEl>
                                          <p:spTgt spid="79"/>
                                        </p:tgtEl>
                                      </p:cBhvr>
                                    </p:animEffect>
                                  </p:childTnLst>
                                </p:cTn>
                              </p:par>
                              <p:par>
                                <p:cTn id="130" presetID="22" presetClass="entr" presetSubtype="4" fill="hold" nodeType="withEffect">
                                  <p:stCondLst>
                                    <p:cond delay="0"/>
                                  </p:stCondLst>
                                  <p:childTnLst>
                                    <p:set>
                                      <p:cBhvr>
                                        <p:cTn id="131" dur="1" fill="hold">
                                          <p:stCondLst>
                                            <p:cond delay="0"/>
                                          </p:stCondLst>
                                        </p:cTn>
                                        <p:tgtEl>
                                          <p:spTgt spid="78"/>
                                        </p:tgtEl>
                                        <p:attrNameLst>
                                          <p:attrName>style.visibility</p:attrName>
                                        </p:attrNameLst>
                                      </p:cBhvr>
                                      <p:to>
                                        <p:strVal val="visible"/>
                                      </p:to>
                                    </p:set>
                                    <p:animEffect transition="in" filter="wipe(down)">
                                      <p:cBhvr>
                                        <p:cTn id="132" dur="500"/>
                                        <p:tgtEl>
                                          <p:spTgt spid="78"/>
                                        </p:tgtEl>
                                      </p:cBhvr>
                                    </p:animEffect>
                                  </p:childTnLst>
                                </p:cTn>
                              </p:par>
                              <p:par>
                                <p:cTn id="133" presetID="22" presetClass="entr" presetSubtype="4" fill="hold" grpId="0" nodeType="withEffect">
                                  <p:stCondLst>
                                    <p:cond delay="0"/>
                                  </p:stCondLst>
                                  <p:childTnLst>
                                    <p:set>
                                      <p:cBhvr>
                                        <p:cTn id="134" dur="1" fill="hold">
                                          <p:stCondLst>
                                            <p:cond delay="0"/>
                                          </p:stCondLst>
                                        </p:cTn>
                                        <p:tgtEl>
                                          <p:spTgt spid="77"/>
                                        </p:tgtEl>
                                        <p:attrNameLst>
                                          <p:attrName>style.visibility</p:attrName>
                                        </p:attrNameLst>
                                      </p:cBhvr>
                                      <p:to>
                                        <p:strVal val="visible"/>
                                      </p:to>
                                    </p:set>
                                    <p:animEffect transition="in" filter="wipe(down)">
                                      <p:cBhvr>
                                        <p:cTn id="135"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p:bldP spid="13" grpId="0"/>
      <p:bldP spid="17" grpId="0"/>
      <p:bldP spid="22" grpId="0"/>
      <p:bldP spid="24" grpId="0"/>
      <p:bldP spid="25" grpId="0" animBg="1"/>
      <p:bldP spid="26" grpId="0"/>
      <p:bldP spid="49" grpId="0" animBg="1"/>
      <p:bldP spid="50" grpId="0" animBg="1"/>
      <p:bldP spid="51" grpId="0" animBg="1"/>
      <p:bldP spid="52" grpId="0" animBg="1"/>
      <p:bldP spid="54" grpId="0"/>
      <p:bldP spid="55" grpId="0"/>
      <p:bldP spid="58" grpId="0"/>
      <p:bldP spid="60" grpId="0"/>
      <p:bldP spid="62" grpId="0"/>
      <p:bldP spid="76" grpId="0"/>
      <p:bldP spid="77" grpId="0" animBg="1"/>
      <p:bldP spid="79"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AD3C826-5BC4-CB36-AC1C-795C7DFAC7CF}"/>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2B9A0A0E-5068-6C7F-C92E-480E17D6D105}"/>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751588FB-90B3-9C0A-7B9C-52A45A4AC7E2}"/>
              </a:ext>
            </a:extLst>
          </p:cNvPr>
          <p:cNvSpPr>
            <a:spLocks noGrp="1"/>
          </p:cNvSpPr>
          <p:nvPr>
            <p:ph type="sldNum" sz="quarter" idx="12"/>
          </p:nvPr>
        </p:nvSpPr>
        <p:spPr/>
        <p:txBody>
          <a:bodyPr/>
          <a:lstStyle/>
          <a:p>
            <a:fld id="{294A09A9-5501-47C1-A89A-A340965A2BE2}" type="slidenum">
              <a:rPr lang="en-US" smtClean="0"/>
              <a:pPr/>
              <a:t>110</a:t>
            </a:fld>
            <a:endParaRPr lang="en-US" dirty="0"/>
          </a:p>
        </p:txBody>
      </p:sp>
      <p:sp>
        <p:nvSpPr>
          <p:cNvPr id="6" name="TextBox 5">
            <a:extLst>
              <a:ext uri="{FF2B5EF4-FFF2-40B4-BE49-F238E27FC236}">
                <a16:creationId xmlns:a16="http://schemas.microsoft.com/office/drawing/2014/main" id="{9BB01626-8E6F-52B3-949A-6E64F2EE1872}"/>
              </a:ext>
            </a:extLst>
          </p:cNvPr>
          <p:cNvSpPr txBox="1"/>
          <p:nvPr/>
        </p:nvSpPr>
        <p:spPr>
          <a:xfrm>
            <a:off x="206899" y="393940"/>
            <a:ext cx="11250953" cy="584775"/>
          </a:xfrm>
          <a:prstGeom prst="rect">
            <a:avLst/>
          </a:prstGeom>
          <a:noFill/>
        </p:spPr>
        <p:txBody>
          <a:bodyPr wrap="square" rtlCol="0">
            <a:spAutoFit/>
          </a:bodyPr>
          <a:lstStyle/>
          <a:p>
            <a:r>
              <a:rPr lang="en-US" sz="3200" dirty="0">
                <a:latin typeface="Book Antiqua" panose="02040602050305030304" pitchFamily="18" charset="0"/>
              </a:rPr>
              <a:t>Remove 6 from Q and get is adjacent nodes Nothing</a:t>
            </a:r>
            <a:endParaRPr lang="en-IN" sz="3200" dirty="0">
              <a:latin typeface="Book Antiqua" panose="02040602050305030304" pitchFamily="18" charset="0"/>
            </a:endParaRPr>
          </a:p>
        </p:txBody>
      </p:sp>
      <p:sp>
        <p:nvSpPr>
          <p:cNvPr id="7" name="Rectangle 6">
            <a:extLst>
              <a:ext uri="{FF2B5EF4-FFF2-40B4-BE49-F238E27FC236}">
                <a16:creationId xmlns:a16="http://schemas.microsoft.com/office/drawing/2014/main" id="{0567F296-CCC7-4A00-9DD2-FA3620EC99E5}"/>
              </a:ext>
            </a:extLst>
          </p:cNvPr>
          <p:cNvSpPr/>
          <p:nvPr/>
        </p:nvSpPr>
        <p:spPr>
          <a:xfrm>
            <a:off x="2377927" y="1076211"/>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8" name="Rectangle 7">
            <a:extLst>
              <a:ext uri="{FF2B5EF4-FFF2-40B4-BE49-F238E27FC236}">
                <a16:creationId xmlns:a16="http://schemas.microsoft.com/office/drawing/2014/main" id="{5A9806BA-F348-D745-FF9E-1F98D14488B7}"/>
              </a:ext>
            </a:extLst>
          </p:cNvPr>
          <p:cNvSpPr/>
          <p:nvPr/>
        </p:nvSpPr>
        <p:spPr>
          <a:xfrm>
            <a:off x="2931927" y="1076211"/>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9" name="Rectangle 8">
            <a:extLst>
              <a:ext uri="{FF2B5EF4-FFF2-40B4-BE49-F238E27FC236}">
                <a16:creationId xmlns:a16="http://schemas.microsoft.com/office/drawing/2014/main" id="{11B22415-654E-F0C3-1338-2ADD3D758689}"/>
              </a:ext>
            </a:extLst>
          </p:cNvPr>
          <p:cNvSpPr/>
          <p:nvPr/>
        </p:nvSpPr>
        <p:spPr>
          <a:xfrm>
            <a:off x="3480159" y="1076211"/>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10" name="Rectangle 9">
            <a:extLst>
              <a:ext uri="{FF2B5EF4-FFF2-40B4-BE49-F238E27FC236}">
                <a16:creationId xmlns:a16="http://schemas.microsoft.com/office/drawing/2014/main" id="{9EBFBC20-727F-7917-1F76-18BCB19325BE}"/>
              </a:ext>
            </a:extLst>
          </p:cNvPr>
          <p:cNvSpPr/>
          <p:nvPr/>
        </p:nvSpPr>
        <p:spPr>
          <a:xfrm>
            <a:off x="3980101" y="1076211"/>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11" name="Rectangle 10">
            <a:extLst>
              <a:ext uri="{FF2B5EF4-FFF2-40B4-BE49-F238E27FC236}">
                <a16:creationId xmlns:a16="http://schemas.microsoft.com/office/drawing/2014/main" id="{68C0BE84-4D65-1C48-3390-BC4BA1EB01DC}"/>
              </a:ext>
            </a:extLst>
          </p:cNvPr>
          <p:cNvSpPr/>
          <p:nvPr/>
        </p:nvSpPr>
        <p:spPr>
          <a:xfrm>
            <a:off x="4528333" y="1076211"/>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12" name="Rectangle 11">
            <a:extLst>
              <a:ext uri="{FF2B5EF4-FFF2-40B4-BE49-F238E27FC236}">
                <a16:creationId xmlns:a16="http://schemas.microsoft.com/office/drawing/2014/main" id="{A08D5A76-9F7A-78D1-0FB8-84816E8F34B5}"/>
              </a:ext>
            </a:extLst>
          </p:cNvPr>
          <p:cNvSpPr/>
          <p:nvPr/>
        </p:nvSpPr>
        <p:spPr>
          <a:xfrm>
            <a:off x="5028275" y="1076211"/>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13" name="Rectangle 12">
            <a:extLst>
              <a:ext uri="{FF2B5EF4-FFF2-40B4-BE49-F238E27FC236}">
                <a16:creationId xmlns:a16="http://schemas.microsoft.com/office/drawing/2014/main" id="{08848450-EA30-5594-836E-4DD79769038D}"/>
              </a:ext>
            </a:extLst>
          </p:cNvPr>
          <p:cNvSpPr/>
          <p:nvPr/>
        </p:nvSpPr>
        <p:spPr>
          <a:xfrm>
            <a:off x="5576507" y="1076211"/>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14" name="Rectangle 13">
            <a:extLst>
              <a:ext uri="{FF2B5EF4-FFF2-40B4-BE49-F238E27FC236}">
                <a16:creationId xmlns:a16="http://schemas.microsoft.com/office/drawing/2014/main" id="{02755B93-430F-CCEB-5FC2-6F8712828BB8}"/>
              </a:ext>
            </a:extLst>
          </p:cNvPr>
          <p:cNvSpPr/>
          <p:nvPr/>
        </p:nvSpPr>
        <p:spPr>
          <a:xfrm>
            <a:off x="6124739" y="1076211"/>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7</a:t>
            </a:r>
            <a:endParaRPr lang="en-IN" sz="2400" b="1" dirty="0"/>
          </a:p>
        </p:txBody>
      </p:sp>
      <p:sp>
        <p:nvSpPr>
          <p:cNvPr id="15" name="Rectangle 14">
            <a:extLst>
              <a:ext uri="{FF2B5EF4-FFF2-40B4-BE49-F238E27FC236}">
                <a16:creationId xmlns:a16="http://schemas.microsoft.com/office/drawing/2014/main" id="{77C4532D-9DD2-073B-AC6E-9A404E577189}"/>
              </a:ext>
            </a:extLst>
          </p:cNvPr>
          <p:cNvSpPr/>
          <p:nvPr/>
        </p:nvSpPr>
        <p:spPr>
          <a:xfrm>
            <a:off x="6679644" y="1076211"/>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43EC0683-87DA-3E87-780D-6594134467F3}"/>
              </a:ext>
            </a:extLst>
          </p:cNvPr>
          <p:cNvSpPr/>
          <p:nvPr/>
        </p:nvSpPr>
        <p:spPr>
          <a:xfrm>
            <a:off x="7194315" y="1076211"/>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a:extLst>
              <a:ext uri="{FF2B5EF4-FFF2-40B4-BE49-F238E27FC236}">
                <a16:creationId xmlns:a16="http://schemas.microsoft.com/office/drawing/2014/main" id="{70089B94-0239-3D36-0757-54F30E9F9A85}"/>
              </a:ext>
            </a:extLst>
          </p:cNvPr>
          <p:cNvSpPr txBox="1"/>
          <p:nvPr/>
        </p:nvSpPr>
        <p:spPr>
          <a:xfrm>
            <a:off x="441785" y="1901071"/>
            <a:ext cx="11250953" cy="584775"/>
          </a:xfrm>
          <a:prstGeom prst="rect">
            <a:avLst/>
          </a:prstGeom>
          <a:noFill/>
        </p:spPr>
        <p:txBody>
          <a:bodyPr wrap="square" rtlCol="0">
            <a:spAutoFit/>
          </a:bodyPr>
          <a:lstStyle/>
          <a:p>
            <a:r>
              <a:rPr lang="en-US" sz="3200" dirty="0">
                <a:latin typeface="Book Antiqua" panose="02040602050305030304" pitchFamily="18" charset="0"/>
              </a:rPr>
              <a:t>Remove 7 from Q and get is adjacent nodes Nothing</a:t>
            </a:r>
            <a:endParaRPr lang="en-IN" sz="3200" dirty="0">
              <a:latin typeface="Book Antiqua" panose="02040602050305030304" pitchFamily="18" charset="0"/>
            </a:endParaRPr>
          </a:p>
        </p:txBody>
      </p:sp>
      <p:sp>
        <p:nvSpPr>
          <p:cNvPr id="18" name="Rectangle 17">
            <a:extLst>
              <a:ext uri="{FF2B5EF4-FFF2-40B4-BE49-F238E27FC236}">
                <a16:creationId xmlns:a16="http://schemas.microsoft.com/office/drawing/2014/main" id="{87AF098C-AF55-7E43-A745-CE573E70B715}"/>
              </a:ext>
            </a:extLst>
          </p:cNvPr>
          <p:cNvSpPr/>
          <p:nvPr/>
        </p:nvSpPr>
        <p:spPr>
          <a:xfrm>
            <a:off x="2612813" y="258334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19" name="Rectangle 18">
            <a:extLst>
              <a:ext uri="{FF2B5EF4-FFF2-40B4-BE49-F238E27FC236}">
                <a16:creationId xmlns:a16="http://schemas.microsoft.com/office/drawing/2014/main" id="{D9E847BE-3A03-3598-7763-B13E3A507007}"/>
              </a:ext>
            </a:extLst>
          </p:cNvPr>
          <p:cNvSpPr/>
          <p:nvPr/>
        </p:nvSpPr>
        <p:spPr>
          <a:xfrm>
            <a:off x="3166813" y="258334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20" name="Rectangle 19">
            <a:extLst>
              <a:ext uri="{FF2B5EF4-FFF2-40B4-BE49-F238E27FC236}">
                <a16:creationId xmlns:a16="http://schemas.microsoft.com/office/drawing/2014/main" id="{AE65C79C-BE9F-0D7A-2F52-3B1F27876D12}"/>
              </a:ext>
            </a:extLst>
          </p:cNvPr>
          <p:cNvSpPr/>
          <p:nvPr/>
        </p:nvSpPr>
        <p:spPr>
          <a:xfrm>
            <a:off x="3715045" y="258334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21" name="Rectangle 20">
            <a:extLst>
              <a:ext uri="{FF2B5EF4-FFF2-40B4-BE49-F238E27FC236}">
                <a16:creationId xmlns:a16="http://schemas.microsoft.com/office/drawing/2014/main" id="{FB687DF1-A4C5-3C40-0DDF-98935DD8A263}"/>
              </a:ext>
            </a:extLst>
          </p:cNvPr>
          <p:cNvSpPr/>
          <p:nvPr/>
        </p:nvSpPr>
        <p:spPr>
          <a:xfrm>
            <a:off x="4214987" y="258334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22" name="Rectangle 21">
            <a:extLst>
              <a:ext uri="{FF2B5EF4-FFF2-40B4-BE49-F238E27FC236}">
                <a16:creationId xmlns:a16="http://schemas.microsoft.com/office/drawing/2014/main" id="{D3B52EBD-5511-0481-9E93-5F25DE352CC6}"/>
              </a:ext>
            </a:extLst>
          </p:cNvPr>
          <p:cNvSpPr/>
          <p:nvPr/>
        </p:nvSpPr>
        <p:spPr>
          <a:xfrm>
            <a:off x="4763219" y="258334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23" name="Rectangle 22">
            <a:extLst>
              <a:ext uri="{FF2B5EF4-FFF2-40B4-BE49-F238E27FC236}">
                <a16:creationId xmlns:a16="http://schemas.microsoft.com/office/drawing/2014/main" id="{5F1B5CB6-CD9A-25DA-5E6F-070B605AC74C}"/>
              </a:ext>
            </a:extLst>
          </p:cNvPr>
          <p:cNvSpPr/>
          <p:nvPr/>
        </p:nvSpPr>
        <p:spPr>
          <a:xfrm>
            <a:off x="5263161" y="258334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24" name="Rectangle 23">
            <a:extLst>
              <a:ext uri="{FF2B5EF4-FFF2-40B4-BE49-F238E27FC236}">
                <a16:creationId xmlns:a16="http://schemas.microsoft.com/office/drawing/2014/main" id="{4DEEC760-3ABC-87D8-0571-882C0942423E}"/>
              </a:ext>
            </a:extLst>
          </p:cNvPr>
          <p:cNvSpPr/>
          <p:nvPr/>
        </p:nvSpPr>
        <p:spPr>
          <a:xfrm>
            <a:off x="5811393" y="258334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25" name="Rectangle 24">
            <a:extLst>
              <a:ext uri="{FF2B5EF4-FFF2-40B4-BE49-F238E27FC236}">
                <a16:creationId xmlns:a16="http://schemas.microsoft.com/office/drawing/2014/main" id="{2325D08D-251B-0C6C-3090-0A728DF9C2BC}"/>
              </a:ext>
            </a:extLst>
          </p:cNvPr>
          <p:cNvSpPr/>
          <p:nvPr/>
        </p:nvSpPr>
        <p:spPr>
          <a:xfrm>
            <a:off x="6359625" y="258334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a:p>
        </p:txBody>
      </p:sp>
      <p:sp>
        <p:nvSpPr>
          <p:cNvPr id="26" name="Rectangle 25">
            <a:extLst>
              <a:ext uri="{FF2B5EF4-FFF2-40B4-BE49-F238E27FC236}">
                <a16:creationId xmlns:a16="http://schemas.microsoft.com/office/drawing/2014/main" id="{A8CB8DFD-B299-2657-3F96-934027770098}"/>
              </a:ext>
            </a:extLst>
          </p:cNvPr>
          <p:cNvSpPr/>
          <p:nvPr/>
        </p:nvSpPr>
        <p:spPr>
          <a:xfrm>
            <a:off x="6914530" y="258334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Rectangle 26">
            <a:extLst>
              <a:ext uri="{FF2B5EF4-FFF2-40B4-BE49-F238E27FC236}">
                <a16:creationId xmlns:a16="http://schemas.microsoft.com/office/drawing/2014/main" id="{38856192-DE9E-B32B-75DE-7062051A902D}"/>
              </a:ext>
            </a:extLst>
          </p:cNvPr>
          <p:cNvSpPr/>
          <p:nvPr/>
        </p:nvSpPr>
        <p:spPr>
          <a:xfrm>
            <a:off x="7429201" y="2583342"/>
            <a:ext cx="548232" cy="49537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TextBox 27">
            <a:extLst>
              <a:ext uri="{FF2B5EF4-FFF2-40B4-BE49-F238E27FC236}">
                <a16:creationId xmlns:a16="http://schemas.microsoft.com/office/drawing/2014/main" id="{2D465361-8F8C-37EE-568A-17B4729C7782}"/>
              </a:ext>
            </a:extLst>
          </p:cNvPr>
          <p:cNvSpPr txBox="1"/>
          <p:nvPr/>
        </p:nvSpPr>
        <p:spPr>
          <a:xfrm>
            <a:off x="317101" y="3373237"/>
            <a:ext cx="11140751" cy="523220"/>
          </a:xfrm>
          <a:prstGeom prst="rect">
            <a:avLst/>
          </a:prstGeom>
          <a:noFill/>
        </p:spPr>
        <p:txBody>
          <a:bodyPr wrap="square" rtlCol="0">
            <a:spAutoFit/>
          </a:bodyPr>
          <a:lstStyle/>
          <a:p>
            <a:r>
              <a:rPr lang="en-US" sz="2800" b="1" i="1" dirty="0">
                <a:latin typeface="Book Antiqua" panose="02040602050305030304" pitchFamily="18" charset="0"/>
              </a:rPr>
              <a:t>Hence in the order of nodes removed from queue:</a:t>
            </a:r>
            <a:endParaRPr lang="en-IN" sz="2800" b="1" i="1" dirty="0">
              <a:latin typeface="Book Antiqua" panose="02040602050305030304" pitchFamily="18" charset="0"/>
            </a:endParaRPr>
          </a:p>
        </p:txBody>
      </p:sp>
      <p:sp>
        <p:nvSpPr>
          <p:cNvPr id="29" name="TextBox 28">
            <a:extLst>
              <a:ext uri="{FF2B5EF4-FFF2-40B4-BE49-F238E27FC236}">
                <a16:creationId xmlns:a16="http://schemas.microsoft.com/office/drawing/2014/main" id="{A4977B01-CE26-9B53-7F5A-17EB1FECE738}"/>
              </a:ext>
            </a:extLst>
          </p:cNvPr>
          <p:cNvSpPr txBox="1"/>
          <p:nvPr/>
        </p:nvSpPr>
        <p:spPr>
          <a:xfrm>
            <a:off x="2760816" y="3896457"/>
            <a:ext cx="4350871" cy="553998"/>
          </a:xfrm>
          <a:prstGeom prst="rect">
            <a:avLst/>
          </a:prstGeom>
          <a:noFill/>
        </p:spPr>
        <p:txBody>
          <a:bodyPr wrap="none" rtlCol="0">
            <a:spAutoFit/>
          </a:bodyPr>
          <a:lstStyle/>
          <a:p>
            <a:r>
              <a:rPr lang="en-US" sz="3000" b="1" i="1" dirty="0">
                <a:solidFill>
                  <a:srgbClr val="C00000"/>
                </a:solidFill>
                <a:latin typeface="Book Antiqua" panose="02040602050305030304" pitchFamily="18" charset="0"/>
              </a:rPr>
              <a:t>BFS result: 0,1,2,3,4,5,6,7</a:t>
            </a:r>
            <a:endParaRPr lang="en-IN" sz="3000" b="1" i="1" dirty="0">
              <a:solidFill>
                <a:srgbClr val="C00000"/>
              </a:solidFill>
              <a:latin typeface="Book Antiqua" panose="02040602050305030304" pitchFamily="18" charset="0"/>
            </a:endParaRPr>
          </a:p>
        </p:txBody>
      </p:sp>
    </p:spTree>
    <p:extLst>
      <p:ext uri="{BB962C8B-B14F-4D97-AF65-F5344CB8AC3E}">
        <p14:creationId xmlns:p14="http://schemas.microsoft.com/office/powerpoint/2010/main" val="266368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randombar(horizontal)">
                                      <p:cBhvr>
                                        <p:cTn id="31" dur="500"/>
                                        <p:tgtEl>
                                          <p:spTgt spid="15"/>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randombar(horizontal)">
                                      <p:cBhvr>
                                        <p:cTn id="34" dur="500"/>
                                        <p:tgtEl>
                                          <p:spTgt spid="16"/>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randombar(horizont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randombar(horizontal)">
                                      <p:cBhvr>
                                        <p:cTn id="42" dur="500"/>
                                        <p:tgtEl>
                                          <p:spTgt spid="18"/>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randombar(horizontal)">
                                      <p:cBhvr>
                                        <p:cTn id="45" dur="500"/>
                                        <p:tgtEl>
                                          <p:spTgt spid="19"/>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randombar(horizontal)">
                                      <p:cBhvr>
                                        <p:cTn id="48" dur="500"/>
                                        <p:tgtEl>
                                          <p:spTgt spid="20"/>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randombar(horizontal)">
                                      <p:cBhvr>
                                        <p:cTn id="51" dur="500"/>
                                        <p:tgtEl>
                                          <p:spTgt spid="21"/>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randombar(horizontal)">
                                      <p:cBhvr>
                                        <p:cTn id="54" dur="500"/>
                                        <p:tgtEl>
                                          <p:spTgt spid="22"/>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randombar(horizontal)">
                                      <p:cBhvr>
                                        <p:cTn id="57" dur="500"/>
                                        <p:tgtEl>
                                          <p:spTgt spid="23"/>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randombar(horizontal)">
                                      <p:cBhvr>
                                        <p:cTn id="60" dur="500"/>
                                        <p:tgtEl>
                                          <p:spTgt spid="24"/>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randombar(horizontal)">
                                      <p:cBhvr>
                                        <p:cTn id="63" dur="500"/>
                                        <p:tgtEl>
                                          <p:spTgt spid="25"/>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randombar(horizontal)">
                                      <p:cBhvr>
                                        <p:cTn id="66" dur="500"/>
                                        <p:tgtEl>
                                          <p:spTgt spid="26"/>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randombar(horizontal)">
                                      <p:cBhvr>
                                        <p:cTn id="69" dur="500"/>
                                        <p:tgtEl>
                                          <p:spTgt spid="27"/>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randombar(horizontal)">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randombar(horizontal)">
                                      <p:cBhvr>
                                        <p:cTn id="77" dur="5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grpId="0" nodeType="click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randombar(horizontal)">
                                      <p:cBhvr>
                                        <p:cTn id="8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4FF9733-A160-F7AB-00A9-197092CFC6E0}"/>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02AC6E30-8C76-1C54-6BD9-86D8618C9632}"/>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F795DC09-9250-68F1-5E4B-CD4E82D03071}"/>
              </a:ext>
            </a:extLst>
          </p:cNvPr>
          <p:cNvSpPr>
            <a:spLocks noGrp="1"/>
          </p:cNvSpPr>
          <p:nvPr>
            <p:ph type="sldNum" sz="quarter" idx="12"/>
          </p:nvPr>
        </p:nvSpPr>
        <p:spPr/>
        <p:txBody>
          <a:bodyPr/>
          <a:lstStyle/>
          <a:p>
            <a:fld id="{294A09A9-5501-47C1-A89A-A340965A2BE2}" type="slidenum">
              <a:rPr lang="en-US" smtClean="0"/>
              <a:pPr/>
              <a:t>12</a:t>
            </a:fld>
            <a:endParaRPr lang="en-US" dirty="0"/>
          </a:p>
        </p:txBody>
      </p:sp>
      <p:sp>
        <p:nvSpPr>
          <p:cNvPr id="6" name="Title 1">
            <a:extLst>
              <a:ext uri="{FF2B5EF4-FFF2-40B4-BE49-F238E27FC236}">
                <a16:creationId xmlns:a16="http://schemas.microsoft.com/office/drawing/2014/main" id="{6D89BA1A-60AF-EE08-0B23-DCAB4533297B}"/>
              </a:ext>
            </a:extLst>
          </p:cNvPr>
          <p:cNvSpPr txBox="1">
            <a:spLocks/>
          </p:cNvSpPr>
          <p:nvPr/>
        </p:nvSpPr>
        <p:spPr>
          <a:xfrm>
            <a:off x="168677" y="-23211"/>
            <a:ext cx="2618912" cy="10619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ctr"/>
            <a:r>
              <a:rPr lang="en-US" sz="3200" b="1" i="1" dirty="0">
                <a:solidFill>
                  <a:srgbClr val="FF0000"/>
                </a:solidFill>
                <a:latin typeface="Book Antiqua" panose="02040602050305030304" pitchFamily="18" charset="0"/>
              </a:rPr>
              <a:t>Algorithm</a:t>
            </a:r>
            <a:endParaRPr lang="en-IN" sz="3200" b="1" i="1" dirty="0">
              <a:solidFill>
                <a:srgbClr val="FF0000"/>
              </a:solidFill>
              <a:latin typeface="Book Antiqua" panose="02040602050305030304" pitchFamily="18"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81AEA54D-F15F-4BB0-00C2-CB7E83BF2B9D}"/>
                  </a:ext>
                </a:extLst>
              </p:cNvPr>
              <p:cNvSpPr txBox="1"/>
              <p:nvPr/>
            </p:nvSpPr>
            <p:spPr>
              <a:xfrm>
                <a:off x="1012053" y="923339"/>
                <a:ext cx="9694417" cy="483209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Input: T-Text, P-Pattern, S-LENGTH(T), R-LENGTH(P)</a:t>
                </a:r>
              </a:p>
              <a:p>
                <a:r>
                  <a:rPr lang="en-US" sz="2800" dirty="0">
                    <a:latin typeface="Arial" panose="020B0604020202020204" pitchFamily="34" charset="0"/>
                    <a:cs typeface="Arial" panose="020B0604020202020204" pitchFamily="34" charset="0"/>
                  </a:rPr>
                  <a:t>Step 1: Initialize : K=1 and S1=</a:t>
                </a:r>
                <a14:m>
                  <m:oMath xmlns:m="http://schemas.openxmlformats.org/officeDocument/2006/math">
                    <m:sSub>
                      <m:sSubPr>
                        <m:ctrlPr>
                          <a:rPr lang="en-IN" sz="2800" b="1" i="1">
                            <a:latin typeface="Cambria Math" panose="02040503050406030204" pitchFamily="18" charset="0"/>
                          </a:rPr>
                        </m:ctrlPr>
                      </m:sSubPr>
                      <m:e>
                        <m:r>
                          <a:rPr lang="en-US" sz="2800" b="1" i="1">
                            <a:latin typeface="Cambria Math" panose="02040503050406030204" pitchFamily="18" charset="0"/>
                          </a:rPr>
                          <m:t>𝑸</m:t>
                        </m:r>
                      </m:e>
                      <m:sub>
                        <m:r>
                          <a:rPr lang="en-US" sz="2800" b="1" i="1">
                            <a:latin typeface="Cambria Math" panose="02040503050406030204" pitchFamily="18" charset="0"/>
                          </a:rPr>
                          <m:t>𝟎</m:t>
                        </m:r>
                      </m:sub>
                    </m:sSub>
                    <m:r>
                      <a:rPr lang="en-US" sz="2800" b="1" i="1">
                        <a:latin typeface="Cambria Math" panose="02040503050406030204" pitchFamily="18" charset="0"/>
                      </a:rPr>
                      <m:t> </m:t>
                    </m:r>
                  </m:oMath>
                </a14:m>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Step 2: REPEAT STEP 3 to 5 WHILE </a:t>
                </a:r>
                <a14:m>
                  <m:oMath xmlns:m="http://schemas.openxmlformats.org/officeDocument/2006/math">
                    <m:sSub>
                      <m:sSubPr>
                        <m:ctrlPr>
                          <a:rPr lang="en-IN" sz="2800" b="1" i="1">
                            <a:latin typeface="Cambria Math" panose="02040503050406030204" pitchFamily="18" charset="0"/>
                          </a:rPr>
                        </m:ctrlPr>
                      </m:sSubPr>
                      <m:e>
                        <m:r>
                          <a:rPr lang="en-US" sz="2800" b="1" i="1" smtClean="0">
                            <a:latin typeface="Cambria Math" panose="02040503050406030204" pitchFamily="18" charset="0"/>
                          </a:rPr>
                          <m:t>𝑺</m:t>
                        </m:r>
                      </m:e>
                      <m:sub>
                        <m:r>
                          <a:rPr lang="en-US" sz="2800" b="1" i="1" smtClean="0">
                            <a:latin typeface="Cambria Math" panose="02040503050406030204" pitchFamily="18" charset="0"/>
                          </a:rPr>
                          <m:t>𝑲</m:t>
                        </m:r>
                      </m:sub>
                    </m:sSub>
                    <m:r>
                      <a:rPr lang="en-US" sz="2800" b="1" i="1">
                        <a:latin typeface="Cambria Math" panose="02040503050406030204" pitchFamily="18" charset="0"/>
                      </a:rPr>
                      <m:t> </m:t>
                    </m:r>
                  </m:oMath>
                </a14:m>
                <a:r>
                  <a:rPr lang="en-US" sz="2800" dirty="0">
                    <a:latin typeface="Arial" panose="020B0604020202020204" pitchFamily="34" charset="0"/>
                    <a:cs typeface="Arial" panose="020B0604020202020204" pitchFamily="34" charset="0"/>
                  </a:rPr>
                  <a:t>≠P and K&lt;=N</a:t>
                </a:r>
              </a:p>
              <a:p>
                <a:r>
                  <a:rPr lang="en-US" sz="2800" dirty="0">
                    <a:latin typeface="Arial" panose="020B0604020202020204" pitchFamily="34" charset="0"/>
                    <a:cs typeface="Arial" panose="020B0604020202020204" pitchFamily="34" charset="0"/>
                  </a:rPr>
                  <a:t>Step 3: READ </a:t>
                </a:r>
                <a14:m>
                  <m:oMath xmlns:m="http://schemas.openxmlformats.org/officeDocument/2006/math">
                    <m:sSub>
                      <m:sSubPr>
                        <m:ctrlPr>
                          <a:rPr lang="en-IN" sz="2800" b="1" i="1">
                            <a:latin typeface="Cambria Math" panose="02040503050406030204" pitchFamily="18" charset="0"/>
                          </a:rPr>
                        </m:ctrlPr>
                      </m:sSubPr>
                      <m:e>
                        <m:r>
                          <a:rPr lang="en-US" sz="2800" b="1" i="1" smtClean="0">
                            <a:latin typeface="Cambria Math" panose="02040503050406030204" pitchFamily="18" charset="0"/>
                          </a:rPr>
                          <m:t>𝑻</m:t>
                        </m:r>
                      </m:e>
                      <m:sub>
                        <m:r>
                          <a:rPr lang="en-US" sz="2800" b="1" i="1">
                            <a:latin typeface="Cambria Math" panose="02040503050406030204" pitchFamily="18" charset="0"/>
                          </a:rPr>
                          <m:t>𝑲</m:t>
                        </m:r>
                      </m:sub>
                    </m:sSub>
                    <m:r>
                      <a:rPr lang="en-US" sz="2800" b="1" i="1">
                        <a:latin typeface="Cambria Math" panose="02040503050406030204" pitchFamily="18" charset="0"/>
                      </a:rPr>
                      <m:t> </m:t>
                    </m:r>
                  </m:oMath>
                </a14:m>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Step 4: SET </a:t>
                </a:r>
                <a14:m>
                  <m:oMath xmlns:m="http://schemas.openxmlformats.org/officeDocument/2006/math">
                    <m:sSub>
                      <m:sSubPr>
                        <m:ctrlPr>
                          <a:rPr lang="en-IN" sz="2800" b="1" i="1">
                            <a:latin typeface="Cambria Math" panose="02040503050406030204" pitchFamily="18" charset="0"/>
                          </a:rPr>
                        </m:ctrlPr>
                      </m:sSubPr>
                      <m:e>
                        <m:r>
                          <a:rPr lang="en-US" sz="2800" b="1" i="1">
                            <a:latin typeface="Cambria Math" panose="02040503050406030204" pitchFamily="18" charset="0"/>
                          </a:rPr>
                          <m:t>𝑺</m:t>
                        </m:r>
                      </m:e>
                      <m:sub>
                        <m:r>
                          <a:rPr lang="en-US" sz="2800" b="1" i="1" smtClean="0">
                            <a:latin typeface="Cambria Math" panose="02040503050406030204" pitchFamily="18" charset="0"/>
                          </a:rPr>
                          <m:t>𝑲</m:t>
                        </m:r>
                        <m:r>
                          <a:rPr lang="en-US" sz="2800" b="1" i="1" smtClean="0">
                            <a:latin typeface="Cambria Math" panose="02040503050406030204" pitchFamily="18" charset="0"/>
                          </a:rPr>
                          <m:t>+</m:t>
                        </m:r>
                        <m:r>
                          <a:rPr lang="en-US" sz="2800" b="1" i="1" smtClean="0">
                            <a:latin typeface="Cambria Math" panose="02040503050406030204" pitchFamily="18" charset="0"/>
                          </a:rPr>
                          <m:t>𝟏</m:t>
                        </m:r>
                      </m:sub>
                    </m:sSub>
                    <m:r>
                      <a:rPr lang="en-US" sz="2800" b="1" i="1" smtClean="0">
                        <a:latin typeface="Cambria Math" panose="02040503050406030204" pitchFamily="18" charset="0"/>
                      </a:rPr>
                      <m:t>=</m:t>
                    </m:r>
                    <m:r>
                      <a:rPr lang="en-US" sz="2800" b="1" i="1" smtClean="0">
                        <a:latin typeface="Cambria Math" panose="02040503050406030204" pitchFamily="18" charset="0"/>
                      </a:rPr>
                      <m:t>𝑭</m:t>
                    </m:r>
                    <m:r>
                      <a:rPr lang="en-US" sz="2800" b="1" i="1" smtClean="0">
                        <a:latin typeface="Cambria Math" panose="02040503050406030204" pitchFamily="18" charset="0"/>
                      </a:rPr>
                      <m:t>(</m:t>
                    </m:r>
                    <m:sSub>
                      <m:sSubPr>
                        <m:ctrlPr>
                          <a:rPr lang="en-IN" sz="2800" b="1" i="1">
                            <a:latin typeface="Cambria Math" panose="02040503050406030204" pitchFamily="18" charset="0"/>
                          </a:rPr>
                        </m:ctrlPr>
                      </m:sSubPr>
                      <m:e>
                        <m:sSub>
                          <m:sSubPr>
                            <m:ctrlPr>
                              <a:rPr lang="en-IN" sz="2800" b="1" i="1">
                                <a:latin typeface="Cambria Math" panose="02040503050406030204" pitchFamily="18" charset="0"/>
                              </a:rPr>
                            </m:ctrlPr>
                          </m:sSubPr>
                          <m:e>
                            <m:r>
                              <a:rPr lang="en-US" sz="2800" b="1" i="1" smtClean="0">
                                <a:latin typeface="Cambria Math" panose="02040503050406030204" pitchFamily="18" charset="0"/>
                              </a:rPr>
                              <m:t>𝑺</m:t>
                            </m:r>
                          </m:e>
                          <m:sub>
                            <m:r>
                              <a:rPr lang="en-US" sz="2800" b="1" i="1">
                                <a:latin typeface="Cambria Math" panose="02040503050406030204" pitchFamily="18" charset="0"/>
                              </a:rPr>
                              <m:t>𝑲</m:t>
                            </m:r>
                          </m:sub>
                        </m:sSub>
                        <m:r>
                          <a:rPr lang="en-US" sz="2800" b="1" i="1" smtClean="0">
                            <a:latin typeface="Cambria Math" panose="02040503050406030204" pitchFamily="18" charset="0"/>
                          </a:rPr>
                          <m:t>,</m:t>
                        </m:r>
                        <m:r>
                          <a:rPr lang="en-US" sz="2800" b="1" i="1">
                            <a:latin typeface="Cambria Math" panose="02040503050406030204" pitchFamily="18" charset="0"/>
                          </a:rPr>
                          <m:t>𝑻</m:t>
                        </m:r>
                      </m:e>
                      <m:sub>
                        <m:r>
                          <a:rPr lang="en-US" sz="2800" b="1" i="1">
                            <a:latin typeface="Cambria Math" panose="02040503050406030204" pitchFamily="18" charset="0"/>
                          </a:rPr>
                          <m:t>𝑲</m:t>
                        </m:r>
                      </m:sub>
                    </m:sSub>
                    <m:r>
                      <a:rPr lang="en-US" sz="2800" b="1" i="1" smtClean="0">
                        <a:latin typeface="Cambria Math" panose="02040503050406030204" pitchFamily="18" charset="0"/>
                      </a:rPr>
                      <m:t>)</m:t>
                    </m:r>
                  </m:oMath>
                </a14:m>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Step 5: SET K=K+1</a:t>
                </a:r>
              </a:p>
              <a:p>
                <a:r>
                  <a:rPr lang="en-US" sz="2800" dirty="0">
                    <a:latin typeface="Arial" panose="020B0604020202020204" pitchFamily="34" charset="0"/>
                    <a:cs typeface="Arial" panose="020B0604020202020204" pitchFamily="34" charset="0"/>
                  </a:rPr>
                  <a:t>Step 6: IF </a:t>
                </a:r>
                <a14:m>
                  <m:oMath xmlns:m="http://schemas.openxmlformats.org/officeDocument/2006/math">
                    <m:sSub>
                      <m:sSubPr>
                        <m:ctrlPr>
                          <a:rPr lang="en-IN" sz="2800" b="1" i="1">
                            <a:latin typeface="Cambria Math" panose="02040503050406030204" pitchFamily="18" charset="0"/>
                          </a:rPr>
                        </m:ctrlPr>
                      </m:sSubPr>
                      <m:e>
                        <m:r>
                          <a:rPr lang="en-US" sz="2800" b="1" i="1" smtClean="0">
                            <a:latin typeface="Cambria Math" panose="02040503050406030204" pitchFamily="18" charset="0"/>
                          </a:rPr>
                          <m:t>𝑺</m:t>
                        </m:r>
                      </m:e>
                      <m:sub>
                        <m:r>
                          <a:rPr lang="en-US" sz="2800" b="1" i="1">
                            <a:latin typeface="Cambria Math" panose="02040503050406030204" pitchFamily="18" charset="0"/>
                          </a:rPr>
                          <m:t>𝑲</m:t>
                        </m:r>
                      </m:sub>
                    </m:sSub>
                    <m:r>
                      <a:rPr lang="en-US" sz="2800" b="1" i="1" smtClean="0">
                        <a:latin typeface="Cambria Math" panose="02040503050406030204" pitchFamily="18" charset="0"/>
                      </a:rPr>
                      <m:t>=</m:t>
                    </m:r>
                    <m:r>
                      <a:rPr lang="en-US" sz="2800" b="1" i="1" smtClean="0">
                        <a:latin typeface="Cambria Math" panose="02040503050406030204" pitchFamily="18" charset="0"/>
                      </a:rPr>
                      <m:t>𝑷</m:t>
                    </m:r>
                    <m:r>
                      <a:rPr lang="en-US" sz="2800" b="1" i="1">
                        <a:latin typeface="Cambria Math" panose="02040503050406030204" pitchFamily="18" charset="0"/>
                      </a:rPr>
                      <m:t> </m:t>
                    </m:r>
                    <m:r>
                      <a:rPr lang="en-US" sz="2800" b="1" i="1" smtClean="0">
                        <a:latin typeface="Cambria Math" panose="02040503050406030204" pitchFamily="18" charset="0"/>
                      </a:rPr>
                      <m:t> </m:t>
                    </m:r>
                    <m:r>
                      <a:rPr lang="en-US" sz="2800" b="1" i="1" smtClean="0">
                        <a:latin typeface="Cambria Math" panose="02040503050406030204" pitchFamily="18" charset="0"/>
                      </a:rPr>
                      <m:t>𝒕𝒉𝒆𝒏</m:t>
                    </m:r>
                  </m:oMath>
                </a14:m>
                <a:endParaRPr lang="en-US" sz="2800" b="1" dirty="0">
                  <a:latin typeface="Arial" panose="020B0604020202020204" pitchFamily="34" charset="0"/>
                </a:endParaRPr>
              </a:p>
              <a:p>
                <a:r>
                  <a:rPr lang="en-US" sz="2800" dirty="0">
                    <a:latin typeface="Arial" panose="020B0604020202020204" pitchFamily="34" charset="0"/>
                    <a:cs typeface="Arial" panose="020B0604020202020204" pitchFamily="34" charset="0"/>
                  </a:rPr>
                  <a:t>                   INDEX=K</a:t>
                </a:r>
              </a:p>
              <a:p>
                <a:r>
                  <a:rPr lang="en-US" sz="2800" dirty="0">
                    <a:latin typeface="Arial" panose="020B0604020202020204" pitchFamily="34" charset="0"/>
                    <a:cs typeface="Arial" panose="020B0604020202020204" pitchFamily="34" charset="0"/>
                  </a:rPr>
                  <a:t>             ELSE</a:t>
                </a:r>
              </a:p>
              <a:p>
                <a:r>
                  <a:rPr lang="en-US" sz="2800" dirty="0">
                    <a:latin typeface="Arial" panose="020B0604020202020204" pitchFamily="34" charset="0"/>
                    <a:cs typeface="Arial" panose="020B0604020202020204" pitchFamily="34" charset="0"/>
                  </a:rPr>
                  <a:t>                    INDEX=0</a:t>
                </a:r>
              </a:p>
              <a:p>
                <a:r>
                  <a:rPr lang="en-US" sz="2800" dirty="0">
                    <a:latin typeface="Arial" panose="020B0604020202020204" pitchFamily="34" charset="0"/>
                    <a:cs typeface="Arial" panose="020B0604020202020204" pitchFamily="34" charset="0"/>
                  </a:rPr>
                  <a:t>Step 7: EXIT</a:t>
                </a:r>
                <a:endParaRPr lang="en-IN" sz="2800" dirty="0">
                  <a:latin typeface="Arial" panose="020B0604020202020204" pitchFamily="34" charset="0"/>
                  <a:cs typeface="Arial" panose="020B0604020202020204" pitchFamily="34" charset="0"/>
                </a:endParaRPr>
              </a:p>
            </p:txBody>
          </p:sp>
        </mc:Choice>
        <mc:Fallback xmlns="">
          <p:sp>
            <p:nvSpPr>
              <p:cNvPr id="7" name="TextBox 6">
                <a:extLst>
                  <a:ext uri="{FF2B5EF4-FFF2-40B4-BE49-F238E27FC236}">
                    <a16:creationId xmlns:a16="http://schemas.microsoft.com/office/drawing/2014/main" xmlns="" xmlns:a14="http://schemas.microsoft.com/office/drawing/2010/main" id="{81AEA54D-F15F-4BB0-00C2-CB7E83BF2B9D}"/>
                  </a:ext>
                </a:extLst>
              </p:cNvPr>
              <p:cNvSpPr txBox="1">
                <a:spLocks noRot="1" noChangeAspect="1" noMove="1" noResize="1" noEditPoints="1" noAdjustHandles="1" noChangeArrowheads="1" noChangeShapeType="1" noTextEdit="1"/>
              </p:cNvSpPr>
              <p:nvPr/>
            </p:nvSpPr>
            <p:spPr>
              <a:xfrm>
                <a:off x="1012053" y="923339"/>
                <a:ext cx="9694417" cy="4832092"/>
              </a:xfrm>
              <a:prstGeom prst="rect">
                <a:avLst/>
              </a:prstGeom>
              <a:blipFill>
                <a:blip r:embed="rId2"/>
                <a:stretch>
                  <a:fillRect l="-1258" t="-1261" b="-2522"/>
                </a:stretch>
              </a:blipFill>
            </p:spPr>
            <p:txBody>
              <a:bodyPr/>
              <a:lstStyle/>
              <a:p>
                <a:r>
                  <a:rPr lang="en-IN">
                    <a:noFill/>
                  </a:rPr>
                  <a:t> </a:t>
                </a:r>
              </a:p>
            </p:txBody>
          </p:sp>
        </mc:Fallback>
      </mc:AlternateContent>
    </p:spTree>
    <p:extLst>
      <p:ext uri="{BB962C8B-B14F-4D97-AF65-F5344CB8AC3E}">
        <p14:creationId xmlns:p14="http://schemas.microsoft.com/office/powerpoint/2010/main" val="2884246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randombar(horizont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randombar(horizontal)">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randombar(horizontal)">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randombar(horizontal)">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randombar(horizontal)">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randombar(horizontal)">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randombar(horizontal)">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randombar(horizontal)">
                                      <p:cBhvr>
                                        <p:cTn id="57"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8765CEE-9F7B-B8CB-FB3D-6D0AF0D54096}"/>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E5793C00-0878-AE24-83EB-2F50041F8AEC}"/>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BB892A4-9CCC-0648-CCB6-010B1373FF81}"/>
              </a:ext>
            </a:extLst>
          </p:cNvPr>
          <p:cNvSpPr>
            <a:spLocks noGrp="1"/>
          </p:cNvSpPr>
          <p:nvPr>
            <p:ph type="sldNum" sz="quarter" idx="12"/>
          </p:nvPr>
        </p:nvSpPr>
        <p:spPr/>
        <p:txBody>
          <a:bodyPr/>
          <a:lstStyle/>
          <a:p>
            <a:fld id="{294A09A9-5501-47C1-A89A-A340965A2BE2}" type="slidenum">
              <a:rPr lang="en-US" smtClean="0"/>
              <a:pPr/>
              <a:t>13</a:t>
            </a:fld>
            <a:endParaRPr lang="en-US"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4B86022-D1ED-DE6D-B819-210B81EAC878}"/>
                  </a:ext>
                </a:extLst>
              </p:cNvPr>
              <p:cNvSpPr txBox="1"/>
              <p:nvPr/>
            </p:nvSpPr>
            <p:spPr>
              <a:xfrm>
                <a:off x="1571348" y="2729965"/>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6" name="TextBox 5">
                <a:extLst>
                  <a:ext uri="{FF2B5EF4-FFF2-40B4-BE49-F238E27FC236}">
                    <a16:creationId xmlns:a16="http://schemas.microsoft.com/office/drawing/2014/main" xmlns="" xmlns:a14="http://schemas.microsoft.com/office/drawing/2010/main" id="{54B86022-D1ED-DE6D-B819-210B81EAC878}"/>
                  </a:ext>
                </a:extLst>
              </p:cNvPr>
              <p:cNvSpPr txBox="1">
                <a:spLocks noRot="1" noChangeAspect="1" noMove="1" noResize="1" noEditPoints="1" noAdjustHandles="1" noChangeArrowheads="1" noChangeShapeType="1" noTextEdit="1"/>
              </p:cNvSpPr>
              <p:nvPr/>
            </p:nvSpPr>
            <p:spPr>
              <a:xfrm>
                <a:off x="1571348" y="2729965"/>
                <a:ext cx="807868" cy="523220"/>
              </a:xfrm>
              <a:prstGeom prst="rect">
                <a:avLst/>
              </a:prstGeom>
              <a:blipFill>
                <a:blip r:embed="rId2"/>
                <a:stretch>
                  <a:fillRect/>
                </a:stretch>
              </a:blipFill>
            </p:spPr>
            <p:txBody>
              <a:bodyPr/>
              <a:lstStyle/>
              <a:p>
                <a:r>
                  <a:rPr lang="en-IN">
                    <a:noFill/>
                  </a:rPr>
                  <a:t> </a:t>
                </a:r>
              </a:p>
            </p:txBody>
          </p:sp>
        </mc:Fallback>
      </mc:AlternateContent>
      <p:sp>
        <p:nvSpPr>
          <p:cNvPr id="7" name="TextBox 6">
            <a:extLst>
              <a:ext uri="{FF2B5EF4-FFF2-40B4-BE49-F238E27FC236}">
                <a16:creationId xmlns:a16="http://schemas.microsoft.com/office/drawing/2014/main" id="{D8FD644B-6338-FC58-B98C-F919F1DB2D6D}"/>
              </a:ext>
            </a:extLst>
          </p:cNvPr>
          <p:cNvSpPr txBox="1"/>
          <p:nvPr/>
        </p:nvSpPr>
        <p:spPr>
          <a:xfrm>
            <a:off x="2571195" y="2206214"/>
            <a:ext cx="807868" cy="584775"/>
          </a:xfrm>
          <a:prstGeom prst="rect">
            <a:avLst/>
          </a:prstGeom>
          <a:noFill/>
        </p:spPr>
        <p:txBody>
          <a:bodyPr wrap="square" rtlCol="0">
            <a:spAutoFit/>
          </a:bodyPr>
          <a:lstStyle/>
          <a:p>
            <a:r>
              <a:rPr lang="en-US" sz="3200" b="1" dirty="0"/>
              <a:t>a</a:t>
            </a:r>
            <a:endParaRPr lang="en-IN" sz="3200" b="1" dirty="0"/>
          </a:p>
        </p:txBody>
      </p:sp>
      <p:sp>
        <p:nvSpPr>
          <p:cNvPr id="8" name="TextBox 7">
            <a:extLst>
              <a:ext uri="{FF2B5EF4-FFF2-40B4-BE49-F238E27FC236}">
                <a16:creationId xmlns:a16="http://schemas.microsoft.com/office/drawing/2014/main" id="{B0278238-4A1B-149A-C45D-07E8AD949AB1}"/>
              </a:ext>
            </a:extLst>
          </p:cNvPr>
          <p:cNvSpPr txBox="1"/>
          <p:nvPr/>
        </p:nvSpPr>
        <p:spPr>
          <a:xfrm>
            <a:off x="3483749" y="2272841"/>
            <a:ext cx="807868" cy="523220"/>
          </a:xfrm>
          <a:prstGeom prst="rect">
            <a:avLst/>
          </a:prstGeom>
          <a:noFill/>
        </p:spPr>
        <p:txBody>
          <a:bodyPr wrap="square" rtlCol="0">
            <a:spAutoFit/>
          </a:bodyPr>
          <a:lstStyle/>
          <a:p>
            <a:r>
              <a:rPr lang="en-US" sz="2800" b="1" dirty="0"/>
              <a:t>b</a:t>
            </a:r>
            <a:endParaRPr lang="en-IN" sz="2800" b="1" dirty="0"/>
          </a:p>
        </p:txBody>
      </p:sp>
      <p:sp>
        <p:nvSpPr>
          <p:cNvPr id="9" name="TextBox 8">
            <a:extLst>
              <a:ext uri="{FF2B5EF4-FFF2-40B4-BE49-F238E27FC236}">
                <a16:creationId xmlns:a16="http://schemas.microsoft.com/office/drawing/2014/main" id="{82A6F24C-16B1-F647-BCF3-1602468911C0}"/>
              </a:ext>
            </a:extLst>
          </p:cNvPr>
          <p:cNvSpPr txBox="1"/>
          <p:nvPr/>
        </p:nvSpPr>
        <p:spPr>
          <a:xfrm>
            <a:off x="4353020" y="2217085"/>
            <a:ext cx="807868" cy="523220"/>
          </a:xfrm>
          <a:prstGeom prst="rect">
            <a:avLst/>
          </a:prstGeom>
          <a:noFill/>
        </p:spPr>
        <p:txBody>
          <a:bodyPr wrap="square" rtlCol="0">
            <a:spAutoFit/>
          </a:bodyPr>
          <a:lstStyle/>
          <a:p>
            <a:r>
              <a:rPr lang="en-US" sz="2800" b="1" dirty="0"/>
              <a:t>x</a:t>
            </a:r>
            <a:endParaRPr lang="en-IN" sz="2800" b="1"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2B4AD38-EAE9-F1C6-D93B-3AC5C4A72478}"/>
                  </a:ext>
                </a:extLst>
              </p:cNvPr>
              <p:cNvSpPr txBox="1"/>
              <p:nvPr/>
            </p:nvSpPr>
            <p:spPr>
              <a:xfrm>
                <a:off x="1578003" y="3241713"/>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𝟏</m:t>
                          </m:r>
                        </m:sub>
                      </m:sSub>
                    </m:oMath>
                  </m:oMathPara>
                </a14:m>
                <a:endParaRPr lang="en-IN" sz="2800" b="1" dirty="0"/>
              </a:p>
            </p:txBody>
          </p:sp>
        </mc:Choice>
        <mc:Fallback xmlns="">
          <p:sp>
            <p:nvSpPr>
              <p:cNvPr id="10" name="TextBox 9">
                <a:extLst>
                  <a:ext uri="{FF2B5EF4-FFF2-40B4-BE49-F238E27FC236}">
                    <a16:creationId xmlns:a16="http://schemas.microsoft.com/office/drawing/2014/main" xmlns="" xmlns:a14="http://schemas.microsoft.com/office/drawing/2010/main" id="{42B4AD38-EAE9-F1C6-D93B-3AC5C4A72478}"/>
                  </a:ext>
                </a:extLst>
              </p:cNvPr>
              <p:cNvSpPr txBox="1">
                <a:spLocks noRot="1" noChangeAspect="1" noMove="1" noResize="1" noEditPoints="1" noAdjustHandles="1" noChangeArrowheads="1" noChangeShapeType="1" noTextEdit="1"/>
              </p:cNvSpPr>
              <p:nvPr/>
            </p:nvSpPr>
            <p:spPr>
              <a:xfrm>
                <a:off x="1578003" y="3241713"/>
                <a:ext cx="807868" cy="523220"/>
              </a:xfrm>
              <a:prstGeom prst="rect">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B8C87C10-9F04-7DEB-BFE5-50FF889B28C3}"/>
                  </a:ext>
                </a:extLst>
              </p:cNvPr>
              <p:cNvSpPr txBox="1"/>
              <p:nvPr/>
            </p:nvSpPr>
            <p:spPr>
              <a:xfrm>
                <a:off x="1571348" y="3773020"/>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𝟐</m:t>
                          </m:r>
                        </m:sub>
                      </m:sSub>
                    </m:oMath>
                  </m:oMathPara>
                </a14:m>
                <a:endParaRPr lang="en-IN" sz="2800" b="1" dirty="0"/>
              </a:p>
            </p:txBody>
          </p:sp>
        </mc:Choice>
        <mc:Fallback xmlns="">
          <p:sp>
            <p:nvSpPr>
              <p:cNvPr id="11" name="TextBox 10">
                <a:extLst>
                  <a:ext uri="{FF2B5EF4-FFF2-40B4-BE49-F238E27FC236}">
                    <a16:creationId xmlns:a16="http://schemas.microsoft.com/office/drawing/2014/main" xmlns="" xmlns:a14="http://schemas.microsoft.com/office/drawing/2010/main" id="{B8C87C10-9F04-7DEB-BFE5-50FF889B28C3}"/>
                  </a:ext>
                </a:extLst>
              </p:cNvPr>
              <p:cNvSpPr txBox="1">
                <a:spLocks noRot="1" noChangeAspect="1" noMove="1" noResize="1" noEditPoints="1" noAdjustHandles="1" noChangeArrowheads="1" noChangeShapeType="1" noTextEdit="1"/>
              </p:cNvSpPr>
              <p:nvPr/>
            </p:nvSpPr>
            <p:spPr>
              <a:xfrm>
                <a:off x="1571348" y="3773020"/>
                <a:ext cx="807868" cy="523220"/>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047518E4-180B-4B55-0CEF-BCA127665883}"/>
                  </a:ext>
                </a:extLst>
              </p:cNvPr>
              <p:cNvSpPr txBox="1"/>
              <p:nvPr/>
            </p:nvSpPr>
            <p:spPr>
              <a:xfrm>
                <a:off x="1571348" y="4296431"/>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𝟑</m:t>
                          </m:r>
                        </m:sub>
                      </m:sSub>
                    </m:oMath>
                  </m:oMathPara>
                </a14:m>
                <a:endParaRPr lang="en-IN" sz="2800" b="1" dirty="0"/>
              </a:p>
            </p:txBody>
          </p:sp>
        </mc:Choice>
        <mc:Fallback xmlns="">
          <p:sp>
            <p:nvSpPr>
              <p:cNvPr id="12" name="TextBox 11">
                <a:extLst>
                  <a:ext uri="{FF2B5EF4-FFF2-40B4-BE49-F238E27FC236}">
                    <a16:creationId xmlns:a16="http://schemas.microsoft.com/office/drawing/2014/main" xmlns="" xmlns:a14="http://schemas.microsoft.com/office/drawing/2010/main" id="{047518E4-180B-4B55-0CEF-BCA127665883}"/>
                  </a:ext>
                </a:extLst>
              </p:cNvPr>
              <p:cNvSpPr txBox="1">
                <a:spLocks noRot="1" noChangeAspect="1" noMove="1" noResize="1" noEditPoints="1" noAdjustHandles="1" noChangeArrowheads="1" noChangeShapeType="1" noTextEdit="1"/>
              </p:cNvSpPr>
              <p:nvPr/>
            </p:nvSpPr>
            <p:spPr>
              <a:xfrm>
                <a:off x="1571348" y="4296431"/>
                <a:ext cx="807868" cy="523220"/>
              </a:xfrm>
              <a:prstGeom prst="rect">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43754B79-A243-4334-C336-F4F368AD598A}"/>
                  </a:ext>
                </a:extLst>
              </p:cNvPr>
              <p:cNvSpPr txBox="1"/>
              <p:nvPr/>
            </p:nvSpPr>
            <p:spPr>
              <a:xfrm>
                <a:off x="2438024" y="2796061"/>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solidFill>
                                <a:srgbClr val="FF0000"/>
                              </a:solidFill>
                              <a:latin typeface="Cambria Math" panose="02040503050406030204" pitchFamily="18" charset="0"/>
                            </a:rPr>
                          </m:ctrlPr>
                        </m:sSubPr>
                        <m:e>
                          <m:r>
                            <a:rPr lang="en-US" sz="2800" b="1" i="1" smtClean="0">
                              <a:solidFill>
                                <a:srgbClr val="FF0000"/>
                              </a:solidFill>
                              <a:latin typeface="Cambria Math" panose="02040503050406030204" pitchFamily="18" charset="0"/>
                            </a:rPr>
                            <m:t>𝑸</m:t>
                          </m:r>
                        </m:e>
                        <m:sub>
                          <m:r>
                            <a:rPr lang="en-US" sz="2800" b="1" i="1" smtClean="0">
                              <a:solidFill>
                                <a:srgbClr val="FF0000"/>
                              </a:solidFill>
                              <a:latin typeface="Cambria Math" panose="02040503050406030204" pitchFamily="18" charset="0"/>
                            </a:rPr>
                            <m:t>𝟏</m:t>
                          </m:r>
                        </m:sub>
                      </m:sSub>
                    </m:oMath>
                  </m:oMathPara>
                </a14:m>
                <a:endParaRPr lang="en-IN" sz="2800" b="1" dirty="0"/>
              </a:p>
            </p:txBody>
          </p:sp>
        </mc:Choice>
        <mc:Fallback xmlns="">
          <p:sp>
            <p:nvSpPr>
              <p:cNvPr id="13" name="TextBox 12">
                <a:extLst>
                  <a:ext uri="{FF2B5EF4-FFF2-40B4-BE49-F238E27FC236}">
                    <a16:creationId xmlns:a16="http://schemas.microsoft.com/office/drawing/2014/main" xmlns="" xmlns:a14="http://schemas.microsoft.com/office/drawing/2010/main" id="{43754B79-A243-4334-C336-F4F368AD598A}"/>
                  </a:ext>
                </a:extLst>
              </p:cNvPr>
              <p:cNvSpPr txBox="1">
                <a:spLocks noRot="1" noChangeAspect="1" noMove="1" noResize="1" noEditPoints="1" noAdjustHandles="1" noChangeArrowheads="1" noChangeShapeType="1" noTextEdit="1"/>
              </p:cNvSpPr>
              <p:nvPr/>
            </p:nvSpPr>
            <p:spPr>
              <a:xfrm>
                <a:off x="2438024" y="2796061"/>
                <a:ext cx="807868" cy="523220"/>
              </a:xfrm>
              <a:prstGeom prst="rect">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CFA89AA9-A2F7-C371-386D-42764955840C}"/>
                  </a:ext>
                </a:extLst>
              </p:cNvPr>
              <p:cNvSpPr txBox="1"/>
              <p:nvPr/>
            </p:nvSpPr>
            <p:spPr>
              <a:xfrm>
                <a:off x="3335786" y="2806332"/>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14" name="TextBox 13">
                <a:extLst>
                  <a:ext uri="{FF2B5EF4-FFF2-40B4-BE49-F238E27FC236}">
                    <a16:creationId xmlns:a16="http://schemas.microsoft.com/office/drawing/2014/main" xmlns="" xmlns:a14="http://schemas.microsoft.com/office/drawing/2010/main" id="{CFA89AA9-A2F7-C371-386D-42764955840C}"/>
                  </a:ext>
                </a:extLst>
              </p:cNvPr>
              <p:cNvSpPr txBox="1">
                <a:spLocks noRot="1" noChangeAspect="1" noMove="1" noResize="1" noEditPoints="1" noAdjustHandles="1" noChangeArrowheads="1" noChangeShapeType="1" noTextEdit="1"/>
              </p:cNvSpPr>
              <p:nvPr/>
            </p:nvSpPr>
            <p:spPr>
              <a:xfrm>
                <a:off x="3335786" y="2806332"/>
                <a:ext cx="807868" cy="523220"/>
              </a:xfrm>
              <a:prstGeom prst="rect">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47479DF7-7659-4F0C-DD71-051D467F9CEC}"/>
                  </a:ext>
                </a:extLst>
              </p:cNvPr>
              <p:cNvSpPr txBox="1"/>
              <p:nvPr/>
            </p:nvSpPr>
            <p:spPr>
              <a:xfrm>
                <a:off x="4143654" y="2808596"/>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15" name="TextBox 14">
                <a:extLst>
                  <a:ext uri="{FF2B5EF4-FFF2-40B4-BE49-F238E27FC236}">
                    <a16:creationId xmlns:a16="http://schemas.microsoft.com/office/drawing/2014/main" xmlns="" xmlns:a14="http://schemas.microsoft.com/office/drawing/2010/main" id="{47479DF7-7659-4F0C-DD71-051D467F9CEC}"/>
                  </a:ext>
                </a:extLst>
              </p:cNvPr>
              <p:cNvSpPr txBox="1">
                <a:spLocks noRot="1" noChangeAspect="1" noMove="1" noResize="1" noEditPoints="1" noAdjustHandles="1" noChangeArrowheads="1" noChangeShapeType="1" noTextEdit="1"/>
              </p:cNvSpPr>
              <p:nvPr/>
            </p:nvSpPr>
            <p:spPr>
              <a:xfrm>
                <a:off x="4143654" y="2808596"/>
                <a:ext cx="807868" cy="523220"/>
              </a:xfrm>
              <a:prstGeom prst="rect">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6A96395-5444-06AB-85EE-ACB95098CC9C}"/>
                  </a:ext>
                </a:extLst>
              </p:cNvPr>
              <p:cNvSpPr txBox="1"/>
              <p:nvPr/>
            </p:nvSpPr>
            <p:spPr>
              <a:xfrm>
                <a:off x="2438024" y="3284994"/>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solidFill>
                                <a:srgbClr val="FF0000"/>
                              </a:solidFill>
                              <a:latin typeface="Cambria Math" panose="02040503050406030204" pitchFamily="18" charset="0"/>
                            </a:rPr>
                          </m:ctrlPr>
                        </m:sSubPr>
                        <m:e>
                          <m:r>
                            <a:rPr lang="en-US" sz="2800" b="1" i="1" smtClean="0">
                              <a:solidFill>
                                <a:srgbClr val="FF0000"/>
                              </a:solidFill>
                              <a:latin typeface="Cambria Math" panose="02040503050406030204" pitchFamily="18" charset="0"/>
                            </a:rPr>
                            <m:t>𝑸</m:t>
                          </m:r>
                        </m:e>
                        <m:sub>
                          <m:r>
                            <a:rPr lang="en-US" sz="2800" b="1" i="1" smtClean="0">
                              <a:solidFill>
                                <a:srgbClr val="FF0000"/>
                              </a:solidFill>
                              <a:latin typeface="Cambria Math" panose="02040503050406030204" pitchFamily="18" charset="0"/>
                            </a:rPr>
                            <m:t>𝟐</m:t>
                          </m:r>
                        </m:sub>
                      </m:sSub>
                    </m:oMath>
                  </m:oMathPara>
                </a14:m>
                <a:endParaRPr lang="en-IN" sz="2800" b="1" dirty="0"/>
              </a:p>
            </p:txBody>
          </p:sp>
        </mc:Choice>
        <mc:Fallback xmlns="">
          <p:sp>
            <p:nvSpPr>
              <p:cNvPr id="16" name="TextBox 15">
                <a:extLst>
                  <a:ext uri="{FF2B5EF4-FFF2-40B4-BE49-F238E27FC236}">
                    <a16:creationId xmlns:a16="http://schemas.microsoft.com/office/drawing/2014/main" xmlns="" xmlns:a14="http://schemas.microsoft.com/office/drawing/2010/main" id="{D6A96395-5444-06AB-85EE-ACB95098CC9C}"/>
                  </a:ext>
                </a:extLst>
              </p:cNvPr>
              <p:cNvSpPr txBox="1">
                <a:spLocks noRot="1" noChangeAspect="1" noMove="1" noResize="1" noEditPoints="1" noAdjustHandles="1" noChangeArrowheads="1" noChangeShapeType="1" noTextEdit="1"/>
              </p:cNvSpPr>
              <p:nvPr/>
            </p:nvSpPr>
            <p:spPr>
              <a:xfrm>
                <a:off x="2438024" y="3284994"/>
                <a:ext cx="807868" cy="523220"/>
              </a:xfrm>
              <a:prstGeom prst="rect">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31A74EDB-9CD1-EEA5-BC09-1D863DEE197D}"/>
                  </a:ext>
                </a:extLst>
              </p:cNvPr>
              <p:cNvSpPr txBox="1"/>
              <p:nvPr/>
            </p:nvSpPr>
            <p:spPr>
              <a:xfrm>
                <a:off x="3335786" y="3273423"/>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17" name="TextBox 16">
                <a:extLst>
                  <a:ext uri="{FF2B5EF4-FFF2-40B4-BE49-F238E27FC236}">
                    <a16:creationId xmlns:a16="http://schemas.microsoft.com/office/drawing/2014/main" xmlns="" xmlns:a14="http://schemas.microsoft.com/office/drawing/2010/main" id="{31A74EDB-9CD1-EEA5-BC09-1D863DEE197D}"/>
                  </a:ext>
                </a:extLst>
              </p:cNvPr>
              <p:cNvSpPr txBox="1">
                <a:spLocks noRot="1" noChangeAspect="1" noMove="1" noResize="1" noEditPoints="1" noAdjustHandles="1" noChangeArrowheads="1" noChangeShapeType="1" noTextEdit="1"/>
              </p:cNvSpPr>
              <p:nvPr/>
            </p:nvSpPr>
            <p:spPr>
              <a:xfrm>
                <a:off x="3335786" y="3273423"/>
                <a:ext cx="807868" cy="523220"/>
              </a:xfrm>
              <a:prstGeom prst="rect">
                <a:avLst/>
              </a:prstGeom>
              <a:blipFill>
                <a:blip r:embed="rId10"/>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A99E2B0-2D63-67B6-E459-3C0707F3D274}"/>
                  </a:ext>
                </a:extLst>
              </p:cNvPr>
              <p:cNvSpPr txBox="1"/>
              <p:nvPr/>
            </p:nvSpPr>
            <p:spPr>
              <a:xfrm>
                <a:off x="4143654" y="3254852"/>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18" name="TextBox 17">
                <a:extLst>
                  <a:ext uri="{FF2B5EF4-FFF2-40B4-BE49-F238E27FC236}">
                    <a16:creationId xmlns:a16="http://schemas.microsoft.com/office/drawing/2014/main" xmlns="" xmlns:a14="http://schemas.microsoft.com/office/drawing/2010/main" id="{AA99E2B0-2D63-67B6-E459-3C0707F3D274}"/>
                  </a:ext>
                </a:extLst>
              </p:cNvPr>
              <p:cNvSpPr txBox="1">
                <a:spLocks noRot="1" noChangeAspect="1" noMove="1" noResize="1" noEditPoints="1" noAdjustHandles="1" noChangeArrowheads="1" noChangeShapeType="1" noTextEdit="1"/>
              </p:cNvSpPr>
              <p:nvPr/>
            </p:nvSpPr>
            <p:spPr>
              <a:xfrm>
                <a:off x="4143654" y="3254852"/>
                <a:ext cx="807868" cy="523220"/>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106064A2-5A85-A65D-B52A-FFD7114F2913}"/>
                  </a:ext>
                </a:extLst>
              </p:cNvPr>
              <p:cNvSpPr txBox="1"/>
              <p:nvPr/>
            </p:nvSpPr>
            <p:spPr>
              <a:xfrm>
                <a:off x="2438024" y="3822886"/>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𝟐</m:t>
                          </m:r>
                        </m:sub>
                      </m:sSub>
                    </m:oMath>
                  </m:oMathPara>
                </a14:m>
                <a:endParaRPr lang="en-IN" sz="2800" b="1" dirty="0"/>
              </a:p>
            </p:txBody>
          </p:sp>
        </mc:Choice>
        <mc:Fallback xmlns="">
          <p:sp>
            <p:nvSpPr>
              <p:cNvPr id="19" name="TextBox 18">
                <a:extLst>
                  <a:ext uri="{FF2B5EF4-FFF2-40B4-BE49-F238E27FC236}">
                    <a16:creationId xmlns:a16="http://schemas.microsoft.com/office/drawing/2014/main" xmlns="" xmlns:a14="http://schemas.microsoft.com/office/drawing/2010/main" id="{106064A2-5A85-A65D-B52A-FFD7114F2913}"/>
                  </a:ext>
                </a:extLst>
              </p:cNvPr>
              <p:cNvSpPr txBox="1">
                <a:spLocks noRot="1" noChangeAspect="1" noMove="1" noResize="1" noEditPoints="1" noAdjustHandles="1" noChangeArrowheads="1" noChangeShapeType="1" noTextEdit="1"/>
              </p:cNvSpPr>
              <p:nvPr/>
            </p:nvSpPr>
            <p:spPr>
              <a:xfrm>
                <a:off x="2438024" y="3822886"/>
                <a:ext cx="807868" cy="523220"/>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5E5E3C40-0D69-0838-6D66-721FF40F5A12}"/>
                  </a:ext>
                </a:extLst>
              </p:cNvPr>
              <p:cNvSpPr txBox="1"/>
              <p:nvPr/>
            </p:nvSpPr>
            <p:spPr>
              <a:xfrm>
                <a:off x="3335786" y="3807013"/>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solidFill>
                                <a:srgbClr val="FF0000"/>
                              </a:solidFill>
                              <a:latin typeface="Cambria Math" panose="02040503050406030204" pitchFamily="18" charset="0"/>
                            </a:rPr>
                          </m:ctrlPr>
                        </m:sSubPr>
                        <m:e>
                          <m:r>
                            <a:rPr lang="en-US" sz="2800" b="1" i="1" smtClean="0">
                              <a:solidFill>
                                <a:srgbClr val="FF0000"/>
                              </a:solidFill>
                              <a:latin typeface="Cambria Math" panose="02040503050406030204" pitchFamily="18" charset="0"/>
                            </a:rPr>
                            <m:t>𝑸</m:t>
                          </m:r>
                        </m:e>
                        <m:sub>
                          <m:r>
                            <a:rPr lang="en-US" sz="2800" b="1" i="1" smtClean="0">
                              <a:solidFill>
                                <a:srgbClr val="FF0000"/>
                              </a:solidFill>
                              <a:latin typeface="Cambria Math" panose="02040503050406030204" pitchFamily="18" charset="0"/>
                            </a:rPr>
                            <m:t>𝟑</m:t>
                          </m:r>
                        </m:sub>
                      </m:sSub>
                    </m:oMath>
                  </m:oMathPara>
                </a14:m>
                <a:endParaRPr lang="en-IN" sz="2800" b="1" dirty="0"/>
              </a:p>
            </p:txBody>
          </p:sp>
        </mc:Choice>
        <mc:Fallback xmlns="">
          <p:sp>
            <p:nvSpPr>
              <p:cNvPr id="20" name="TextBox 19">
                <a:extLst>
                  <a:ext uri="{FF2B5EF4-FFF2-40B4-BE49-F238E27FC236}">
                    <a16:creationId xmlns:a16="http://schemas.microsoft.com/office/drawing/2014/main" xmlns="" xmlns:a14="http://schemas.microsoft.com/office/drawing/2010/main" id="{5E5E3C40-0D69-0838-6D66-721FF40F5A12}"/>
                  </a:ext>
                </a:extLst>
              </p:cNvPr>
              <p:cNvSpPr txBox="1">
                <a:spLocks noRot="1" noChangeAspect="1" noMove="1" noResize="1" noEditPoints="1" noAdjustHandles="1" noChangeArrowheads="1" noChangeShapeType="1" noTextEdit="1"/>
              </p:cNvSpPr>
              <p:nvPr/>
            </p:nvSpPr>
            <p:spPr>
              <a:xfrm>
                <a:off x="3335786" y="3807013"/>
                <a:ext cx="807868" cy="523220"/>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67E1FD28-FD06-5B0A-66D0-DFB873B61B5D}"/>
                  </a:ext>
                </a:extLst>
              </p:cNvPr>
              <p:cNvSpPr txBox="1"/>
              <p:nvPr/>
            </p:nvSpPr>
            <p:spPr>
              <a:xfrm>
                <a:off x="4143654" y="3779657"/>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21" name="TextBox 20">
                <a:extLst>
                  <a:ext uri="{FF2B5EF4-FFF2-40B4-BE49-F238E27FC236}">
                    <a16:creationId xmlns:a16="http://schemas.microsoft.com/office/drawing/2014/main" xmlns="" xmlns:a14="http://schemas.microsoft.com/office/drawing/2010/main" id="{67E1FD28-FD06-5B0A-66D0-DFB873B61B5D}"/>
                  </a:ext>
                </a:extLst>
              </p:cNvPr>
              <p:cNvSpPr txBox="1">
                <a:spLocks noRot="1" noChangeAspect="1" noMove="1" noResize="1" noEditPoints="1" noAdjustHandles="1" noChangeArrowheads="1" noChangeShapeType="1" noTextEdit="1"/>
              </p:cNvSpPr>
              <p:nvPr/>
            </p:nvSpPr>
            <p:spPr>
              <a:xfrm>
                <a:off x="4143654" y="3779657"/>
                <a:ext cx="807868" cy="523220"/>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4D667B5C-530F-F754-3347-54CFA41D0A11}"/>
                  </a:ext>
                </a:extLst>
              </p:cNvPr>
              <p:cNvSpPr txBox="1"/>
              <p:nvPr/>
            </p:nvSpPr>
            <p:spPr>
              <a:xfrm>
                <a:off x="2438024" y="4302976"/>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rgbClr val="FF0000"/>
                          </a:solidFill>
                          <a:latin typeface="Cambria Math" panose="02040503050406030204" pitchFamily="18" charset="0"/>
                        </a:rPr>
                        <m:t>𝑷</m:t>
                      </m:r>
                    </m:oMath>
                  </m:oMathPara>
                </a14:m>
                <a:endParaRPr lang="en-IN" sz="2800" b="1" dirty="0">
                  <a:solidFill>
                    <a:srgbClr val="FF0000"/>
                  </a:solidFill>
                </a:endParaRPr>
              </a:p>
            </p:txBody>
          </p:sp>
        </mc:Choice>
        <mc:Fallback xmlns="">
          <p:sp>
            <p:nvSpPr>
              <p:cNvPr id="22" name="TextBox 21">
                <a:extLst>
                  <a:ext uri="{FF2B5EF4-FFF2-40B4-BE49-F238E27FC236}">
                    <a16:creationId xmlns:a16="http://schemas.microsoft.com/office/drawing/2014/main" xmlns="" xmlns:a14="http://schemas.microsoft.com/office/drawing/2010/main" id="{4D667B5C-530F-F754-3347-54CFA41D0A11}"/>
                  </a:ext>
                </a:extLst>
              </p:cNvPr>
              <p:cNvSpPr txBox="1">
                <a:spLocks noRot="1" noChangeAspect="1" noMove="1" noResize="1" noEditPoints="1" noAdjustHandles="1" noChangeArrowheads="1" noChangeShapeType="1" noTextEdit="1"/>
              </p:cNvSpPr>
              <p:nvPr/>
            </p:nvSpPr>
            <p:spPr>
              <a:xfrm>
                <a:off x="2438024" y="4302976"/>
                <a:ext cx="807868" cy="523220"/>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330C7EA4-9579-F507-6FDE-A2C8163E5521}"/>
                  </a:ext>
                </a:extLst>
              </p:cNvPr>
              <p:cNvSpPr txBox="1"/>
              <p:nvPr/>
            </p:nvSpPr>
            <p:spPr>
              <a:xfrm>
                <a:off x="3335786" y="4310964"/>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23" name="TextBox 22">
                <a:extLst>
                  <a:ext uri="{FF2B5EF4-FFF2-40B4-BE49-F238E27FC236}">
                    <a16:creationId xmlns:a16="http://schemas.microsoft.com/office/drawing/2014/main" xmlns="" xmlns:a14="http://schemas.microsoft.com/office/drawing/2010/main" id="{330C7EA4-9579-F507-6FDE-A2C8163E5521}"/>
                  </a:ext>
                </a:extLst>
              </p:cNvPr>
              <p:cNvSpPr txBox="1">
                <a:spLocks noRot="1" noChangeAspect="1" noMove="1" noResize="1" noEditPoints="1" noAdjustHandles="1" noChangeArrowheads="1" noChangeShapeType="1" noTextEdit="1"/>
              </p:cNvSpPr>
              <p:nvPr/>
            </p:nvSpPr>
            <p:spPr>
              <a:xfrm>
                <a:off x="3335786" y="4310964"/>
                <a:ext cx="807868" cy="523220"/>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A9B9E9D1-920D-1EAA-8EDD-9AB27699A3CF}"/>
                  </a:ext>
                </a:extLst>
              </p:cNvPr>
              <p:cNvSpPr txBox="1"/>
              <p:nvPr/>
            </p:nvSpPr>
            <p:spPr>
              <a:xfrm>
                <a:off x="4143654" y="4299569"/>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24" name="TextBox 23">
                <a:extLst>
                  <a:ext uri="{FF2B5EF4-FFF2-40B4-BE49-F238E27FC236}">
                    <a16:creationId xmlns:a16="http://schemas.microsoft.com/office/drawing/2014/main" xmlns="" xmlns:a14="http://schemas.microsoft.com/office/drawing/2010/main" id="{A9B9E9D1-920D-1EAA-8EDD-9AB27699A3CF}"/>
                  </a:ext>
                </a:extLst>
              </p:cNvPr>
              <p:cNvSpPr txBox="1">
                <a:spLocks noRot="1" noChangeAspect="1" noMove="1" noResize="1" noEditPoints="1" noAdjustHandles="1" noChangeArrowheads="1" noChangeShapeType="1" noTextEdit="1"/>
              </p:cNvSpPr>
              <p:nvPr/>
            </p:nvSpPr>
            <p:spPr>
              <a:xfrm>
                <a:off x="4143654" y="4299569"/>
                <a:ext cx="807868" cy="523220"/>
              </a:xfrm>
              <a:prstGeom prst="rect">
                <a:avLst/>
              </a:prstGeom>
              <a:blipFill>
                <a:blip r:embed="rId17"/>
                <a:stretch>
                  <a:fillRect/>
                </a:stretch>
              </a:blipFill>
            </p:spPr>
            <p:txBody>
              <a:bodyPr/>
              <a:lstStyle/>
              <a:p>
                <a:r>
                  <a:rPr lang="en-IN">
                    <a:noFill/>
                  </a:rPr>
                  <a:t> </a:t>
                </a:r>
              </a:p>
            </p:txBody>
          </p:sp>
        </mc:Fallback>
      </mc:AlternateContent>
      <p:sp>
        <p:nvSpPr>
          <p:cNvPr id="25" name="Oval 24">
            <a:extLst>
              <a:ext uri="{FF2B5EF4-FFF2-40B4-BE49-F238E27FC236}">
                <a16:creationId xmlns:a16="http://schemas.microsoft.com/office/drawing/2014/main" id="{14AAFDBB-B073-37D0-33E8-96C646BED4EE}"/>
              </a:ext>
            </a:extLst>
          </p:cNvPr>
          <p:cNvSpPr/>
          <p:nvPr/>
        </p:nvSpPr>
        <p:spPr>
          <a:xfrm>
            <a:off x="164617" y="-162877"/>
            <a:ext cx="6493635" cy="188421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Pattern Matching Table</a:t>
            </a:r>
            <a:endParaRPr lang="en-IN" sz="3200" b="1" dirty="0"/>
          </a:p>
        </p:txBody>
      </p:sp>
      <p:sp>
        <p:nvSpPr>
          <p:cNvPr id="26" name="Rectangle: Rounded Corners 25">
            <a:extLst>
              <a:ext uri="{FF2B5EF4-FFF2-40B4-BE49-F238E27FC236}">
                <a16:creationId xmlns:a16="http://schemas.microsoft.com/office/drawing/2014/main" id="{D37DCD56-5FD7-2559-5C48-CEAF46357C79}"/>
              </a:ext>
            </a:extLst>
          </p:cNvPr>
          <p:cNvSpPr/>
          <p:nvPr/>
        </p:nvSpPr>
        <p:spPr>
          <a:xfrm>
            <a:off x="5925479" y="1619133"/>
            <a:ext cx="5990941" cy="1448809"/>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latin typeface="Book Antiqua" panose="02040602050305030304" pitchFamily="18" charset="0"/>
              </a:rPr>
              <a:t>Trace patterns using algorithm:</a:t>
            </a:r>
          </a:p>
          <a:p>
            <a:pPr marL="400050" indent="-400050" algn="just">
              <a:buAutoNum type="romanLcParenBoth"/>
            </a:pPr>
            <a:r>
              <a:rPr lang="en-US" sz="2800" dirty="0">
                <a:latin typeface="Book Antiqua" panose="02040602050305030304" pitchFamily="18" charset="0"/>
              </a:rPr>
              <a:t>T=</a:t>
            </a:r>
            <a:r>
              <a:rPr lang="en-US" sz="2800" dirty="0" err="1">
                <a:latin typeface="Book Antiqua" panose="02040602050305030304" pitchFamily="18" charset="0"/>
              </a:rPr>
              <a:t>aabcaba</a:t>
            </a:r>
            <a:endParaRPr lang="en-US" sz="2800" dirty="0">
              <a:latin typeface="Book Antiqua" panose="02040602050305030304" pitchFamily="18" charset="0"/>
            </a:endParaRPr>
          </a:p>
          <a:p>
            <a:pPr marL="400050" indent="-400050" algn="just">
              <a:buAutoNum type="romanLcParenBoth"/>
            </a:pPr>
            <a:r>
              <a:rPr lang="en-US" sz="2800" dirty="0">
                <a:latin typeface="Book Antiqua" panose="02040602050305030304" pitchFamily="18" charset="0"/>
              </a:rPr>
              <a:t>T=</a:t>
            </a:r>
            <a:r>
              <a:rPr lang="en-US" sz="2800" dirty="0" err="1">
                <a:latin typeface="Book Antiqua" panose="02040602050305030304" pitchFamily="18" charset="0"/>
              </a:rPr>
              <a:t>abcaabaca</a:t>
            </a:r>
            <a:endParaRPr lang="en-IN" sz="2800" dirty="0">
              <a:latin typeface="Book Antiqua" panose="02040602050305030304" pitchFamily="18" charset="0"/>
            </a:endParaRPr>
          </a:p>
        </p:txBody>
      </p:sp>
    </p:spTree>
    <p:extLst>
      <p:ext uri="{BB962C8B-B14F-4D97-AF65-F5344CB8AC3E}">
        <p14:creationId xmlns:p14="http://schemas.microsoft.com/office/powerpoint/2010/main" val="414126179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Vertical)">
                                      <p:cBhvr>
                                        <p:cTn id="21" dur="500"/>
                                        <p:tgtEl>
                                          <p:spTgt spid="10"/>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inVertical)">
                                      <p:cBhvr>
                                        <p:cTn id="24" dur="500"/>
                                        <p:tgtEl>
                                          <p:spTgt spid="11"/>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6">
                                            <p:txEl>
                                              <p:pRg st="0" end="0"/>
                                            </p:txEl>
                                          </p:spTgt>
                                        </p:tgtEl>
                                        <p:attrNameLst>
                                          <p:attrName>style.visibility</p:attrName>
                                        </p:attrNameLst>
                                      </p:cBhvr>
                                      <p:to>
                                        <p:strVal val="visible"/>
                                      </p:to>
                                    </p:set>
                                    <p:animEffect transition="in" filter="barn(inVertical)">
                                      <p:cBhvr>
                                        <p:cTn id="47" dur="500"/>
                                        <p:tgtEl>
                                          <p:spTgt spid="1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17">
                                            <p:txEl>
                                              <p:pRg st="0" end="0"/>
                                            </p:txEl>
                                          </p:spTgt>
                                        </p:tgtEl>
                                        <p:attrNameLst>
                                          <p:attrName>style.visibility</p:attrName>
                                        </p:attrNameLst>
                                      </p:cBhvr>
                                      <p:to>
                                        <p:strVal val="visible"/>
                                      </p:to>
                                    </p:set>
                                    <p:animEffect transition="in" filter="barn(inVertical)">
                                      <p:cBhvr>
                                        <p:cTn id="52" dur="500"/>
                                        <p:tgtEl>
                                          <p:spTgt spid="17">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arn(inVertical)">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barn(inVertical)">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barn(inVertical)">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21">
                                            <p:txEl>
                                              <p:pRg st="0" end="0"/>
                                            </p:txEl>
                                          </p:spTgt>
                                        </p:tgtEl>
                                        <p:attrNameLst>
                                          <p:attrName>style.visibility</p:attrName>
                                        </p:attrNameLst>
                                      </p:cBhvr>
                                      <p:to>
                                        <p:strVal val="visible"/>
                                      </p:to>
                                    </p:set>
                                    <p:animEffect transition="in" filter="barn(inVertical)">
                                      <p:cBhvr>
                                        <p:cTn id="72" dur="500"/>
                                        <p:tgtEl>
                                          <p:spTgt spid="21">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barn(inVertical)">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barn(inVertical)">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nodeType="clickEffect">
                                  <p:stCondLst>
                                    <p:cond delay="0"/>
                                  </p:stCondLst>
                                  <p:childTnLst>
                                    <p:set>
                                      <p:cBhvr>
                                        <p:cTn id="86" dur="1" fill="hold">
                                          <p:stCondLst>
                                            <p:cond delay="0"/>
                                          </p:stCondLst>
                                        </p:cTn>
                                        <p:tgtEl>
                                          <p:spTgt spid="24">
                                            <p:txEl>
                                              <p:pRg st="0" end="0"/>
                                            </p:txEl>
                                          </p:spTgt>
                                        </p:tgtEl>
                                        <p:attrNameLst>
                                          <p:attrName>style.visibility</p:attrName>
                                        </p:attrNameLst>
                                      </p:cBhvr>
                                      <p:to>
                                        <p:strVal val="visible"/>
                                      </p:to>
                                    </p:set>
                                    <p:animEffect transition="in" filter="barn(inVertical)">
                                      <p:cBhvr>
                                        <p:cTn id="87" dur="500"/>
                                        <p:tgtEl>
                                          <p:spTgt spid="24">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6" presetClass="entr" presetSubtype="16" fill="hold" grpId="0" nodeType="click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circle(in)">
                                      <p:cBhvr>
                                        <p:cTn id="92" dur="2000"/>
                                        <p:tgtEl>
                                          <p:spTgt spid="25"/>
                                        </p:tgtEl>
                                      </p:cBhvr>
                                    </p:animEffect>
                                  </p:childTnLst>
                                </p:cTn>
                              </p:par>
                            </p:childTnLst>
                          </p:cTn>
                        </p:par>
                      </p:childTnLst>
                    </p:cTn>
                  </p:par>
                  <p:par>
                    <p:cTn id="93" fill="hold">
                      <p:stCondLst>
                        <p:cond delay="indefinite"/>
                      </p:stCondLst>
                      <p:childTnLst>
                        <p:par>
                          <p:cTn id="94" fill="hold">
                            <p:stCondLst>
                              <p:cond delay="0"/>
                            </p:stCondLst>
                            <p:childTnLst>
                              <p:par>
                                <p:cTn id="95" presetID="14" presetClass="entr" presetSubtype="10" fill="hold" grpId="0" nodeType="click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randombar(horizontal)">
                                      <p:cBhvr>
                                        <p:cTn id="9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animBg="1"/>
      <p:bldP spid="11" grpId="0" animBg="1"/>
      <p:bldP spid="12" grpId="0" animBg="1"/>
      <p:bldP spid="13" grpId="0" animBg="1"/>
      <p:bldP spid="14" grpId="0" animBg="1"/>
      <p:bldP spid="15" grpId="0" animBg="1"/>
      <p:bldP spid="18" grpId="0" animBg="1"/>
      <p:bldP spid="19" grpId="0" animBg="1"/>
      <p:bldP spid="20" grpId="0" animBg="1"/>
      <p:bldP spid="22" grpId="0" animBg="1"/>
      <p:bldP spid="23" grpId="0" animBg="1"/>
      <p:bldP spid="25" grpId="0" animBg="1"/>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4AD3331-AC3A-D755-37C2-740B8ABC7AC1}"/>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2B4EB476-F398-003F-4A7C-2085325186F6}"/>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8738653-D0F7-00AF-4BB6-2857F96952AD}"/>
              </a:ext>
            </a:extLst>
          </p:cNvPr>
          <p:cNvSpPr>
            <a:spLocks noGrp="1"/>
          </p:cNvSpPr>
          <p:nvPr>
            <p:ph type="sldNum" sz="quarter" idx="12"/>
          </p:nvPr>
        </p:nvSpPr>
        <p:spPr/>
        <p:txBody>
          <a:bodyPr/>
          <a:lstStyle/>
          <a:p>
            <a:fld id="{294A09A9-5501-47C1-A89A-A340965A2BE2}" type="slidenum">
              <a:rPr lang="en-US" smtClean="0"/>
              <a:pPr/>
              <a:t>14</a:t>
            </a:fld>
            <a:endParaRPr lang="en-US" dirty="0"/>
          </a:p>
        </p:txBody>
      </p:sp>
      <p:sp>
        <p:nvSpPr>
          <p:cNvPr id="7" name="TextBox 6">
            <a:extLst>
              <a:ext uri="{FF2B5EF4-FFF2-40B4-BE49-F238E27FC236}">
                <a16:creationId xmlns:a16="http://schemas.microsoft.com/office/drawing/2014/main" id="{D71B8F1E-6E3B-E8D3-3022-E6C2F8031D0E}"/>
              </a:ext>
            </a:extLst>
          </p:cNvPr>
          <p:cNvSpPr txBox="1"/>
          <p:nvPr/>
        </p:nvSpPr>
        <p:spPr>
          <a:xfrm>
            <a:off x="457200" y="503353"/>
            <a:ext cx="6094520" cy="584775"/>
          </a:xfrm>
          <a:prstGeom prst="rect">
            <a:avLst/>
          </a:prstGeom>
          <a:noFill/>
        </p:spPr>
        <p:txBody>
          <a:bodyPr wrap="square">
            <a:spAutoFit/>
          </a:bodyPr>
          <a:lstStyle/>
          <a:p>
            <a:r>
              <a:rPr lang="en-IN" sz="3200" b="1" kern="0" dirty="0">
                <a:solidFill>
                  <a:srgbClr val="FF0000"/>
                </a:solidFill>
                <a:effectLst/>
                <a:latin typeface="Book Antiqua" panose="02040602050305030304" pitchFamily="18" charset="0"/>
                <a:ea typeface="Times New Roman" panose="02020603050405020304" pitchFamily="18" charset="0"/>
                <a:cs typeface="Times New Roman" panose="02020603050405020304" pitchFamily="18" charset="0"/>
              </a:rPr>
              <a:t>Knuth-Morris-Pratt Algorithm</a:t>
            </a:r>
            <a:endParaRPr lang="en-IN" sz="3200" dirty="0">
              <a:solidFill>
                <a:srgbClr val="FF0000"/>
              </a:solidFill>
            </a:endParaRPr>
          </a:p>
        </p:txBody>
      </p:sp>
      <p:sp>
        <p:nvSpPr>
          <p:cNvPr id="10" name="TextBox 9">
            <a:extLst>
              <a:ext uri="{FF2B5EF4-FFF2-40B4-BE49-F238E27FC236}">
                <a16:creationId xmlns:a16="http://schemas.microsoft.com/office/drawing/2014/main" id="{B48DB14F-4368-4FE4-DF98-D898513553F3}"/>
              </a:ext>
            </a:extLst>
          </p:cNvPr>
          <p:cNvSpPr txBox="1"/>
          <p:nvPr/>
        </p:nvSpPr>
        <p:spPr>
          <a:xfrm>
            <a:off x="1074198" y="1296140"/>
            <a:ext cx="9623394" cy="3108543"/>
          </a:xfrm>
          <a:prstGeom prst="rect">
            <a:avLst/>
          </a:prstGeom>
          <a:noFill/>
        </p:spPr>
        <p:txBody>
          <a:bodyPr wrap="square" rtlCol="0">
            <a:spAutoFit/>
          </a:bodyPr>
          <a:lstStyle/>
          <a:p>
            <a:pPr marL="285750" indent="-285750" algn="just">
              <a:buFontTx/>
              <a:buChar char="-"/>
            </a:pPr>
            <a:r>
              <a:rPr lang="en-US" sz="2800" dirty="0">
                <a:latin typeface="Book Antiqua" panose="02040602050305030304" pitchFamily="18" charset="0"/>
              </a:rPr>
              <a:t>A pattern matching algorithm</a:t>
            </a:r>
          </a:p>
          <a:p>
            <a:pPr marL="285750" indent="-285750" algn="just">
              <a:buFontTx/>
              <a:buChar char="-"/>
            </a:pPr>
            <a:r>
              <a:rPr lang="en-US" sz="2800" dirty="0">
                <a:latin typeface="Book Antiqua" panose="02040602050305030304" pitchFamily="18" charset="0"/>
              </a:rPr>
              <a:t>Short form: KMP</a:t>
            </a:r>
          </a:p>
          <a:p>
            <a:pPr marL="285750" indent="-285750" algn="just">
              <a:buFontTx/>
              <a:buChar char="-"/>
            </a:pPr>
            <a:r>
              <a:rPr lang="en-IN" sz="2800" dirty="0">
                <a:solidFill>
                  <a:srgbClr val="333333"/>
                </a:solidFill>
                <a:effectLst/>
                <a:latin typeface="Book Antiqua" panose="02040602050305030304" pitchFamily="18" charset="0"/>
                <a:ea typeface="Verdana" panose="020B0604030504040204" pitchFamily="34" charset="0"/>
                <a:cs typeface="Times New Roman" panose="02020603050405020304" pitchFamily="18" charset="0"/>
              </a:rPr>
              <a:t>This algorithm compares character by character from left to right.</a:t>
            </a:r>
          </a:p>
          <a:p>
            <a:pPr marL="285750" indent="-285750" algn="just">
              <a:buFontTx/>
              <a:buChar char="-"/>
            </a:pPr>
            <a:r>
              <a:rPr lang="en-IN" sz="2800" dirty="0">
                <a:solidFill>
                  <a:srgbClr val="333333"/>
                </a:solidFill>
                <a:effectLst/>
                <a:latin typeface="Book Antiqua" panose="02040602050305030304" pitchFamily="18" charset="0"/>
                <a:ea typeface="Verdana" panose="020B0604030504040204" pitchFamily="34" charset="0"/>
                <a:cs typeface="Times New Roman" panose="02020603050405020304" pitchFamily="18" charset="0"/>
              </a:rPr>
              <a:t>But whenever a mismatch occurs, it uses a pre-processed table called </a:t>
            </a:r>
            <a:r>
              <a:rPr lang="en-IN" sz="2800" b="1" dirty="0">
                <a:solidFill>
                  <a:srgbClr val="333333"/>
                </a:solidFill>
                <a:effectLst/>
                <a:latin typeface="Book Antiqua" panose="02040602050305030304" pitchFamily="18" charset="0"/>
                <a:ea typeface="Verdana" panose="020B0604030504040204" pitchFamily="34" charset="0"/>
                <a:cs typeface="Times New Roman" panose="02020603050405020304" pitchFamily="18" charset="0"/>
              </a:rPr>
              <a:t>"Prefix Table“ (LPS): </a:t>
            </a:r>
            <a:r>
              <a:rPr lang="en-IN" sz="2800" b="1" dirty="0">
                <a:solidFill>
                  <a:srgbClr val="333333"/>
                </a:solidFill>
                <a:latin typeface="Book Antiqua" panose="02040602050305030304" pitchFamily="18" charset="0"/>
                <a:ea typeface="Verdana" panose="020B0604030504040204" pitchFamily="34" charset="0"/>
                <a:cs typeface="Times New Roman" panose="02020603050405020304" pitchFamily="18" charset="0"/>
              </a:rPr>
              <a:t>Longest Proper Prefix </a:t>
            </a:r>
            <a:r>
              <a:rPr lang="en-IN" sz="2800" dirty="0">
                <a:solidFill>
                  <a:srgbClr val="333333"/>
                </a:solidFill>
                <a:effectLst/>
                <a:latin typeface="Book Antiqua" panose="02040602050305030304" pitchFamily="18" charset="0"/>
                <a:ea typeface="Verdana" panose="020B0604030504040204" pitchFamily="34" charset="0"/>
                <a:cs typeface="Times New Roman" panose="02020603050405020304" pitchFamily="18" charset="0"/>
              </a:rPr>
              <a:t>to skip characters comparison while matching.</a:t>
            </a:r>
            <a:endParaRPr lang="en-IN" sz="2800" dirty="0">
              <a:latin typeface="Book Antiqua" panose="02040602050305030304" pitchFamily="18" charset="0"/>
            </a:endParaRPr>
          </a:p>
        </p:txBody>
      </p:sp>
    </p:spTree>
    <p:extLst>
      <p:ext uri="{BB962C8B-B14F-4D97-AF65-F5344CB8AC3E}">
        <p14:creationId xmlns:p14="http://schemas.microsoft.com/office/powerpoint/2010/main" val="83203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FE6E902-A9BC-1856-EE42-6B1115B0D5D0}"/>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0FDB9279-3671-D98D-FC28-253A26AB27A5}"/>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620549F-1F7D-2643-17CA-D62C1E1A939D}"/>
              </a:ext>
            </a:extLst>
          </p:cNvPr>
          <p:cNvSpPr>
            <a:spLocks noGrp="1"/>
          </p:cNvSpPr>
          <p:nvPr>
            <p:ph type="sldNum" sz="quarter" idx="12"/>
          </p:nvPr>
        </p:nvSpPr>
        <p:spPr/>
        <p:txBody>
          <a:bodyPr/>
          <a:lstStyle/>
          <a:p>
            <a:fld id="{294A09A9-5501-47C1-A89A-A340965A2BE2}" type="slidenum">
              <a:rPr lang="en-US" smtClean="0"/>
              <a:pPr/>
              <a:t>15</a:t>
            </a:fld>
            <a:endParaRPr lang="en-US" dirty="0"/>
          </a:p>
        </p:txBody>
      </p:sp>
      <p:sp>
        <p:nvSpPr>
          <p:cNvPr id="7" name="TextBox 6">
            <a:extLst>
              <a:ext uri="{FF2B5EF4-FFF2-40B4-BE49-F238E27FC236}">
                <a16:creationId xmlns:a16="http://schemas.microsoft.com/office/drawing/2014/main" id="{1C5B5E0D-1EEE-584C-5DBE-44964768DD16}"/>
              </a:ext>
            </a:extLst>
          </p:cNvPr>
          <p:cNvSpPr txBox="1"/>
          <p:nvPr/>
        </p:nvSpPr>
        <p:spPr>
          <a:xfrm>
            <a:off x="579268" y="384284"/>
            <a:ext cx="8777796" cy="4216539"/>
          </a:xfrm>
          <a:prstGeom prst="rect">
            <a:avLst/>
          </a:prstGeom>
          <a:noFill/>
        </p:spPr>
        <p:txBody>
          <a:bodyPr wrap="square">
            <a:spAutoFit/>
          </a:bodyPr>
          <a:lstStyle/>
          <a:p>
            <a:pPr algn="just">
              <a:spcBef>
                <a:spcPts val="1200"/>
              </a:spcBef>
            </a:pPr>
            <a:r>
              <a:rPr lang="en-IN" sz="2800" b="1" kern="0" dirty="0">
                <a:solidFill>
                  <a:srgbClr val="E00D50"/>
                </a:solidFill>
                <a:effectLst/>
                <a:latin typeface="Times New Roman" panose="02020603050405020304" pitchFamily="18" charset="0"/>
                <a:ea typeface="Times New Roman" panose="02020603050405020304" pitchFamily="18" charset="0"/>
                <a:cs typeface="Times New Roman" panose="02020603050405020304" pitchFamily="18" charset="0"/>
              </a:rPr>
              <a:t>Steps for Creating LPS Table (Prefix Table)</a:t>
            </a:r>
            <a:endParaRPr lang="en-IN" sz="36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lvl="0" algn="just">
              <a:buSzPts val="1000"/>
              <a:tabLst>
                <a:tab pos="457200" algn="l"/>
              </a:tabLst>
            </a:pPr>
            <a:r>
              <a:rPr lang="en-IN" sz="2400" b="1" dirty="0">
                <a:solidFill>
                  <a:srgbClr val="162F59"/>
                </a:solidFill>
                <a:effectLst/>
                <a:latin typeface="Times New Roman" panose="02020603050405020304" pitchFamily="18" charset="0"/>
                <a:ea typeface="Times New Roman" panose="02020603050405020304" pitchFamily="18" charset="0"/>
              </a:rPr>
              <a:t>Step 1 - </a:t>
            </a:r>
            <a:r>
              <a:rPr lang="en-IN" sz="2400" dirty="0">
                <a:solidFill>
                  <a:srgbClr val="333333"/>
                </a:solidFill>
                <a:effectLst/>
                <a:latin typeface="Times New Roman" panose="02020603050405020304" pitchFamily="18" charset="0"/>
                <a:ea typeface="Times New Roman" panose="02020603050405020304" pitchFamily="18" charset="0"/>
              </a:rPr>
              <a:t>Define a one dimensional array with the size equal to the length of the Pattern. (LPS[size])</a:t>
            </a:r>
            <a:endParaRPr lang="en-IN" sz="2400" dirty="0">
              <a:effectLst/>
              <a:latin typeface="Times New Roman" panose="02020603050405020304" pitchFamily="18" charset="0"/>
              <a:ea typeface="Times New Roman" panose="02020603050405020304" pitchFamily="18" charset="0"/>
            </a:endParaRPr>
          </a:p>
          <a:p>
            <a:pPr lvl="0" algn="just">
              <a:buSzPts val="1000"/>
              <a:tabLst>
                <a:tab pos="457200" algn="l"/>
              </a:tabLst>
            </a:pPr>
            <a:r>
              <a:rPr lang="en-IN" sz="2400" b="1" dirty="0">
                <a:solidFill>
                  <a:srgbClr val="162F59"/>
                </a:solidFill>
                <a:effectLst/>
                <a:latin typeface="Times New Roman" panose="02020603050405020304" pitchFamily="18" charset="0"/>
                <a:ea typeface="Times New Roman" panose="02020603050405020304" pitchFamily="18" charset="0"/>
              </a:rPr>
              <a:t>Step 2 - </a:t>
            </a:r>
            <a:r>
              <a:rPr lang="en-IN" sz="2400" dirty="0">
                <a:solidFill>
                  <a:srgbClr val="333333"/>
                </a:solidFill>
                <a:effectLst/>
                <a:latin typeface="Times New Roman" panose="02020603050405020304" pitchFamily="18" charset="0"/>
                <a:ea typeface="Times New Roman" panose="02020603050405020304" pitchFamily="18" charset="0"/>
              </a:rPr>
              <a:t>Define variables </a:t>
            </a:r>
            <a:r>
              <a:rPr lang="en-IN" sz="2400" b="1" dirty="0" err="1">
                <a:solidFill>
                  <a:srgbClr val="333333"/>
                </a:solidFill>
                <a:effectLst/>
                <a:latin typeface="Times New Roman" panose="02020603050405020304" pitchFamily="18" charset="0"/>
                <a:ea typeface="Times New Roman" panose="02020603050405020304" pitchFamily="18" charset="0"/>
              </a:rPr>
              <a:t>i</a:t>
            </a:r>
            <a:r>
              <a:rPr lang="en-IN" sz="2400" b="1" dirty="0">
                <a:solidFill>
                  <a:srgbClr val="333333"/>
                </a:solidFill>
                <a:effectLst/>
                <a:latin typeface="Times New Roman" panose="02020603050405020304" pitchFamily="18" charset="0"/>
                <a:ea typeface="Times New Roman" panose="02020603050405020304" pitchFamily="18" charset="0"/>
              </a:rPr>
              <a:t> &amp; j</a:t>
            </a:r>
            <a:r>
              <a:rPr lang="en-IN" sz="2400" dirty="0">
                <a:solidFill>
                  <a:srgbClr val="333333"/>
                </a:solidFill>
                <a:effectLst/>
                <a:latin typeface="Times New Roman" panose="02020603050405020304" pitchFamily="18" charset="0"/>
                <a:ea typeface="Times New Roman" panose="02020603050405020304" pitchFamily="18" charset="0"/>
              </a:rPr>
              <a:t>. Set </a:t>
            </a:r>
            <a:r>
              <a:rPr lang="en-IN" sz="2400" dirty="0" err="1">
                <a:solidFill>
                  <a:srgbClr val="333333"/>
                </a:solidFill>
                <a:effectLst/>
                <a:latin typeface="Times New Roman" panose="02020603050405020304" pitchFamily="18" charset="0"/>
                <a:ea typeface="Times New Roman" panose="02020603050405020304" pitchFamily="18" charset="0"/>
              </a:rPr>
              <a:t>i</a:t>
            </a:r>
            <a:r>
              <a:rPr lang="en-IN" sz="2400" dirty="0">
                <a:solidFill>
                  <a:srgbClr val="333333"/>
                </a:solidFill>
                <a:effectLst/>
                <a:latin typeface="Times New Roman" panose="02020603050405020304" pitchFamily="18" charset="0"/>
                <a:ea typeface="Times New Roman" panose="02020603050405020304" pitchFamily="18" charset="0"/>
              </a:rPr>
              <a:t> = 0, j = 1 and LPS[0] = 0.</a:t>
            </a:r>
            <a:endParaRPr lang="en-IN" sz="2400" dirty="0">
              <a:effectLst/>
              <a:latin typeface="Times New Roman" panose="02020603050405020304" pitchFamily="18" charset="0"/>
              <a:ea typeface="Times New Roman" panose="02020603050405020304" pitchFamily="18" charset="0"/>
            </a:endParaRPr>
          </a:p>
          <a:p>
            <a:pPr lvl="0" algn="just">
              <a:buSzPts val="1000"/>
              <a:tabLst>
                <a:tab pos="457200" algn="l"/>
              </a:tabLst>
            </a:pPr>
            <a:r>
              <a:rPr lang="en-IN" sz="2400" b="1" dirty="0">
                <a:solidFill>
                  <a:srgbClr val="162F59"/>
                </a:solidFill>
                <a:effectLst/>
                <a:latin typeface="Times New Roman" panose="02020603050405020304" pitchFamily="18" charset="0"/>
                <a:ea typeface="Times New Roman" panose="02020603050405020304" pitchFamily="18" charset="0"/>
              </a:rPr>
              <a:t>Step 3 - </a:t>
            </a:r>
            <a:r>
              <a:rPr lang="en-IN" sz="2400" dirty="0">
                <a:solidFill>
                  <a:srgbClr val="333333"/>
                </a:solidFill>
                <a:effectLst/>
                <a:latin typeface="Times New Roman" panose="02020603050405020304" pitchFamily="18" charset="0"/>
                <a:ea typeface="Times New Roman" panose="02020603050405020304" pitchFamily="18" charset="0"/>
              </a:rPr>
              <a:t>Compare the characters at </a:t>
            </a:r>
            <a:r>
              <a:rPr lang="en-IN" sz="2400" b="1" dirty="0">
                <a:solidFill>
                  <a:srgbClr val="333333"/>
                </a:solidFill>
                <a:effectLst/>
                <a:latin typeface="Times New Roman" panose="02020603050405020304" pitchFamily="18" charset="0"/>
                <a:ea typeface="Times New Roman" panose="02020603050405020304" pitchFamily="18" charset="0"/>
              </a:rPr>
              <a:t>Pattern[</a:t>
            </a:r>
            <a:r>
              <a:rPr lang="en-IN" sz="2400" b="1" dirty="0" err="1">
                <a:solidFill>
                  <a:srgbClr val="333333"/>
                </a:solidFill>
                <a:effectLst/>
                <a:latin typeface="Times New Roman" panose="02020603050405020304" pitchFamily="18" charset="0"/>
                <a:ea typeface="Times New Roman" panose="02020603050405020304" pitchFamily="18" charset="0"/>
              </a:rPr>
              <a:t>i</a:t>
            </a:r>
            <a:r>
              <a:rPr lang="en-IN" sz="2400" b="1" dirty="0">
                <a:solidFill>
                  <a:srgbClr val="333333"/>
                </a:solidFill>
                <a:effectLst/>
                <a:latin typeface="Times New Roman" panose="02020603050405020304" pitchFamily="18" charset="0"/>
                <a:ea typeface="Times New Roman" panose="02020603050405020304" pitchFamily="18" charset="0"/>
              </a:rPr>
              <a:t>]</a:t>
            </a:r>
            <a:r>
              <a:rPr lang="en-IN" sz="2400" dirty="0">
                <a:solidFill>
                  <a:srgbClr val="333333"/>
                </a:solidFill>
                <a:effectLst/>
                <a:latin typeface="Times New Roman" panose="02020603050405020304" pitchFamily="18" charset="0"/>
                <a:ea typeface="Times New Roman" panose="02020603050405020304" pitchFamily="18" charset="0"/>
              </a:rPr>
              <a:t> and </a:t>
            </a:r>
            <a:r>
              <a:rPr lang="en-IN" sz="2400" b="1" dirty="0">
                <a:solidFill>
                  <a:srgbClr val="333333"/>
                </a:solidFill>
                <a:effectLst/>
                <a:latin typeface="Times New Roman" panose="02020603050405020304" pitchFamily="18" charset="0"/>
                <a:ea typeface="Times New Roman" panose="02020603050405020304" pitchFamily="18" charset="0"/>
              </a:rPr>
              <a:t>Pattern[j].</a:t>
            </a:r>
            <a:endParaRPr lang="en-IN" sz="2400" dirty="0">
              <a:effectLst/>
              <a:latin typeface="Times New Roman" panose="02020603050405020304" pitchFamily="18" charset="0"/>
              <a:ea typeface="Times New Roman" panose="02020603050405020304" pitchFamily="18" charset="0"/>
            </a:endParaRPr>
          </a:p>
          <a:p>
            <a:pPr lvl="0" algn="just">
              <a:buSzPts val="1000"/>
              <a:tabLst>
                <a:tab pos="457200" algn="l"/>
              </a:tabLst>
            </a:pPr>
            <a:r>
              <a:rPr lang="en-IN" sz="2400" b="1" dirty="0">
                <a:solidFill>
                  <a:srgbClr val="162F59"/>
                </a:solidFill>
                <a:effectLst/>
                <a:latin typeface="Times New Roman" panose="02020603050405020304" pitchFamily="18" charset="0"/>
                <a:ea typeface="Times New Roman" panose="02020603050405020304" pitchFamily="18" charset="0"/>
              </a:rPr>
              <a:t>Step 4 - </a:t>
            </a:r>
            <a:r>
              <a:rPr lang="en-IN" sz="2400" dirty="0">
                <a:solidFill>
                  <a:srgbClr val="333333"/>
                </a:solidFill>
                <a:effectLst/>
                <a:latin typeface="Times New Roman" panose="02020603050405020304" pitchFamily="18" charset="0"/>
                <a:ea typeface="Times New Roman" panose="02020603050405020304" pitchFamily="18" charset="0"/>
              </a:rPr>
              <a:t>If both are matched then set </a:t>
            </a:r>
            <a:r>
              <a:rPr lang="en-IN" sz="2400" b="1" dirty="0">
                <a:solidFill>
                  <a:srgbClr val="333333"/>
                </a:solidFill>
                <a:effectLst/>
                <a:latin typeface="Times New Roman" panose="02020603050405020304" pitchFamily="18" charset="0"/>
                <a:ea typeface="Times New Roman" panose="02020603050405020304" pitchFamily="18" charset="0"/>
              </a:rPr>
              <a:t>LPS[j] = i+1</a:t>
            </a:r>
            <a:r>
              <a:rPr lang="en-IN" sz="2400" dirty="0">
                <a:solidFill>
                  <a:srgbClr val="333333"/>
                </a:solidFill>
                <a:effectLst/>
                <a:latin typeface="Times New Roman" panose="02020603050405020304" pitchFamily="18" charset="0"/>
                <a:ea typeface="Times New Roman" panose="02020603050405020304" pitchFamily="18" charset="0"/>
              </a:rPr>
              <a:t> and increment both </a:t>
            </a:r>
            <a:r>
              <a:rPr lang="en-IN" sz="2400" dirty="0" err="1">
                <a:solidFill>
                  <a:srgbClr val="333333"/>
                </a:solidFill>
                <a:effectLst/>
                <a:latin typeface="Times New Roman" panose="02020603050405020304" pitchFamily="18" charset="0"/>
                <a:ea typeface="Times New Roman" panose="02020603050405020304" pitchFamily="18" charset="0"/>
              </a:rPr>
              <a:t>i</a:t>
            </a:r>
            <a:r>
              <a:rPr lang="en-IN" sz="2400" dirty="0">
                <a:solidFill>
                  <a:srgbClr val="333333"/>
                </a:solidFill>
                <a:effectLst/>
                <a:latin typeface="Times New Roman" panose="02020603050405020304" pitchFamily="18" charset="0"/>
                <a:ea typeface="Times New Roman" panose="02020603050405020304" pitchFamily="18" charset="0"/>
              </a:rPr>
              <a:t> &amp; j values by one. </a:t>
            </a:r>
            <a:r>
              <a:rPr lang="en-IN" sz="2400" dirty="0" err="1">
                <a:solidFill>
                  <a:srgbClr val="333333"/>
                </a:solidFill>
                <a:effectLst/>
                <a:latin typeface="Times New Roman" panose="02020603050405020304" pitchFamily="18" charset="0"/>
                <a:ea typeface="Times New Roman" panose="02020603050405020304" pitchFamily="18" charset="0"/>
              </a:rPr>
              <a:t>Goto</a:t>
            </a:r>
            <a:r>
              <a:rPr lang="en-IN" sz="2400" dirty="0">
                <a:solidFill>
                  <a:srgbClr val="333333"/>
                </a:solidFill>
                <a:effectLst/>
                <a:latin typeface="Times New Roman" panose="02020603050405020304" pitchFamily="18" charset="0"/>
                <a:ea typeface="Times New Roman" panose="02020603050405020304" pitchFamily="18" charset="0"/>
              </a:rPr>
              <a:t> to Step 3.</a:t>
            </a:r>
            <a:endParaRPr lang="en-IN" sz="2400" dirty="0">
              <a:effectLst/>
              <a:latin typeface="Times New Roman" panose="02020603050405020304" pitchFamily="18" charset="0"/>
              <a:ea typeface="Times New Roman" panose="02020603050405020304" pitchFamily="18" charset="0"/>
            </a:endParaRPr>
          </a:p>
          <a:p>
            <a:pPr lvl="0" algn="just">
              <a:buSzPts val="1000"/>
              <a:tabLst>
                <a:tab pos="457200" algn="l"/>
              </a:tabLst>
            </a:pPr>
            <a:r>
              <a:rPr lang="en-IN" sz="2400" b="1" dirty="0">
                <a:solidFill>
                  <a:srgbClr val="162F59"/>
                </a:solidFill>
                <a:effectLst/>
                <a:latin typeface="Times New Roman" panose="02020603050405020304" pitchFamily="18" charset="0"/>
                <a:ea typeface="Times New Roman" panose="02020603050405020304" pitchFamily="18" charset="0"/>
              </a:rPr>
              <a:t>Step 5 - </a:t>
            </a:r>
            <a:r>
              <a:rPr lang="en-IN" sz="2400" dirty="0">
                <a:solidFill>
                  <a:srgbClr val="333333"/>
                </a:solidFill>
                <a:effectLst/>
                <a:latin typeface="Times New Roman" panose="02020603050405020304" pitchFamily="18" charset="0"/>
                <a:ea typeface="Times New Roman" panose="02020603050405020304" pitchFamily="18" charset="0"/>
              </a:rPr>
              <a:t>If both are not matched then check the value of variable '</a:t>
            </a:r>
            <a:r>
              <a:rPr lang="en-IN" sz="2400" dirty="0" err="1">
                <a:solidFill>
                  <a:srgbClr val="333333"/>
                </a:solidFill>
                <a:effectLst/>
                <a:latin typeface="Times New Roman" panose="02020603050405020304" pitchFamily="18" charset="0"/>
                <a:ea typeface="Times New Roman" panose="02020603050405020304" pitchFamily="18" charset="0"/>
              </a:rPr>
              <a:t>i</a:t>
            </a:r>
            <a:r>
              <a:rPr lang="en-IN" sz="2400" dirty="0">
                <a:solidFill>
                  <a:srgbClr val="333333"/>
                </a:solidFill>
                <a:effectLst/>
                <a:latin typeface="Times New Roman" panose="02020603050405020304" pitchFamily="18" charset="0"/>
                <a:ea typeface="Times New Roman" panose="02020603050405020304" pitchFamily="18" charset="0"/>
              </a:rPr>
              <a:t>'. If it is '0' then set </a:t>
            </a:r>
            <a:r>
              <a:rPr lang="en-IN" sz="2400" b="1" dirty="0">
                <a:solidFill>
                  <a:srgbClr val="333333"/>
                </a:solidFill>
                <a:effectLst/>
                <a:latin typeface="Times New Roman" panose="02020603050405020304" pitchFamily="18" charset="0"/>
                <a:ea typeface="Times New Roman" panose="02020603050405020304" pitchFamily="18" charset="0"/>
              </a:rPr>
              <a:t>LPS[j] = 0</a:t>
            </a:r>
            <a:r>
              <a:rPr lang="en-IN" sz="2400" dirty="0">
                <a:solidFill>
                  <a:srgbClr val="333333"/>
                </a:solidFill>
                <a:effectLst/>
                <a:latin typeface="Times New Roman" panose="02020603050405020304" pitchFamily="18" charset="0"/>
                <a:ea typeface="Times New Roman" panose="02020603050405020304" pitchFamily="18" charset="0"/>
              </a:rPr>
              <a:t> and increment 'j' value by one, if it is not '0' then set </a:t>
            </a:r>
            <a:r>
              <a:rPr lang="en-IN" sz="2400" b="1" dirty="0" err="1">
                <a:solidFill>
                  <a:srgbClr val="333333"/>
                </a:solidFill>
                <a:effectLst/>
                <a:latin typeface="Times New Roman" panose="02020603050405020304" pitchFamily="18" charset="0"/>
                <a:ea typeface="Times New Roman" panose="02020603050405020304" pitchFamily="18" charset="0"/>
              </a:rPr>
              <a:t>i</a:t>
            </a:r>
            <a:r>
              <a:rPr lang="en-IN" sz="2400" b="1" dirty="0">
                <a:solidFill>
                  <a:srgbClr val="333333"/>
                </a:solidFill>
                <a:effectLst/>
                <a:latin typeface="Times New Roman" panose="02020603050405020304" pitchFamily="18" charset="0"/>
                <a:ea typeface="Times New Roman" panose="02020603050405020304" pitchFamily="18" charset="0"/>
              </a:rPr>
              <a:t> = LPS[i-1]</a:t>
            </a:r>
            <a:r>
              <a:rPr lang="en-IN" sz="2400" dirty="0">
                <a:solidFill>
                  <a:srgbClr val="333333"/>
                </a:solidFill>
                <a:effectLst/>
                <a:latin typeface="Times New Roman" panose="02020603050405020304" pitchFamily="18" charset="0"/>
                <a:ea typeface="Times New Roman" panose="02020603050405020304" pitchFamily="18" charset="0"/>
              </a:rPr>
              <a:t>. </a:t>
            </a:r>
            <a:r>
              <a:rPr lang="en-IN" sz="2400" dirty="0" err="1">
                <a:solidFill>
                  <a:srgbClr val="333333"/>
                </a:solidFill>
                <a:effectLst/>
                <a:latin typeface="Times New Roman" panose="02020603050405020304" pitchFamily="18" charset="0"/>
                <a:ea typeface="Times New Roman" panose="02020603050405020304" pitchFamily="18" charset="0"/>
              </a:rPr>
              <a:t>Goto</a:t>
            </a:r>
            <a:r>
              <a:rPr lang="en-IN" sz="2400" dirty="0">
                <a:solidFill>
                  <a:srgbClr val="333333"/>
                </a:solidFill>
                <a:effectLst/>
                <a:latin typeface="Times New Roman" panose="02020603050405020304" pitchFamily="18" charset="0"/>
                <a:ea typeface="Times New Roman" panose="02020603050405020304" pitchFamily="18" charset="0"/>
              </a:rPr>
              <a:t> Step 3.</a:t>
            </a:r>
            <a:endParaRPr lang="en-IN" sz="2400" dirty="0">
              <a:effectLst/>
              <a:latin typeface="Times New Roman" panose="02020603050405020304" pitchFamily="18" charset="0"/>
              <a:ea typeface="Times New Roman" panose="02020603050405020304" pitchFamily="18" charset="0"/>
            </a:endParaRPr>
          </a:p>
          <a:p>
            <a:pPr lvl="0" algn="just">
              <a:buSzPts val="1000"/>
              <a:tabLst>
                <a:tab pos="457200" algn="l"/>
              </a:tabLst>
            </a:pPr>
            <a:r>
              <a:rPr lang="en-IN" sz="2400" b="1" dirty="0">
                <a:solidFill>
                  <a:srgbClr val="162F59"/>
                </a:solidFill>
                <a:effectLst/>
                <a:latin typeface="Times New Roman" panose="02020603050405020304" pitchFamily="18" charset="0"/>
                <a:ea typeface="Times New Roman" panose="02020603050405020304" pitchFamily="18" charset="0"/>
              </a:rPr>
              <a:t>Step 6- </a:t>
            </a:r>
            <a:r>
              <a:rPr lang="en-IN" sz="2400" dirty="0">
                <a:solidFill>
                  <a:srgbClr val="333333"/>
                </a:solidFill>
                <a:effectLst/>
                <a:latin typeface="Times New Roman" panose="02020603050405020304" pitchFamily="18" charset="0"/>
                <a:ea typeface="Times New Roman" panose="02020603050405020304" pitchFamily="18" charset="0"/>
              </a:rPr>
              <a:t>Repeat above steps until all the values of LPS[] are filled.</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517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randombar(horizontal)">
                                      <p:cBhvr>
                                        <p:cTn id="7" dur="500"/>
                                        <p:tgtEl>
                                          <p:spTgt spid="7">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0" dur="500"/>
                                        <p:tgtEl>
                                          <p:spTgt spid="7">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3" dur="500"/>
                                        <p:tgtEl>
                                          <p:spTgt spid="7">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7">
                                            <p:txEl>
                                              <p:pRg st="4" end="4"/>
                                            </p:txEl>
                                          </p:spTgt>
                                        </p:tgtEl>
                                        <p:attrNameLst>
                                          <p:attrName>style.visibility</p:attrName>
                                        </p:attrNameLst>
                                      </p:cBhvr>
                                      <p:to>
                                        <p:strVal val="visible"/>
                                      </p:to>
                                    </p:set>
                                    <p:animEffect transition="in" filter="randombar(horizontal)">
                                      <p:cBhvr>
                                        <p:cTn id="16" dur="500"/>
                                        <p:tgtEl>
                                          <p:spTgt spid="7">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Effect transition="in" filter="randombar(horizontal)">
                                      <p:cBhvr>
                                        <p:cTn id="19" dur="500"/>
                                        <p:tgtEl>
                                          <p:spTgt spid="7">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randombar(horizontal)">
                                      <p:cBhvr>
                                        <p:cTn id="2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511437D-61FE-BE27-2072-1BCC9CD79A0A}"/>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002E1625-C9CA-8B18-D9EA-54E03354F03F}"/>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70C4E06-D6D1-5E2D-5225-A7C09972EE78}"/>
              </a:ext>
            </a:extLst>
          </p:cNvPr>
          <p:cNvSpPr>
            <a:spLocks noGrp="1"/>
          </p:cNvSpPr>
          <p:nvPr>
            <p:ph type="sldNum" sz="quarter" idx="12"/>
          </p:nvPr>
        </p:nvSpPr>
        <p:spPr/>
        <p:txBody>
          <a:bodyPr/>
          <a:lstStyle/>
          <a:p>
            <a:fld id="{294A09A9-5501-47C1-A89A-A340965A2BE2}" type="slidenum">
              <a:rPr lang="en-US" smtClean="0"/>
              <a:pPr/>
              <a:t>16</a:t>
            </a:fld>
            <a:endParaRPr lang="en-US" dirty="0"/>
          </a:p>
        </p:txBody>
      </p:sp>
      <p:sp>
        <p:nvSpPr>
          <p:cNvPr id="6" name="TextBox 5">
            <a:extLst>
              <a:ext uri="{FF2B5EF4-FFF2-40B4-BE49-F238E27FC236}">
                <a16:creationId xmlns:a16="http://schemas.microsoft.com/office/drawing/2014/main" id="{B63DD8E5-13AE-4AB2-473B-9741AE98C3A3}"/>
              </a:ext>
            </a:extLst>
          </p:cNvPr>
          <p:cNvSpPr txBox="1"/>
          <p:nvPr/>
        </p:nvSpPr>
        <p:spPr>
          <a:xfrm>
            <a:off x="265711" y="550416"/>
            <a:ext cx="6208751" cy="584775"/>
          </a:xfrm>
          <a:prstGeom prst="rect">
            <a:avLst/>
          </a:prstGeom>
          <a:noFill/>
        </p:spPr>
        <p:txBody>
          <a:bodyPr wrap="none" rtlCol="0">
            <a:spAutoFit/>
          </a:bodyPr>
          <a:lstStyle/>
          <a:p>
            <a:r>
              <a:rPr lang="en-US" sz="3200" dirty="0">
                <a:solidFill>
                  <a:srgbClr val="FF0000"/>
                </a:solidFill>
                <a:latin typeface="Book Antiqua" panose="02040602050305030304" pitchFamily="18" charset="0"/>
              </a:rPr>
              <a:t>Consider the pattern: ABCDABD</a:t>
            </a:r>
            <a:endParaRPr lang="en-IN" sz="3200" dirty="0">
              <a:solidFill>
                <a:srgbClr val="FF0000"/>
              </a:solidFill>
              <a:latin typeface="Book Antiqua" panose="02040602050305030304" pitchFamily="18" charset="0"/>
            </a:endParaRPr>
          </a:p>
        </p:txBody>
      </p:sp>
      <p:sp>
        <p:nvSpPr>
          <p:cNvPr id="7" name="TextBox 6">
            <a:extLst>
              <a:ext uri="{FF2B5EF4-FFF2-40B4-BE49-F238E27FC236}">
                <a16:creationId xmlns:a16="http://schemas.microsoft.com/office/drawing/2014/main" id="{F193503D-6348-C862-BA5A-F6701595358B}"/>
              </a:ext>
            </a:extLst>
          </p:cNvPr>
          <p:cNvSpPr txBox="1"/>
          <p:nvPr/>
        </p:nvSpPr>
        <p:spPr>
          <a:xfrm>
            <a:off x="648070" y="2601157"/>
            <a:ext cx="2568332" cy="461665"/>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=0, j=1, LPS[0]=0</a:t>
            </a:r>
            <a:endParaRPr lang="en-IN" sz="2400" dirty="0">
              <a:latin typeface="Book Antiqua" panose="02040602050305030304" pitchFamily="18" charset="0"/>
            </a:endParaRPr>
          </a:p>
        </p:txBody>
      </p:sp>
      <p:sp>
        <p:nvSpPr>
          <p:cNvPr id="8" name="Rectangle 7">
            <a:extLst>
              <a:ext uri="{FF2B5EF4-FFF2-40B4-BE49-F238E27FC236}">
                <a16:creationId xmlns:a16="http://schemas.microsoft.com/office/drawing/2014/main" id="{9DBD6696-40B3-F6AD-8F40-B867052CBEC5}"/>
              </a:ext>
            </a:extLst>
          </p:cNvPr>
          <p:cNvSpPr/>
          <p:nvPr/>
        </p:nvSpPr>
        <p:spPr>
          <a:xfrm>
            <a:off x="4394448" y="143933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Rectangle 8">
            <a:extLst>
              <a:ext uri="{FF2B5EF4-FFF2-40B4-BE49-F238E27FC236}">
                <a16:creationId xmlns:a16="http://schemas.microsoft.com/office/drawing/2014/main" id="{1CE2B146-E88F-E2B6-4A99-39C75D2C0755}"/>
              </a:ext>
            </a:extLst>
          </p:cNvPr>
          <p:cNvSpPr/>
          <p:nvPr/>
        </p:nvSpPr>
        <p:spPr>
          <a:xfrm>
            <a:off x="4958795" y="143933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7511BBE2-242A-4039-FE57-2FE48647383B}"/>
              </a:ext>
            </a:extLst>
          </p:cNvPr>
          <p:cNvSpPr/>
          <p:nvPr/>
        </p:nvSpPr>
        <p:spPr>
          <a:xfrm>
            <a:off x="5523142" y="143933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EDE2C4E4-50FA-CA0F-B07A-6023AB842D34}"/>
              </a:ext>
            </a:extLst>
          </p:cNvPr>
          <p:cNvSpPr/>
          <p:nvPr/>
        </p:nvSpPr>
        <p:spPr>
          <a:xfrm>
            <a:off x="6087489" y="143933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5646460D-7F43-CCA4-0C9F-BF19529FCF1C}"/>
              </a:ext>
            </a:extLst>
          </p:cNvPr>
          <p:cNvSpPr/>
          <p:nvPr/>
        </p:nvSpPr>
        <p:spPr>
          <a:xfrm>
            <a:off x="6651836" y="1439330"/>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34A5B643-2EBA-A245-4EBB-9F6AFAA764EC}"/>
              </a:ext>
            </a:extLst>
          </p:cNvPr>
          <p:cNvSpPr/>
          <p:nvPr/>
        </p:nvSpPr>
        <p:spPr>
          <a:xfrm>
            <a:off x="7216183" y="143932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ED8C616E-7847-304E-E132-DC370DB61555}"/>
              </a:ext>
            </a:extLst>
          </p:cNvPr>
          <p:cNvSpPr/>
          <p:nvPr/>
        </p:nvSpPr>
        <p:spPr>
          <a:xfrm>
            <a:off x="7780530" y="143932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TextBox 14">
            <a:extLst>
              <a:ext uri="{FF2B5EF4-FFF2-40B4-BE49-F238E27FC236}">
                <a16:creationId xmlns:a16="http://schemas.microsoft.com/office/drawing/2014/main" id="{C5B56257-03A5-8D23-0018-1688B50ED71C}"/>
              </a:ext>
            </a:extLst>
          </p:cNvPr>
          <p:cNvSpPr txBox="1"/>
          <p:nvPr/>
        </p:nvSpPr>
        <p:spPr>
          <a:xfrm>
            <a:off x="1572713" y="1316217"/>
            <a:ext cx="2403222" cy="830997"/>
          </a:xfrm>
          <a:prstGeom prst="rect">
            <a:avLst/>
          </a:prstGeom>
          <a:noFill/>
        </p:spPr>
        <p:txBody>
          <a:bodyPr wrap="none" rtlCol="0">
            <a:spAutoFit/>
          </a:bodyPr>
          <a:lstStyle/>
          <a:p>
            <a:r>
              <a:rPr lang="en-US" sz="2400" b="1" dirty="0">
                <a:solidFill>
                  <a:srgbClr val="7030A0"/>
                </a:solidFill>
              </a:rPr>
              <a:t>Define LPS size=7 </a:t>
            </a:r>
          </a:p>
          <a:p>
            <a:r>
              <a:rPr lang="en-US" sz="2400" b="1" dirty="0">
                <a:solidFill>
                  <a:srgbClr val="7030A0"/>
                </a:solidFill>
              </a:rPr>
              <a:t>(pattern length)</a:t>
            </a:r>
            <a:endParaRPr lang="en-IN" sz="2400" b="1" dirty="0">
              <a:solidFill>
                <a:srgbClr val="7030A0"/>
              </a:solidFill>
            </a:endParaRPr>
          </a:p>
        </p:txBody>
      </p:sp>
      <p:sp>
        <p:nvSpPr>
          <p:cNvPr id="16" name="Rectangle 15">
            <a:extLst>
              <a:ext uri="{FF2B5EF4-FFF2-40B4-BE49-F238E27FC236}">
                <a16:creationId xmlns:a16="http://schemas.microsoft.com/office/drawing/2014/main" id="{40E74380-5675-A4F4-838E-1D78A4ACDDBC}"/>
              </a:ext>
            </a:extLst>
          </p:cNvPr>
          <p:cNvSpPr/>
          <p:nvPr/>
        </p:nvSpPr>
        <p:spPr>
          <a:xfrm>
            <a:off x="3265754" y="254214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7" name="Rectangle 16">
            <a:extLst>
              <a:ext uri="{FF2B5EF4-FFF2-40B4-BE49-F238E27FC236}">
                <a16:creationId xmlns:a16="http://schemas.microsoft.com/office/drawing/2014/main" id="{1E36D3B6-D2EF-17AD-8693-F632727A997B}"/>
              </a:ext>
            </a:extLst>
          </p:cNvPr>
          <p:cNvSpPr/>
          <p:nvPr/>
        </p:nvSpPr>
        <p:spPr>
          <a:xfrm>
            <a:off x="3830101" y="254214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a:extLst>
              <a:ext uri="{FF2B5EF4-FFF2-40B4-BE49-F238E27FC236}">
                <a16:creationId xmlns:a16="http://schemas.microsoft.com/office/drawing/2014/main" id="{32AD5210-3DAE-8FA6-EB53-599118D4F5AC}"/>
              </a:ext>
            </a:extLst>
          </p:cNvPr>
          <p:cNvSpPr/>
          <p:nvPr/>
        </p:nvSpPr>
        <p:spPr>
          <a:xfrm>
            <a:off x="4394448" y="254214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18">
            <a:extLst>
              <a:ext uri="{FF2B5EF4-FFF2-40B4-BE49-F238E27FC236}">
                <a16:creationId xmlns:a16="http://schemas.microsoft.com/office/drawing/2014/main" id="{33B21486-2A2E-4AD4-28B8-A275660DE41D}"/>
              </a:ext>
            </a:extLst>
          </p:cNvPr>
          <p:cNvSpPr/>
          <p:nvPr/>
        </p:nvSpPr>
        <p:spPr>
          <a:xfrm>
            <a:off x="4958795" y="254214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Rectangle 19">
            <a:extLst>
              <a:ext uri="{FF2B5EF4-FFF2-40B4-BE49-F238E27FC236}">
                <a16:creationId xmlns:a16="http://schemas.microsoft.com/office/drawing/2014/main" id="{4284A81D-7682-597F-27AA-8B8A848B7B53}"/>
              </a:ext>
            </a:extLst>
          </p:cNvPr>
          <p:cNvSpPr/>
          <p:nvPr/>
        </p:nvSpPr>
        <p:spPr>
          <a:xfrm>
            <a:off x="5523142" y="254214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a:extLst>
              <a:ext uri="{FF2B5EF4-FFF2-40B4-BE49-F238E27FC236}">
                <a16:creationId xmlns:a16="http://schemas.microsoft.com/office/drawing/2014/main" id="{B8F7DA4B-4AFB-ED15-3B9C-1D36AFC64F57}"/>
              </a:ext>
            </a:extLst>
          </p:cNvPr>
          <p:cNvSpPr/>
          <p:nvPr/>
        </p:nvSpPr>
        <p:spPr>
          <a:xfrm>
            <a:off x="6087489" y="254214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a:extLst>
              <a:ext uri="{FF2B5EF4-FFF2-40B4-BE49-F238E27FC236}">
                <a16:creationId xmlns:a16="http://schemas.microsoft.com/office/drawing/2014/main" id="{6648A3E7-24A9-61AC-B359-9CF9938A2C26}"/>
              </a:ext>
            </a:extLst>
          </p:cNvPr>
          <p:cNvSpPr/>
          <p:nvPr/>
        </p:nvSpPr>
        <p:spPr>
          <a:xfrm>
            <a:off x="6651836" y="254214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F4CD26D7-BE85-2A0F-CFEC-0FD6AF3E1FA1}"/>
              </a:ext>
            </a:extLst>
          </p:cNvPr>
          <p:cNvSpPr txBox="1"/>
          <p:nvPr/>
        </p:nvSpPr>
        <p:spPr>
          <a:xfrm>
            <a:off x="585926" y="3460249"/>
            <a:ext cx="5838458" cy="1569660"/>
          </a:xfrm>
          <a:prstGeom prst="rect">
            <a:avLst/>
          </a:prstGeom>
          <a:noFill/>
        </p:spPr>
        <p:txBody>
          <a:bodyPr wrap="none" rtlCol="0">
            <a:spAutoFit/>
          </a:bodyPr>
          <a:lstStyle/>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Pattern[0] with Pattern[1] which: A and B</a:t>
            </a:r>
          </a:p>
          <a:p>
            <a:r>
              <a:rPr lang="en-US" sz="2400" dirty="0">
                <a:latin typeface="Book Antiqua" panose="02040602050305030304" pitchFamily="18" charset="0"/>
              </a:rPr>
              <a:t>No match.</a:t>
            </a:r>
          </a:p>
          <a:p>
            <a:r>
              <a:rPr lang="en-US" sz="2400" dirty="0" err="1">
                <a:latin typeface="Book Antiqua" panose="02040602050305030304" pitchFamily="18" charset="0"/>
              </a:rPr>
              <a:t>i</a:t>
            </a:r>
            <a:r>
              <a:rPr lang="en-US" sz="2400" dirty="0">
                <a:latin typeface="Book Antiqua" panose="02040602050305030304" pitchFamily="18" charset="0"/>
              </a:rPr>
              <a:t>=0 =&gt; set LPS[j]=0,j++</a:t>
            </a:r>
            <a:endParaRPr lang="en-IN" sz="2400" dirty="0">
              <a:latin typeface="Book Antiqua" panose="02040602050305030304" pitchFamily="18" charset="0"/>
            </a:endParaRPr>
          </a:p>
        </p:txBody>
      </p:sp>
      <p:sp>
        <p:nvSpPr>
          <p:cNvPr id="24" name="Rectangle 23">
            <a:extLst>
              <a:ext uri="{FF2B5EF4-FFF2-40B4-BE49-F238E27FC236}">
                <a16:creationId xmlns:a16="http://schemas.microsoft.com/office/drawing/2014/main" id="{5B5CAFDF-E559-8241-261E-46A0B3ECCEC1}"/>
              </a:ext>
            </a:extLst>
          </p:cNvPr>
          <p:cNvSpPr/>
          <p:nvPr/>
        </p:nvSpPr>
        <p:spPr>
          <a:xfrm>
            <a:off x="4402959" y="443995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5" name="Rectangle 24">
            <a:extLst>
              <a:ext uri="{FF2B5EF4-FFF2-40B4-BE49-F238E27FC236}">
                <a16:creationId xmlns:a16="http://schemas.microsoft.com/office/drawing/2014/main" id="{395A7AEC-DA81-188A-E71F-D578AAC932C5}"/>
              </a:ext>
            </a:extLst>
          </p:cNvPr>
          <p:cNvSpPr/>
          <p:nvPr/>
        </p:nvSpPr>
        <p:spPr>
          <a:xfrm>
            <a:off x="4967306" y="443995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6" name="Rectangle 25">
            <a:extLst>
              <a:ext uri="{FF2B5EF4-FFF2-40B4-BE49-F238E27FC236}">
                <a16:creationId xmlns:a16="http://schemas.microsoft.com/office/drawing/2014/main" id="{5C880BD4-3B24-4BD0-C13F-FCC8E433AA59}"/>
              </a:ext>
            </a:extLst>
          </p:cNvPr>
          <p:cNvSpPr/>
          <p:nvPr/>
        </p:nvSpPr>
        <p:spPr>
          <a:xfrm>
            <a:off x="5531653" y="443995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Rectangle 26">
            <a:extLst>
              <a:ext uri="{FF2B5EF4-FFF2-40B4-BE49-F238E27FC236}">
                <a16:creationId xmlns:a16="http://schemas.microsoft.com/office/drawing/2014/main" id="{45AE322A-2740-C233-639F-CD7C6115B06B}"/>
              </a:ext>
            </a:extLst>
          </p:cNvPr>
          <p:cNvSpPr/>
          <p:nvPr/>
        </p:nvSpPr>
        <p:spPr>
          <a:xfrm>
            <a:off x="6096000" y="443995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Rectangle 27">
            <a:extLst>
              <a:ext uri="{FF2B5EF4-FFF2-40B4-BE49-F238E27FC236}">
                <a16:creationId xmlns:a16="http://schemas.microsoft.com/office/drawing/2014/main" id="{9DC66DB2-3D86-1719-B81C-A513F9CCD45A}"/>
              </a:ext>
            </a:extLst>
          </p:cNvPr>
          <p:cNvSpPr/>
          <p:nvPr/>
        </p:nvSpPr>
        <p:spPr>
          <a:xfrm>
            <a:off x="6660347" y="443995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Rectangle 28">
            <a:extLst>
              <a:ext uri="{FF2B5EF4-FFF2-40B4-BE49-F238E27FC236}">
                <a16:creationId xmlns:a16="http://schemas.microsoft.com/office/drawing/2014/main" id="{709F8887-1E51-D980-C039-31FBBB92F412}"/>
              </a:ext>
            </a:extLst>
          </p:cNvPr>
          <p:cNvSpPr/>
          <p:nvPr/>
        </p:nvSpPr>
        <p:spPr>
          <a:xfrm>
            <a:off x="7224694" y="443995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Rectangle 29">
            <a:extLst>
              <a:ext uri="{FF2B5EF4-FFF2-40B4-BE49-F238E27FC236}">
                <a16:creationId xmlns:a16="http://schemas.microsoft.com/office/drawing/2014/main" id="{EDE39EC8-777D-B23F-0E12-5D20B880061F}"/>
              </a:ext>
            </a:extLst>
          </p:cNvPr>
          <p:cNvSpPr/>
          <p:nvPr/>
        </p:nvSpPr>
        <p:spPr>
          <a:xfrm>
            <a:off x="7789041" y="443995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1828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500"/>
                                        <p:tgtEl>
                                          <p:spTgt spid="11"/>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randombar(horizontal)">
                                      <p:cBhvr>
                                        <p:cTn id="22" dur="500"/>
                                        <p:tgtEl>
                                          <p:spTgt spid="13"/>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randombar(horizontal)">
                                      <p:cBhvr>
                                        <p:cTn id="25" dur="500"/>
                                        <p:tgtEl>
                                          <p:spTgt spid="14"/>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randombar(horizontal)">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randombar(horizontal)">
                                      <p:cBhvr>
                                        <p:cTn id="33" dur="500"/>
                                        <p:tgtEl>
                                          <p:spTgt spid="7"/>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randombar(horizontal)">
                                      <p:cBhvr>
                                        <p:cTn id="36" dur="500"/>
                                        <p:tgtEl>
                                          <p:spTgt spid="16"/>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randombar(horizontal)">
                                      <p:cBhvr>
                                        <p:cTn id="42" dur="500"/>
                                        <p:tgtEl>
                                          <p:spTgt spid="18"/>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randombar(horizontal)">
                                      <p:cBhvr>
                                        <p:cTn id="45" dur="500"/>
                                        <p:tgtEl>
                                          <p:spTgt spid="19"/>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randombar(horizontal)">
                                      <p:cBhvr>
                                        <p:cTn id="48" dur="500"/>
                                        <p:tgtEl>
                                          <p:spTgt spid="20"/>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randombar(horizontal)">
                                      <p:cBhvr>
                                        <p:cTn id="51" dur="500"/>
                                        <p:tgtEl>
                                          <p:spTgt spid="21"/>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randombar(horizontal)">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randombar(horizontal)">
                                      <p:cBhvr>
                                        <p:cTn id="59" dur="500"/>
                                        <p:tgtEl>
                                          <p:spTgt spid="23"/>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randombar(horizontal)">
                                      <p:cBhvr>
                                        <p:cTn id="62" dur="500"/>
                                        <p:tgtEl>
                                          <p:spTgt spid="24"/>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randombar(horizontal)">
                                      <p:cBhvr>
                                        <p:cTn id="65" dur="500"/>
                                        <p:tgtEl>
                                          <p:spTgt spid="25"/>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randombar(horizontal)">
                                      <p:cBhvr>
                                        <p:cTn id="68" dur="500"/>
                                        <p:tgtEl>
                                          <p:spTgt spid="26"/>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randombar(horizontal)">
                                      <p:cBhvr>
                                        <p:cTn id="71" dur="500"/>
                                        <p:tgtEl>
                                          <p:spTgt spid="27"/>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randombar(horizontal)">
                                      <p:cBhvr>
                                        <p:cTn id="74" dur="500"/>
                                        <p:tgtEl>
                                          <p:spTgt spid="28"/>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randombar(horizontal)">
                                      <p:cBhvr>
                                        <p:cTn id="77" dur="500"/>
                                        <p:tgtEl>
                                          <p:spTgt spid="29"/>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randombar(horizontal)">
                                      <p:cBhvr>
                                        <p:cTn id="8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4" grpId="0" animBg="1"/>
      <p:bldP spid="15" grpId="0"/>
      <p:bldP spid="16" grpId="0" animBg="1"/>
      <p:bldP spid="17" grpId="0" animBg="1"/>
      <p:bldP spid="18" grpId="0" animBg="1"/>
      <p:bldP spid="19" grpId="0" animBg="1"/>
      <p:bldP spid="20" grpId="0" animBg="1"/>
      <p:bldP spid="21" grpId="0" animBg="1"/>
      <p:bldP spid="22" grpId="0" animBg="1"/>
      <p:bldP spid="23" grpId="0"/>
      <p:bldP spid="24" grpId="0" animBg="1"/>
      <p:bldP spid="25" grpId="0" animBg="1"/>
      <p:bldP spid="26" grpId="0" animBg="1"/>
      <p:bldP spid="27" grpId="0" animBg="1"/>
      <p:bldP spid="28" grpId="0" animBg="1"/>
      <p:bldP spid="29" grpId="0" animBg="1"/>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D430840-2B54-9D47-29F7-0A25CAAACB4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686FD322-5918-A7C8-730C-EB1B8EAB0AED}"/>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E2F8AE8A-A7A0-6A56-297A-DFD501DDBEB8}"/>
              </a:ext>
            </a:extLst>
          </p:cNvPr>
          <p:cNvSpPr>
            <a:spLocks noGrp="1"/>
          </p:cNvSpPr>
          <p:nvPr>
            <p:ph type="sldNum" sz="quarter" idx="12"/>
          </p:nvPr>
        </p:nvSpPr>
        <p:spPr>
          <a:xfrm>
            <a:off x="9081117" y="6356350"/>
            <a:ext cx="2743200" cy="365125"/>
          </a:xfrm>
        </p:spPr>
        <p:txBody>
          <a:bodyPr/>
          <a:lstStyle/>
          <a:p>
            <a:fld id="{294A09A9-5501-47C1-A89A-A340965A2BE2}" type="slidenum">
              <a:rPr lang="en-US" smtClean="0"/>
              <a:pPr/>
              <a:t>17</a:t>
            </a:fld>
            <a:endParaRPr lang="en-US" dirty="0"/>
          </a:p>
        </p:txBody>
      </p:sp>
      <p:sp>
        <p:nvSpPr>
          <p:cNvPr id="6" name="TextBox 5">
            <a:extLst>
              <a:ext uri="{FF2B5EF4-FFF2-40B4-BE49-F238E27FC236}">
                <a16:creationId xmlns:a16="http://schemas.microsoft.com/office/drawing/2014/main" id="{4BB86C33-972F-F4EC-BCFB-E0BB537110B7}"/>
              </a:ext>
            </a:extLst>
          </p:cNvPr>
          <p:cNvSpPr txBox="1"/>
          <p:nvPr/>
        </p:nvSpPr>
        <p:spPr>
          <a:xfrm>
            <a:off x="385938" y="99010"/>
            <a:ext cx="4939173" cy="1938992"/>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=0,j=2</a:t>
            </a:r>
          </a:p>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A and C</a:t>
            </a:r>
          </a:p>
          <a:p>
            <a:r>
              <a:rPr lang="en-US" sz="2400" dirty="0">
                <a:latin typeface="Book Antiqua" panose="02040602050305030304" pitchFamily="18" charset="0"/>
              </a:rPr>
              <a:t>No match.</a:t>
            </a:r>
          </a:p>
          <a:p>
            <a:r>
              <a:rPr lang="en-US" sz="2400" dirty="0" err="1">
                <a:latin typeface="Book Antiqua" panose="02040602050305030304" pitchFamily="18" charset="0"/>
              </a:rPr>
              <a:t>i</a:t>
            </a:r>
            <a:r>
              <a:rPr lang="en-US" sz="2400" dirty="0">
                <a:latin typeface="Book Antiqua" panose="02040602050305030304" pitchFamily="18" charset="0"/>
              </a:rPr>
              <a:t>=0 =&gt; set LPS[j]=0,j++</a:t>
            </a:r>
            <a:endParaRPr lang="en-IN" sz="2400" dirty="0">
              <a:latin typeface="Book Antiqua" panose="02040602050305030304" pitchFamily="18" charset="0"/>
            </a:endParaRPr>
          </a:p>
        </p:txBody>
      </p:sp>
      <p:sp>
        <p:nvSpPr>
          <p:cNvPr id="7" name="Rectangle 6">
            <a:extLst>
              <a:ext uri="{FF2B5EF4-FFF2-40B4-BE49-F238E27FC236}">
                <a16:creationId xmlns:a16="http://schemas.microsoft.com/office/drawing/2014/main" id="{2814B418-01AF-AB9A-D6FA-BA552D4C7403}"/>
              </a:ext>
            </a:extLst>
          </p:cNvPr>
          <p:cNvSpPr/>
          <p:nvPr/>
        </p:nvSpPr>
        <p:spPr>
          <a:xfrm>
            <a:off x="4202971" y="107871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8" name="Rectangle 7">
            <a:extLst>
              <a:ext uri="{FF2B5EF4-FFF2-40B4-BE49-F238E27FC236}">
                <a16:creationId xmlns:a16="http://schemas.microsoft.com/office/drawing/2014/main" id="{83C865BA-B606-9971-C840-35EBB72C4905}"/>
              </a:ext>
            </a:extLst>
          </p:cNvPr>
          <p:cNvSpPr/>
          <p:nvPr/>
        </p:nvSpPr>
        <p:spPr>
          <a:xfrm>
            <a:off x="4767318" y="107871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0" name="Rectangle 9">
            <a:extLst>
              <a:ext uri="{FF2B5EF4-FFF2-40B4-BE49-F238E27FC236}">
                <a16:creationId xmlns:a16="http://schemas.microsoft.com/office/drawing/2014/main" id="{1335D2F8-D4BD-92DF-1816-E66AF1912387}"/>
              </a:ext>
            </a:extLst>
          </p:cNvPr>
          <p:cNvSpPr/>
          <p:nvPr/>
        </p:nvSpPr>
        <p:spPr>
          <a:xfrm>
            <a:off x="5896012" y="107871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3617C3A2-BCDE-F4C4-479F-6C263F1935FE}"/>
              </a:ext>
            </a:extLst>
          </p:cNvPr>
          <p:cNvSpPr/>
          <p:nvPr/>
        </p:nvSpPr>
        <p:spPr>
          <a:xfrm>
            <a:off x="6460359" y="107871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B27D2DEE-D9BA-233F-0860-EDA2927DE1B6}"/>
              </a:ext>
            </a:extLst>
          </p:cNvPr>
          <p:cNvSpPr/>
          <p:nvPr/>
        </p:nvSpPr>
        <p:spPr>
          <a:xfrm>
            <a:off x="7024706" y="107871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8B2C4D0E-C8A8-D8EB-7164-AE02070C847B}"/>
              </a:ext>
            </a:extLst>
          </p:cNvPr>
          <p:cNvSpPr/>
          <p:nvPr/>
        </p:nvSpPr>
        <p:spPr>
          <a:xfrm>
            <a:off x="7589053" y="107871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4919A24A-3125-BD15-9FF4-0491E71F4CE0}"/>
              </a:ext>
            </a:extLst>
          </p:cNvPr>
          <p:cNvSpPr/>
          <p:nvPr/>
        </p:nvSpPr>
        <p:spPr>
          <a:xfrm>
            <a:off x="5328388" y="1080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5" name="TextBox 14">
            <a:extLst>
              <a:ext uri="{FF2B5EF4-FFF2-40B4-BE49-F238E27FC236}">
                <a16:creationId xmlns:a16="http://schemas.microsoft.com/office/drawing/2014/main" id="{E61E2398-44C9-9122-F2D8-D6BD1EDB95F9}"/>
              </a:ext>
            </a:extLst>
          </p:cNvPr>
          <p:cNvSpPr txBox="1"/>
          <p:nvPr/>
        </p:nvSpPr>
        <p:spPr>
          <a:xfrm>
            <a:off x="281886" y="2043424"/>
            <a:ext cx="4939173" cy="1938992"/>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=0,j=3</a:t>
            </a:r>
          </a:p>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A and D</a:t>
            </a:r>
          </a:p>
          <a:p>
            <a:r>
              <a:rPr lang="en-US" sz="2400" dirty="0">
                <a:latin typeface="Book Antiqua" panose="02040602050305030304" pitchFamily="18" charset="0"/>
              </a:rPr>
              <a:t>No match.</a:t>
            </a:r>
          </a:p>
          <a:p>
            <a:r>
              <a:rPr lang="en-US" sz="2400" dirty="0" err="1">
                <a:latin typeface="Book Antiqua" panose="02040602050305030304" pitchFamily="18" charset="0"/>
              </a:rPr>
              <a:t>i</a:t>
            </a:r>
            <a:r>
              <a:rPr lang="en-US" sz="2400" dirty="0">
                <a:latin typeface="Book Antiqua" panose="02040602050305030304" pitchFamily="18" charset="0"/>
              </a:rPr>
              <a:t>=0 =&gt; set LPS[j]=0,j++</a:t>
            </a:r>
            <a:endParaRPr lang="en-IN" sz="2400" dirty="0">
              <a:latin typeface="Book Antiqua" panose="02040602050305030304" pitchFamily="18" charset="0"/>
            </a:endParaRPr>
          </a:p>
        </p:txBody>
      </p:sp>
      <p:sp>
        <p:nvSpPr>
          <p:cNvPr id="16" name="Rectangle 15">
            <a:extLst>
              <a:ext uri="{FF2B5EF4-FFF2-40B4-BE49-F238E27FC236}">
                <a16:creationId xmlns:a16="http://schemas.microsoft.com/office/drawing/2014/main" id="{353138B9-6974-80C1-C5C4-2C87C88AB549}"/>
              </a:ext>
            </a:extLst>
          </p:cNvPr>
          <p:cNvSpPr/>
          <p:nvPr/>
        </p:nvSpPr>
        <p:spPr>
          <a:xfrm>
            <a:off x="4202971" y="290684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7" name="Rectangle 16">
            <a:extLst>
              <a:ext uri="{FF2B5EF4-FFF2-40B4-BE49-F238E27FC236}">
                <a16:creationId xmlns:a16="http://schemas.microsoft.com/office/drawing/2014/main" id="{D626F641-AB95-5776-5F82-5A8143864292}"/>
              </a:ext>
            </a:extLst>
          </p:cNvPr>
          <p:cNvSpPr/>
          <p:nvPr/>
        </p:nvSpPr>
        <p:spPr>
          <a:xfrm>
            <a:off x="4767318" y="290684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9" name="Rectangle 18">
            <a:extLst>
              <a:ext uri="{FF2B5EF4-FFF2-40B4-BE49-F238E27FC236}">
                <a16:creationId xmlns:a16="http://schemas.microsoft.com/office/drawing/2014/main" id="{1C57CA98-7EF4-EC33-FA9D-AF699FDA9A3D}"/>
              </a:ext>
            </a:extLst>
          </p:cNvPr>
          <p:cNvSpPr/>
          <p:nvPr/>
        </p:nvSpPr>
        <p:spPr>
          <a:xfrm>
            <a:off x="6460359" y="290684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Rectangle 19">
            <a:extLst>
              <a:ext uri="{FF2B5EF4-FFF2-40B4-BE49-F238E27FC236}">
                <a16:creationId xmlns:a16="http://schemas.microsoft.com/office/drawing/2014/main" id="{4AEFC597-5BE7-0BD0-70B1-F8D8CCDA723F}"/>
              </a:ext>
            </a:extLst>
          </p:cNvPr>
          <p:cNvSpPr/>
          <p:nvPr/>
        </p:nvSpPr>
        <p:spPr>
          <a:xfrm>
            <a:off x="7024706" y="29068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a:extLst>
              <a:ext uri="{FF2B5EF4-FFF2-40B4-BE49-F238E27FC236}">
                <a16:creationId xmlns:a16="http://schemas.microsoft.com/office/drawing/2014/main" id="{30B7B08B-8E28-4296-4B75-FC213A8072FB}"/>
              </a:ext>
            </a:extLst>
          </p:cNvPr>
          <p:cNvSpPr/>
          <p:nvPr/>
        </p:nvSpPr>
        <p:spPr>
          <a:xfrm>
            <a:off x="7589053" y="29068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a:extLst>
              <a:ext uri="{FF2B5EF4-FFF2-40B4-BE49-F238E27FC236}">
                <a16:creationId xmlns:a16="http://schemas.microsoft.com/office/drawing/2014/main" id="{BDD270D2-4D7C-74A6-0884-DC04CE473225}"/>
              </a:ext>
            </a:extLst>
          </p:cNvPr>
          <p:cNvSpPr/>
          <p:nvPr/>
        </p:nvSpPr>
        <p:spPr>
          <a:xfrm>
            <a:off x="5328388" y="290828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3" name="Rectangle 22">
            <a:extLst>
              <a:ext uri="{FF2B5EF4-FFF2-40B4-BE49-F238E27FC236}">
                <a16:creationId xmlns:a16="http://schemas.microsoft.com/office/drawing/2014/main" id="{0BA116FE-33E6-7659-8430-3948EC05FACD}"/>
              </a:ext>
            </a:extLst>
          </p:cNvPr>
          <p:cNvSpPr/>
          <p:nvPr/>
        </p:nvSpPr>
        <p:spPr>
          <a:xfrm>
            <a:off x="5889458" y="29068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4" name="TextBox 23">
            <a:extLst>
              <a:ext uri="{FF2B5EF4-FFF2-40B4-BE49-F238E27FC236}">
                <a16:creationId xmlns:a16="http://schemas.microsoft.com/office/drawing/2014/main" id="{5FFAB99F-FFF2-3CB0-F476-837EAC081B4A}"/>
              </a:ext>
            </a:extLst>
          </p:cNvPr>
          <p:cNvSpPr txBox="1"/>
          <p:nvPr/>
        </p:nvSpPr>
        <p:spPr>
          <a:xfrm>
            <a:off x="275332" y="4211291"/>
            <a:ext cx="4939173" cy="1569660"/>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=0,j=4</a:t>
            </a:r>
          </a:p>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A and A=&gt;Match.</a:t>
            </a:r>
          </a:p>
          <a:p>
            <a:r>
              <a:rPr lang="en-US" sz="2400" dirty="0">
                <a:latin typeface="Book Antiqua" panose="02040602050305030304" pitchFamily="18" charset="0"/>
              </a:rPr>
              <a:t>set LPS[j]=i+1,i++,</a:t>
            </a:r>
            <a:r>
              <a:rPr lang="en-US" sz="2400" dirty="0" err="1">
                <a:latin typeface="Book Antiqua" panose="02040602050305030304" pitchFamily="18" charset="0"/>
              </a:rPr>
              <a:t>j++</a:t>
            </a:r>
            <a:endParaRPr lang="en-IN" sz="2400" dirty="0">
              <a:latin typeface="Book Antiqua" panose="02040602050305030304" pitchFamily="18" charset="0"/>
            </a:endParaRPr>
          </a:p>
        </p:txBody>
      </p:sp>
      <p:sp>
        <p:nvSpPr>
          <p:cNvPr id="25" name="Rectangle 24">
            <a:extLst>
              <a:ext uri="{FF2B5EF4-FFF2-40B4-BE49-F238E27FC236}">
                <a16:creationId xmlns:a16="http://schemas.microsoft.com/office/drawing/2014/main" id="{63C16C6A-AE49-9BBE-B711-4BDBCF60C4D9}"/>
              </a:ext>
            </a:extLst>
          </p:cNvPr>
          <p:cNvSpPr/>
          <p:nvPr/>
        </p:nvSpPr>
        <p:spPr>
          <a:xfrm>
            <a:off x="4098919" y="498724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6" name="Rectangle 25">
            <a:extLst>
              <a:ext uri="{FF2B5EF4-FFF2-40B4-BE49-F238E27FC236}">
                <a16:creationId xmlns:a16="http://schemas.microsoft.com/office/drawing/2014/main" id="{1D0DFD49-06A5-E5F8-145D-69A4BF5898C0}"/>
              </a:ext>
            </a:extLst>
          </p:cNvPr>
          <p:cNvSpPr/>
          <p:nvPr/>
        </p:nvSpPr>
        <p:spPr>
          <a:xfrm>
            <a:off x="4663266" y="498724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8" name="Rectangle 27">
            <a:extLst>
              <a:ext uri="{FF2B5EF4-FFF2-40B4-BE49-F238E27FC236}">
                <a16:creationId xmlns:a16="http://schemas.microsoft.com/office/drawing/2014/main" id="{A27BE46C-2E80-EA7E-2543-26865E8BFB0E}"/>
              </a:ext>
            </a:extLst>
          </p:cNvPr>
          <p:cNvSpPr/>
          <p:nvPr/>
        </p:nvSpPr>
        <p:spPr>
          <a:xfrm>
            <a:off x="6920654" y="498724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Rectangle 28">
            <a:extLst>
              <a:ext uri="{FF2B5EF4-FFF2-40B4-BE49-F238E27FC236}">
                <a16:creationId xmlns:a16="http://schemas.microsoft.com/office/drawing/2014/main" id="{F5193677-A9A5-A7AB-8C4D-A7F0C36EFFFD}"/>
              </a:ext>
            </a:extLst>
          </p:cNvPr>
          <p:cNvSpPr/>
          <p:nvPr/>
        </p:nvSpPr>
        <p:spPr>
          <a:xfrm>
            <a:off x="7485001" y="498724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Rectangle 29">
            <a:extLst>
              <a:ext uri="{FF2B5EF4-FFF2-40B4-BE49-F238E27FC236}">
                <a16:creationId xmlns:a16="http://schemas.microsoft.com/office/drawing/2014/main" id="{BA155EC5-65F7-97D7-0BE9-8239C5CB07E3}"/>
              </a:ext>
            </a:extLst>
          </p:cNvPr>
          <p:cNvSpPr/>
          <p:nvPr/>
        </p:nvSpPr>
        <p:spPr>
          <a:xfrm>
            <a:off x="5224336" y="498869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31" name="Rectangle 30">
            <a:extLst>
              <a:ext uri="{FF2B5EF4-FFF2-40B4-BE49-F238E27FC236}">
                <a16:creationId xmlns:a16="http://schemas.microsoft.com/office/drawing/2014/main" id="{00A67F48-1D08-1032-D6F2-B819E9317186}"/>
              </a:ext>
            </a:extLst>
          </p:cNvPr>
          <p:cNvSpPr/>
          <p:nvPr/>
        </p:nvSpPr>
        <p:spPr>
          <a:xfrm>
            <a:off x="5785406" y="499612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32" name="Rectangle 31">
            <a:extLst>
              <a:ext uri="{FF2B5EF4-FFF2-40B4-BE49-F238E27FC236}">
                <a16:creationId xmlns:a16="http://schemas.microsoft.com/office/drawing/2014/main" id="{489116FA-45A0-74E6-5212-438A13795AEB}"/>
              </a:ext>
            </a:extLst>
          </p:cNvPr>
          <p:cNvSpPr/>
          <p:nvPr/>
        </p:nvSpPr>
        <p:spPr>
          <a:xfrm>
            <a:off x="6343199" y="499612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1</a:t>
            </a:r>
            <a:endParaRPr lang="en-IN" dirty="0">
              <a:solidFill>
                <a:schemeClr val="accent6">
                  <a:lumMod val="10000"/>
                </a:schemeClr>
              </a:solidFill>
            </a:endParaRPr>
          </a:p>
        </p:txBody>
      </p:sp>
    </p:spTree>
    <p:extLst>
      <p:ext uri="{BB962C8B-B14F-4D97-AF65-F5344CB8AC3E}">
        <p14:creationId xmlns:p14="http://schemas.microsoft.com/office/powerpoint/2010/main" val="103825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randombar(horizontal)">
                                      <p:cBhvr>
                                        <p:cTn id="33" dur="500"/>
                                        <p:tgtEl>
                                          <p:spTgt spid="16"/>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randombar(horizontal)">
                                      <p:cBhvr>
                                        <p:cTn id="36" dur="500"/>
                                        <p:tgtEl>
                                          <p:spTgt spid="17"/>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randombar(horizontal)">
                                      <p:cBhvr>
                                        <p:cTn id="39" dur="500"/>
                                        <p:tgtEl>
                                          <p:spTgt spid="19"/>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randombar(horizontal)">
                                      <p:cBhvr>
                                        <p:cTn id="42" dur="500"/>
                                        <p:tgtEl>
                                          <p:spTgt spid="20"/>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randombar(horizontal)">
                                      <p:cBhvr>
                                        <p:cTn id="45" dur="500"/>
                                        <p:tgtEl>
                                          <p:spTgt spid="21"/>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randombar(horizontal)">
                                      <p:cBhvr>
                                        <p:cTn id="48" dur="500"/>
                                        <p:tgtEl>
                                          <p:spTgt spid="22"/>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randombar(horizontal)">
                                      <p:cBhvr>
                                        <p:cTn id="51" dur="500"/>
                                        <p:tgtEl>
                                          <p:spTgt spid="23"/>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randombar(horizontal)">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randombar(horizontal)">
                                      <p:cBhvr>
                                        <p:cTn id="59" dur="500"/>
                                        <p:tgtEl>
                                          <p:spTgt spid="24"/>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randombar(horizontal)">
                                      <p:cBhvr>
                                        <p:cTn id="62" dur="500"/>
                                        <p:tgtEl>
                                          <p:spTgt spid="25"/>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randombar(horizontal)">
                                      <p:cBhvr>
                                        <p:cTn id="65" dur="500"/>
                                        <p:tgtEl>
                                          <p:spTgt spid="26"/>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randombar(horizontal)">
                                      <p:cBhvr>
                                        <p:cTn id="68" dur="500"/>
                                        <p:tgtEl>
                                          <p:spTgt spid="28"/>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randombar(horizontal)">
                                      <p:cBhvr>
                                        <p:cTn id="71" dur="500"/>
                                        <p:tgtEl>
                                          <p:spTgt spid="29"/>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randombar(horizontal)">
                                      <p:cBhvr>
                                        <p:cTn id="74" dur="500"/>
                                        <p:tgtEl>
                                          <p:spTgt spid="30"/>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randombar(horizontal)">
                                      <p:cBhvr>
                                        <p:cTn id="77" dur="500"/>
                                        <p:tgtEl>
                                          <p:spTgt spid="31"/>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randombar(horizontal)">
                                      <p:cBhvr>
                                        <p:cTn id="8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10" grpId="0" animBg="1"/>
      <p:bldP spid="11" grpId="0" animBg="1"/>
      <p:bldP spid="12" grpId="0" animBg="1"/>
      <p:bldP spid="13" grpId="0" animBg="1"/>
      <p:bldP spid="14" grpId="0" animBg="1"/>
      <p:bldP spid="15" grpId="0"/>
      <p:bldP spid="16" grpId="0" animBg="1"/>
      <p:bldP spid="17" grpId="0" animBg="1"/>
      <p:bldP spid="19" grpId="0" animBg="1"/>
      <p:bldP spid="20" grpId="0" animBg="1"/>
      <p:bldP spid="21" grpId="0" animBg="1"/>
      <p:bldP spid="22" grpId="0" animBg="1"/>
      <p:bldP spid="23" grpId="0" animBg="1"/>
      <p:bldP spid="24" grpId="0"/>
      <p:bldP spid="25" grpId="0" animBg="1"/>
      <p:bldP spid="26" grpId="0" animBg="1"/>
      <p:bldP spid="28" grpId="0" animBg="1"/>
      <p:bldP spid="29" grpId="0" animBg="1"/>
      <p:bldP spid="30" grpId="0" animBg="1"/>
      <p:bldP spid="31" grpId="0" animBg="1"/>
      <p:bldP spid="3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1C67881-E0A2-785F-CA04-2EEFEBD87DCE}"/>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54EE8262-2768-72E7-5BFC-E0FEBAC31274}"/>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4B6BE06E-4BBB-F8C6-9B7C-0D711AEBE1B5}"/>
              </a:ext>
            </a:extLst>
          </p:cNvPr>
          <p:cNvSpPr>
            <a:spLocks noGrp="1"/>
          </p:cNvSpPr>
          <p:nvPr>
            <p:ph type="sldNum" sz="quarter" idx="12"/>
          </p:nvPr>
        </p:nvSpPr>
        <p:spPr>
          <a:xfrm>
            <a:off x="9089994" y="6356349"/>
            <a:ext cx="2743200" cy="365125"/>
          </a:xfrm>
        </p:spPr>
        <p:txBody>
          <a:bodyPr/>
          <a:lstStyle/>
          <a:p>
            <a:fld id="{294A09A9-5501-47C1-A89A-A340965A2BE2}" type="slidenum">
              <a:rPr lang="en-US" smtClean="0"/>
              <a:pPr/>
              <a:t>18</a:t>
            </a:fld>
            <a:endParaRPr lang="en-US" dirty="0"/>
          </a:p>
        </p:txBody>
      </p:sp>
      <p:sp>
        <p:nvSpPr>
          <p:cNvPr id="6" name="TextBox 5">
            <a:extLst>
              <a:ext uri="{FF2B5EF4-FFF2-40B4-BE49-F238E27FC236}">
                <a16:creationId xmlns:a16="http://schemas.microsoft.com/office/drawing/2014/main" id="{8A8138C3-64EC-486C-57E7-49C6ABC13FEE}"/>
              </a:ext>
            </a:extLst>
          </p:cNvPr>
          <p:cNvSpPr txBox="1"/>
          <p:nvPr/>
        </p:nvSpPr>
        <p:spPr>
          <a:xfrm>
            <a:off x="730813" y="456036"/>
            <a:ext cx="4939173" cy="1569660"/>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=1,j=5</a:t>
            </a:r>
          </a:p>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B and B=&gt;Match.</a:t>
            </a:r>
          </a:p>
          <a:p>
            <a:r>
              <a:rPr lang="en-US" sz="2400" dirty="0">
                <a:latin typeface="Book Antiqua" panose="02040602050305030304" pitchFamily="18" charset="0"/>
              </a:rPr>
              <a:t>set LPS[j]=i+1,i++,</a:t>
            </a:r>
            <a:r>
              <a:rPr lang="en-US" sz="2400" dirty="0" err="1">
                <a:latin typeface="Book Antiqua" panose="02040602050305030304" pitchFamily="18" charset="0"/>
              </a:rPr>
              <a:t>j++</a:t>
            </a:r>
            <a:endParaRPr lang="en-IN" sz="2400" dirty="0">
              <a:latin typeface="Book Antiqua" panose="02040602050305030304" pitchFamily="18" charset="0"/>
            </a:endParaRPr>
          </a:p>
        </p:txBody>
      </p:sp>
      <p:sp>
        <p:nvSpPr>
          <p:cNvPr id="7" name="Rectangle 6">
            <a:extLst>
              <a:ext uri="{FF2B5EF4-FFF2-40B4-BE49-F238E27FC236}">
                <a16:creationId xmlns:a16="http://schemas.microsoft.com/office/drawing/2014/main" id="{2142B953-ABA7-494C-01B9-3D731B4E0ED7}"/>
              </a:ext>
            </a:extLst>
          </p:cNvPr>
          <p:cNvSpPr/>
          <p:nvPr/>
        </p:nvSpPr>
        <p:spPr>
          <a:xfrm>
            <a:off x="5210035" y="135627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8" name="Rectangle 7">
            <a:extLst>
              <a:ext uri="{FF2B5EF4-FFF2-40B4-BE49-F238E27FC236}">
                <a16:creationId xmlns:a16="http://schemas.microsoft.com/office/drawing/2014/main" id="{61AE3945-3386-828E-B9F0-7F3CB06BF55E}"/>
              </a:ext>
            </a:extLst>
          </p:cNvPr>
          <p:cNvSpPr/>
          <p:nvPr/>
        </p:nvSpPr>
        <p:spPr>
          <a:xfrm>
            <a:off x="5774382" y="135627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0" name="Rectangle 9">
            <a:extLst>
              <a:ext uri="{FF2B5EF4-FFF2-40B4-BE49-F238E27FC236}">
                <a16:creationId xmlns:a16="http://schemas.microsoft.com/office/drawing/2014/main" id="{B9C00754-FC00-52F4-AEB6-03D9654360D8}"/>
              </a:ext>
            </a:extLst>
          </p:cNvPr>
          <p:cNvSpPr/>
          <p:nvPr/>
        </p:nvSpPr>
        <p:spPr>
          <a:xfrm>
            <a:off x="8525647" y="136515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7396F33B-8112-4D59-AB0F-91A0FE312500}"/>
              </a:ext>
            </a:extLst>
          </p:cNvPr>
          <p:cNvSpPr/>
          <p:nvPr/>
        </p:nvSpPr>
        <p:spPr>
          <a:xfrm>
            <a:off x="6335452" y="135772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2" name="Rectangle 11">
            <a:extLst>
              <a:ext uri="{FF2B5EF4-FFF2-40B4-BE49-F238E27FC236}">
                <a16:creationId xmlns:a16="http://schemas.microsoft.com/office/drawing/2014/main" id="{4F3C0CDE-C8ED-4FA9-F045-A55B5B74B44E}"/>
              </a:ext>
            </a:extLst>
          </p:cNvPr>
          <p:cNvSpPr/>
          <p:nvPr/>
        </p:nvSpPr>
        <p:spPr>
          <a:xfrm>
            <a:off x="6896522" y="136515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3" name="Rectangle 12">
            <a:extLst>
              <a:ext uri="{FF2B5EF4-FFF2-40B4-BE49-F238E27FC236}">
                <a16:creationId xmlns:a16="http://schemas.microsoft.com/office/drawing/2014/main" id="{3B0E4901-6B4A-EAA7-5AB5-D0F83D882B18}"/>
              </a:ext>
            </a:extLst>
          </p:cNvPr>
          <p:cNvSpPr/>
          <p:nvPr/>
        </p:nvSpPr>
        <p:spPr>
          <a:xfrm>
            <a:off x="7454315" y="136515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1</a:t>
            </a:r>
            <a:endParaRPr lang="en-IN" dirty="0">
              <a:solidFill>
                <a:schemeClr val="accent6">
                  <a:lumMod val="10000"/>
                </a:schemeClr>
              </a:solidFill>
            </a:endParaRPr>
          </a:p>
        </p:txBody>
      </p:sp>
      <p:sp>
        <p:nvSpPr>
          <p:cNvPr id="14" name="Rectangle 13">
            <a:extLst>
              <a:ext uri="{FF2B5EF4-FFF2-40B4-BE49-F238E27FC236}">
                <a16:creationId xmlns:a16="http://schemas.microsoft.com/office/drawing/2014/main" id="{61434673-7D76-D0D0-4861-793F63BFAAA6}"/>
              </a:ext>
            </a:extLst>
          </p:cNvPr>
          <p:cNvSpPr/>
          <p:nvPr/>
        </p:nvSpPr>
        <p:spPr>
          <a:xfrm>
            <a:off x="7993258" y="136515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2</a:t>
            </a:r>
            <a:endParaRPr lang="en-IN" dirty="0">
              <a:solidFill>
                <a:schemeClr val="accent6">
                  <a:lumMod val="10000"/>
                </a:schemeClr>
              </a:solidFill>
            </a:endParaRPr>
          </a:p>
        </p:txBody>
      </p:sp>
      <p:sp>
        <p:nvSpPr>
          <p:cNvPr id="15" name="TextBox 14">
            <a:extLst>
              <a:ext uri="{FF2B5EF4-FFF2-40B4-BE49-F238E27FC236}">
                <a16:creationId xmlns:a16="http://schemas.microsoft.com/office/drawing/2014/main" id="{263A368E-E670-3B51-864A-41A94DD70DDA}"/>
              </a:ext>
            </a:extLst>
          </p:cNvPr>
          <p:cNvSpPr txBox="1"/>
          <p:nvPr/>
        </p:nvSpPr>
        <p:spPr>
          <a:xfrm>
            <a:off x="643516" y="2056464"/>
            <a:ext cx="4939173" cy="1569660"/>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=2,j=6</a:t>
            </a:r>
          </a:p>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C and D=&gt;Mismatch.</a:t>
            </a:r>
          </a:p>
          <a:p>
            <a:r>
              <a:rPr lang="en-US" sz="2400" dirty="0">
                <a:latin typeface="Book Antiqua" panose="02040602050305030304" pitchFamily="18" charset="0"/>
              </a:rPr>
              <a:t>set </a:t>
            </a:r>
            <a:r>
              <a:rPr lang="en-US" sz="2400" dirty="0" err="1">
                <a:latin typeface="Book Antiqua" panose="02040602050305030304" pitchFamily="18" charset="0"/>
              </a:rPr>
              <a:t>i</a:t>
            </a:r>
            <a:r>
              <a:rPr lang="en-US" sz="2400" dirty="0">
                <a:latin typeface="Book Antiqua" panose="02040602050305030304" pitchFamily="18" charset="0"/>
              </a:rPr>
              <a:t>=LPS[i-1], </a:t>
            </a:r>
            <a:r>
              <a:rPr lang="en-US" sz="2400" dirty="0" err="1">
                <a:latin typeface="Book Antiqua" panose="02040602050305030304" pitchFamily="18" charset="0"/>
              </a:rPr>
              <a:t>i</a:t>
            </a:r>
            <a:r>
              <a:rPr lang="en-US" sz="2400" dirty="0">
                <a:latin typeface="Book Antiqua" panose="02040602050305030304" pitchFamily="18" charset="0"/>
              </a:rPr>
              <a:t>=0</a:t>
            </a:r>
            <a:endParaRPr lang="en-IN" sz="2400" dirty="0">
              <a:latin typeface="Book Antiqua" panose="02040602050305030304" pitchFamily="18" charset="0"/>
            </a:endParaRPr>
          </a:p>
        </p:txBody>
      </p:sp>
      <p:sp>
        <p:nvSpPr>
          <p:cNvPr id="16" name="Rectangle 15">
            <a:extLst>
              <a:ext uri="{FF2B5EF4-FFF2-40B4-BE49-F238E27FC236}">
                <a16:creationId xmlns:a16="http://schemas.microsoft.com/office/drawing/2014/main" id="{BDF97D11-4DE7-03FE-27D8-57940EA594BE}"/>
              </a:ext>
            </a:extLst>
          </p:cNvPr>
          <p:cNvSpPr/>
          <p:nvPr/>
        </p:nvSpPr>
        <p:spPr>
          <a:xfrm>
            <a:off x="5122738" y="295670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7" name="Rectangle 16">
            <a:extLst>
              <a:ext uri="{FF2B5EF4-FFF2-40B4-BE49-F238E27FC236}">
                <a16:creationId xmlns:a16="http://schemas.microsoft.com/office/drawing/2014/main" id="{91CFD2CE-30D6-A9C1-78FE-BE57E24E6B8A}"/>
              </a:ext>
            </a:extLst>
          </p:cNvPr>
          <p:cNvSpPr/>
          <p:nvPr/>
        </p:nvSpPr>
        <p:spPr>
          <a:xfrm>
            <a:off x="5687085" y="295670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8" name="Rectangle 17">
            <a:extLst>
              <a:ext uri="{FF2B5EF4-FFF2-40B4-BE49-F238E27FC236}">
                <a16:creationId xmlns:a16="http://schemas.microsoft.com/office/drawing/2014/main" id="{45F214CF-D001-0A9D-22E4-9F221526BE7A}"/>
              </a:ext>
            </a:extLst>
          </p:cNvPr>
          <p:cNvSpPr/>
          <p:nvPr/>
        </p:nvSpPr>
        <p:spPr>
          <a:xfrm>
            <a:off x="8438350" y="296558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18">
            <a:extLst>
              <a:ext uri="{FF2B5EF4-FFF2-40B4-BE49-F238E27FC236}">
                <a16:creationId xmlns:a16="http://schemas.microsoft.com/office/drawing/2014/main" id="{FB85C644-9F44-7636-7F96-A9B4365943CE}"/>
              </a:ext>
            </a:extLst>
          </p:cNvPr>
          <p:cNvSpPr/>
          <p:nvPr/>
        </p:nvSpPr>
        <p:spPr>
          <a:xfrm>
            <a:off x="6248155" y="29581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0" name="Rectangle 19">
            <a:extLst>
              <a:ext uri="{FF2B5EF4-FFF2-40B4-BE49-F238E27FC236}">
                <a16:creationId xmlns:a16="http://schemas.microsoft.com/office/drawing/2014/main" id="{C6491E14-8ECB-6E3B-D2DB-F2A66DA92461}"/>
              </a:ext>
            </a:extLst>
          </p:cNvPr>
          <p:cNvSpPr/>
          <p:nvPr/>
        </p:nvSpPr>
        <p:spPr>
          <a:xfrm>
            <a:off x="6809225" y="296558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1" name="Rectangle 20">
            <a:extLst>
              <a:ext uri="{FF2B5EF4-FFF2-40B4-BE49-F238E27FC236}">
                <a16:creationId xmlns:a16="http://schemas.microsoft.com/office/drawing/2014/main" id="{F4203A3B-3141-A36D-B02F-3D9F61FD61C0}"/>
              </a:ext>
            </a:extLst>
          </p:cNvPr>
          <p:cNvSpPr/>
          <p:nvPr/>
        </p:nvSpPr>
        <p:spPr>
          <a:xfrm>
            <a:off x="7367018" y="296558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1</a:t>
            </a:r>
            <a:endParaRPr lang="en-IN" dirty="0">
              <a:solidFill>
                <a:schemeClr val="accent6">
                  <a:lumMod val="10000"/>
                </a:schemeClr>
              </a:solidFill>
            </a:endParaRPr>
          </a:p>
        </p:txBody>
      </p:sp>
      <p:sp>
        <p:nvSpPr>
          <p:cNvPr id="22" name="Rectangle 21">
            <a:extLst>
              <a:ext uri="{FF2B5EF4-FFF2-40B4-BE49-F238E27FC236}">
                <a16:creationId xmlns:a16="http://schemas.microsoft.com/office/drawing/2014/main" id="{753C5514-C08C-1285-11E2-F7BF16DF22BA}"/>
              </a:ext>
            </a:extLst>
          </p:cNvPr>
          <p:cNvSpPr/>
          <p:nvPr/>
        </p:nvSpPr>
        <p:spPr>
          <a:xfrm>
            <a:off x="7905961" y="296558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2</a:t>
            </a:r>
            <a:endParaRPr lang="en-IN" dirty="0">
              <a:solidFill>
                <a:schemeClr val="accent6">
                  <a:lumMod val="10000"/>
                </a:schemeClr>
              </a:solidFill>
            </a:endParaRPr>
          </a:p>
        </p:txBody>
      </p:sp>
      <p:sp>
        <p:nvSpPr>
          <p:cNvPr id="23" name="TextBox 22">
            <a:extLst>
              <a:ext uri="{FF2B5EF4-FFF2-40B4-BE49-F238E27FC236}">
                <a16:creationId xmlns:a16="http://schemas.microsoft.com/office/drawing/2014/main" id="{DBF367AA-44D4-09CF-9426-ABF6F452586E}"/>
              </a:ext>
            </a:extLst>
          </p:cNvPr>
          <p:cNvSpPr txBox="1"/>
          <p:nvPr/>
        </p:nvSpPr>
        <p:spPr>
          <a:xfrm>
            <a:off x="643516" y="3895324"/>
            <a:ext cx="4939173" cy="1569660"/>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=0,j=6</a:t>
            </a:r>
          </a:p>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A and D=&gt;Mismatch.</a:t>
            </a:r>
          </a:p>
          <a:p>
            <a:r>
              <a:rPr lang="en-US" sz="2400" dirty="0">
                <a:latin typeface="Book Antiqua" panose="02040602050305030304" pitchFamily="18" charset="0"/>
              </a:rPr>
              <a:t>set LPS[j]=0,j++</a:t>
            </a:r>
            <a:endParaRPr lang="en-IN" sz="2400" dirty="0">
              <a:latin typeface="Book Antiqua" panose="02040602050305030304" pitchFamily="18" charset="0"/>
            </a:endParaRPr>
          </a:p>
        </p:txBody>
      </p:sp>
      <p:sp>
        <p:nvSpPr>
          <p:cNvPr id="24" name="Rectangle 23">
            <a:extLst>
              <a:ext uri="{FF2B5EF4-FFF2-40B4-BE49-F238E27FC236}">
                <a16:creationId xmlns:a16="http://schemas.microsoft.com/office/drawing/2014/main" id="{134F89F9-4F4D-DD6E-F45F-7A0D4055F63E}"/>
              </a:ext>
            </a:extLst>
          </p:cNvPr>
          <p:cNvSpPr/>
          <p:nvPr/>
        </p:nvSpPr>
        <p:spPr>
          <a:xfrm>
            <a:off x="5122738" y="479556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5" name="Rectangle 24">
            <a:extLst>
              <a:ext uri="{FF2B5EF4-FFF2-40B4-BE49-F238E27FC236}">
                <a16:creationId xmlns:a16="http://schemas.microsoft.com/office/drawing/2014/main" id="{2282DAE1-3B5F-2FE2-D4A8-D4FDCB175EE4}"/>
              </a:ext>
            </a:extLst>
          </p:cNvPr>
          <p:cNvSpPr/>
          <p:nvPr/>
        </p:nvSpPr>
        <p:spPr>
          <a:xfrm>
            <a:off x="5687085" y="47955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7" name="Rectangle 26">
            <a:extLst>
              <a:ext uri="{FF2B5EF4-FFF2-40B4-BE49-F238E27FC236}">
                <a16:creationId xmlns:a16="http://schemas.microsoft.com/office/drawing/2014/main" id="{0ABC0A14-7B20-B582-A0F9-2DFF1FF96AE3}"/>
              </a:ext>
            </a:extLst>
          </p:cNvPr>
          <p:cNvSpPr/>
          <p:nvPr/>
        </p:nvSpPr>
        <p:spPr>
          <a:xfrm>
            <a:off x="6248155" y="479701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8" name="Rectangle 27">
            <a:extLst>
              <a:ext uri="{FF2B5EF4-FFF2-40B4-BE49-F238E27FC236}">
                <a16:creationId xmlns:a16="http://schemas.microsoft.com/office/drawing/2014/main" id="{1FAD822A-93E3-838F-4672-23CC46D76E52}"/>
              </a:ext>
            </a:extLst>
          </p:cNvPr>
          <p:cNvSpPr/>
          <p:nvPr/>
        </p:nvSpPr>
        <p:spPr>
          <a:xfrm>
            <a:off x="6809225" y="48044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9" name="Rectangle 28">
            <a:extLst>
              <a:ext uri="{FF2B5EF4-FFF2-40B4-BE49-F238E27FC236}">
                <a16:creationId xmlns:a16="http://schemas.microsoft.com/office/drawing/2014/main" id="{9A6ECA46-7AA1-C67C-FBD7-362FE5F7A026}"/>
              </a:ext>
            </a:extLst>
          </p:cNvPr>
          <p:cNvSpPr/>
          <p:nvPr/>
        </p:nvSpPr>
        <p:spPr>
          <a:xfrm>
            <a:off x="7367018" y="48044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1</a:t>
            </a:r>
            <a:endParaRPr lang="en-IN" dirty="0">
              <a:solidFill>
                <a:schemeClr val="accent6">
                  <a:lumMod val="10000"/>
                </a:schemeClr>
              </a:solidFill>
            </a:endParaRPr>
          </a:p>
        </p:txBody>
      </p:sp>
      <p:sp>
        <p:nvSpPr>
          <p:cNvPr id="30" name="Rectangle 29">
            <a:extLst>
              <a:ext uri="{FF2B5EF4-FFF2-40B4-BE49-F238E27FC236}">
                <a16:creationId xmlns:a16="http://schemas.microsoft.com/office/drawing/2014/main" id="{39510C12-AE86-A739-39E8-7692E400AE5E}"/>
              </a:ext>
            </a:extLst>
          </p:cNvPr>
          <p:cNvSpPr/>
          <p:nvPr/>
        </p:nvSpPr>
        <p:spPr>
          <a:xfrm>
            <a:off x="7905961" y="48044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2</a:t>
            </a:r>
            <a:endParaRPr lang="en-IN" dirty="0">
              <a:solidFill>
                <a:schemeClr val="accent6">
                  <a:lumMod val="10000"/>
                </a:schemeClr>
              </a:solidFill>
            </a:endParaRPr>
          </a:p>
        </p:txBody>
      </p:sp>
      <p:sp>
        <p:nvSpPr>
          <p:cNvPr id="31" name="Rectangle 30">
            <a:extLst>
              <a:ext uri="{FF2B5EF4-FFF2-40B4-BE49-F238E27FC236}">
                <a16:creationId xmlns:a16="http://schemas.microsoft.com/office/drawing/2014/main" id="{197536A6-A9DD-9CDD-0A78-4B752E4ABA32}"/>
              </a:ext>
            </a:extLst>
          </p:cNvPr>
          <p:cNvSpPr/>
          <p:nvPr/>
        </p:nvSpPr>
        <p:spPr>
          <a:xfrm>
            <a:off x="8478446" y="4813320"/>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32" name="Rectangle 31">
            <a:extLst>
              <a:ext uri="{FF2B5EF4-FFF2-40B4-BE49-F238E27FC236}">
                <a16:creationId xmlns:a16="http://schemas.microsoft.com/office/drawing/2014/main" id="{45C31610-174F-4E50-14D0-F6F046B3C37D}"/>
              </a:ext>
            </a:extLst>
          </p:cNvPr>
          <p:cNvSpPr/>
          <p:nvPr/>
        </p:nvSpPr>
        <p:spPr>
          <a:xfrm>
            <a:off x="764876" y="570367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33" name="Rectangle 32">
            <a:extLst>
              <a:ext uri="{FF2B5EF4-FFF2-40B4-BE49-F238E27FC236}">
                <a16:creationId xmlns:a16="http://schemas.microsoft.com/office/drawing/2014/main" id="{D70A678C-8DD6-A3E5-892F-D3AF5551FD3C}"/>
              </a:ext>
            </a:extLst>
          </p:cNvPr>
          <p:cNvSpPr/>
          <p:nvPr/>
        </p:nvSpPr>
        <p:spPr>
          <a:xfrm>
            <a:off x="1329223" y="570367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34" name="Rectangle 33">
            <a:extLst>
              <a:ext uri="{FF2B5EF4-FFF2-40B4-BE49-F238E27FC236}">
                <a16:creationId xmlns:a16="http://schemas.microsoft.com/office/drawing/2014/main" id="{5E68D9C2-F8CF-EC55-7141-61338A1CDAA3}"/>
              </a:ext>
            </a:extLst>
          </p:cNvPr>
          <p:cNvSpPr/>
          <p:nvPr/>
        </p:nvSpPr>
        <p:spPr>
          <a:xfrm>
            <a:off x="1890293" y="570511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35" name="Rectangle 34">
            <a:extLst>
              <a:ext uri="{FF2B5EF4-FFF2-40B4-BE49-F238E27FC236}">
                <a16:creationId xmlns:a16="http://schemas.microsoft.com/office/drawing/2014/main" id="{6356B29B-DEDF-E176-B02E-679C0E0EB3C6}"/>
              </a:ext>
            </a:extLst>
          </p:cNvPr>
          <p:cNvSpPr/>
          <p:nvPr/>
        </p:nvSpPr>
        <p:spPr>
          <a:xfrm>
            <a:off x="2451363" y="571254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36" name="Rectangle 35">
            <a:extLst>
              <a:ext uri="{FF2B5EF4-FFF2-40B4-BE49-F238E27FC236}">
                <a16:creationId xmlns:a16="http://schemas.microsoft.com/office/drawing/2014/main" id="{D361A802-453D-FCD2-A3B3-B5EE5679565D}"/>
              </a:ext>
            </a:extLst>
          </p:cNvPr>
          <p:cNvSpPr/>
          <p:nvPr/>
        </p:nvSpPr>
        <p:spPr>
          <a:xfrm>
            <a:off x="3009156" y="571254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1</a:t>
            </a:r>
            <a:endParaRPr lang="en-IN" dirty="0">
              <a:solidFill>
                <a:schemeClr val="accent6">
                  <a:lumMod val="10000"/>
                </a:schemeClr>
              </a:solidFill>
            </a:endParaRPr>
          </a:p>
        </p:txBody>
      </p:sp>
      <p:sp>
        <p:nvSpPr>
          <p:cNvPr id="37" name="Rectangle 36">
            <a:extLst>
              <a:ext uri="{FF2B5EF4-FFF2-40B4-BE49-F238E27FC236}">
                <a16:creationId xmlns:a16="http://schemas.microsoft.com/office/drawing/2014/main" id="{A7D0F4F9-DDE2-C1E7-5598-A9D94C9282E9}"/>
              </a:ext>
            </a:extLst>
          </p:cNvPr>
          <p:cNvSpPr/>
          <p:nvPr/>
        </p:nvSpPr>
        <p:spPr>
          <a:xfrm>
            <a:off x="3548099" y="571254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2</a:t>
            </a:r>
            <a:endParaRPr lang="en-IN" dirty="0">
              <a:solidFill>
                <a:schemeClr val="accent6">
                  <a:lumMod val="10000"/>
                </a:schemeClr>
              </a:solidFill>
            </a:endParaRPr>
          </a:p>
        </p:txBody>
      </p:sp>
      <p:sp>
        <p:nvSpPr>
          <p:cNvPr id="38" name="Rectangle 37">
            <a:extLst>
              <a:ext uri="{FF2B5EF4-FFF2-40B4-BE49-F238E27FC236}">
                <a16:creationId xmlns:a16="http://schemas.microsoft.com/office/drawing/2014/main" id="{710E0276-45BF-4488-3634-EBF49A3E492A}"/>
              </a:ext>
            </a:extLst>
          </p:cNvPr>
          <p:cNvSpPr/>
          <p:nvPr/>
        </p:nvSpPr>
        <p:spPr>
          <a:xfrm>
            <a:off x="4120584" y="572142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39" name="Arrow: Right 38">
            <a:extLst>
              <a:ext uri="{FF2B5EF4-FFF2-40B4-BE49-F238E27FC236}">
                <a16:creationId xmlns:a16="http://schemas.microsoft.com/office/drawing/2014/main" id="{1480FC0C-AC77-8A77-97E4-15E93B70074F}"/>
              </a:ext>
            </a:extLst>
          </p:cNvPr>
          <p:cNvSpPr/>
          <p:nvPr/>
        </p:nvSpPr>
        <p:spPr>
          <a:xfrm>
            <a:off x="4882718" y="5877017"/>
            <a:ext cx="564347" cy="23969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IN"/>
          </a:p>
        </p:txBody>
      </p:sp>
      <p:sp>
        <p:nvSpPr>
          <p:cNvPr id="40" name="TextBox 39">
            <a:extLst>
              <a:ext uri="{FF2B5EF4-FFF2-40B4-BE49-F238E27FC236}">
                <a16:creationId xmlns:a16="http://schemas.microsoft.com/office/drawing/2014/main" id="{E342E81A-7BCD-EF8A-D4E1-6C695E6B5397}"/>
              </a:ext>
            </a:extLst>
          </p:cNvPr>
          <p:cNvSpPr txBox="1"/>
          <p:nvPr/>
        </p:nvSpPr>
        <p:spPr>
          <a:xfrm>
            <a:off x="5639552" y="5780270"/>
            <a:ext cx="2129109" cy="646331"/>
          </a:xfrm>
          <a:prstGeom prst="rect">
            <a:avLst/>
          </a:prstGeom>
          <a:noFill/>
        </p:spPr>
        <p:txBody>
          <a:bodyPr wrap="none" rtlCol="0">
            <a:spAutoFit/>
          </a:bodyPr>
          <a:lstStyle/>
          <a:p>
            <a:r>
              <a:rPr lang="en-US" sz="3600" dirty="0">
                <a:latin typeface="Book Antiqua" panose="02040602050305030304" pitchFamily="18" charset="0"/>
              </a:rPr>
              <a:t>Final LPS</a:t>
            </a:r>
            <a:endParaRPr lang="en-IN" sz="3600" dirty="0">
              <a:latin typeface="Book Antiqua" panose="02040602050305030304" pitchFamily="18" charset="0"/>
            </a:endParaRPr>
          </a:p>
        </p:txBody>
      </p:sp>
    </p:spTree>
    <p:extLst>
      <p:ext uri="{BB962C8B-B14F-4D97-AF65-F5344CB8AC3E}">
        <p14:creationId xmlns:p14="http://schemas.microsoft.com/office/powerpoint/2010/main" val="268466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randombar(horizontal)">
                                      <p:cBhvr>
                                        <p:cTn id="33" dur="500"/>
                                        <p:tgtEl>
                                          <p:spTgt spid="15"/>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randombar(horizontal)">
                                      <p:cBhvr>
                                        <p:cTn id="36" dur="500"/>
                                        <p:tgtEl>
                                          <p:spTgt spid="16"/>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randombar(horizontal)">
                                      <p:cBhvr>
                                        <p:cTn id="42" dur="500"/>
                                        <p:tgtEl>
                                          <p:spTgt spid="18"/>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randombar(horizontal)">
                                      <p:cBhvr>
                                        <p:cTn id="45" dur="500"/>
                                        <p:tgtEl>
                                          <p:spTgt spid="19"/>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randombar(horizontal)">
                                      <p:cBhvr>
                                        <p:cTn id="48" dur="500"/>
                                        <p:tgtEl>
                                          <p:spTgt spid="20"/>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randombar(horizontal)">
                                      <p:cBhvr>
                                        <p:cTn id="51" dur="500"/>
                                        <p:tgtEl>
                                          <p:spTgt spid="21"/>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randombar(horizontal)">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randombar(horizontal)">
                                      <p:cBhvr>
                                        <p:cTn id="59" dur="500"/>
                                        <p:tgtEl>
                                          <p:spTgt spid="23"/>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randombar(horizontal)">
                                      <p:cBhvr>
                                        <p:cTn id="62" dur="500"/>
                                        <p:tgtEl>
                                          <p:spTgt spid="24"/>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randombar(horizontal)">
                                      <p:cBhvr>
                                        <p:cTn id="65" dur="500"/>
                                        <p:tgtEl>
                                          <p:spTgt spid="25"/>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randombar(horizontal)">
                                      <p:cBhvr>
                                        <p:cTn id="68" dur="500"/>
                                        <p:tgtEl>
                                          <p:spTgt spid="27"/>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randombar(horizontal)">
                                      <p:cBhvr>
                                        <p:cTn id="71" dur="500"/>
                                        <p:tgtEl>
                                          <p:spTgt spid="28"/>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randombar(horizontal)">
                                      <p:cBhvr>
                                        <p:cTn id="74" dur="500"/>
                                        <p:tgtEl>
                                          <p:spTgt spid="29"/>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randombar(horizontal)">
                                      <p:cBhvr>
                                        <p:cTn id="77" dur="500"/>
                                        <p:tgtEl>
                                          <p:spTgt spid="30"/>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31"/>
                                        </p:tgtEl>
                                        <p:attrNameLst>
                                          <p:attrName>style.visibility</p:attrName>
                                        </p:attrNameLst>
                                      </p:cBhvr>
                                      <p:to>
                                        <p:strVal val="visible"/>
                                      </p:to>
                                    </p:set>
                                    <p:animEffect transition="in" filter="randombar(horizontal)">
                                      <p:cBhvr>
                                        <p:cTn id="80" dur="500"/>
                                        <p:tgtEl>
                                          <p:spTgt spid="31"/>
                                        </p:tgtEl>
                                      </p:cBhvr>
                                    </p:animEffect>
                                  </p:childTnLst>
                                </p:cTn>
                              </p:par>
                            </p:childTnLst>
                          </p:cTn>
                        </p:par>
                      </p:childTnLst>
                    </p:cTn>
                  </p:par>
                  <p:par>
                    <p:cTn id="81" fill="hold">
                      <p:stCondLst>
                        <p:cond delay="indefinite"/>
                      </p:stCondLst>
                      <p:childTnLst>
                        <p:par>
                          <p:cTn id="82" fill="hold">
                            <p:stCondLst>
                              <p:cond delay="0"/>
                            </p:stCondLst>
                            <p:childTnLst>
                              <p:par>
                                <p:cTn id="83" presetID="14" presetClass="entr" presetSubtype="10" fill="hold" grpId="0" nodeType="click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randombar(horizontal)">
                                      <p:cBhvr>
                                        <p:cTn id="85" dur="500"/>
                                        <p:tgtEl>
                                          <p:spTgt spid="32"/>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randombar(horizontal)">
                                      <p:cBhvr>
                                        <p:cTn id="88" dur="500"/>
                                        <p:tgtEl>
                                          <p:spTgt spid="33"/>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randombar(horizontal)">
                                      <p:cBhvr>
                                        <p:cTn id="91" dur="500"/>
                                        <p:tgtEl>
                                          <p:spTgt spid="34"/>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randombar(horizontal)">
                                      <p:cBhvr>
                                        <p:cTn id="94" dur="500"/>
                                        <p:tgtEl>
                                          <p:spTgt spid="35"/>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randombar(horizontal)">
                                      <p:cBhvr>
                                        <p:cTn id="97" dur="500"/>
                                        <p:tgtEl>
                                          <p:spTgt spid="36"/>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randombar(horizontal)">
                                      <p:cBhvr>
                                        <p:cTn id="100" dur="500"/>
                                        <p:tgtEl>
                                          <p:spTgt spid="37"/>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animEffect transition="in" filter="randombar(horizontal)">
                                      <p:cBhvr>
                                        <p:cTn id="103" dur="500"/>
                                        <p:tgtEl>
                                          <p:spTgt spid="38"/>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39"/>
                                        </p:tgtEl>
                                        <p:attrNameLst>
                                          <p:attrName>style.visibility</p:attrName>
                                        </p:attrNameLst>
                                      </p:cBhvr>
                                      <p:to>
                                        <p:strVal val="visible"/>
                                      </p:to>
                                    </p:set>
                                    <p:animEffect transition="in" filter="randombar(horizontal)">
                                      <p:cBhvr>
                                        <p:cTn id="106" dur="500"/>
                                        <p:tgtEl>
                                          <p:spTgt spid="39"/>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40"/>
                                        </p:tgtEl>
                                        <p:attrNameLst>
                                          <p:attrName>style.visibility</p:attrName>
                                        </p:attrNameLst>
                                      </p:cBhvr>
                                      <p:to>
                                        <p:strVal val="visible"/>
                                      </p:to>
                                    </p:set>
                                    <p:animEffect transition="in" filter="randombar(horizontal)">
                                      <p:cBhvr>
                                        <p:cTn id="10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10" grpId="0" animBg="1"/>
      <p:bldP spid="11" grpId="0" animBg="1"/>
      <p:bldP spid="12" grpId="0" animBg="1"/>
      <p:bldP spid="13" grpId="0" animBg="1"/>
      <p:bldP spid="14" grpId="0" animBg="1"/>
      <p:bldP spid="15" grpId="0"/>
      <p:bldP spid="16" grpId="0" animBg="1"/>
      <p:bldP spid="17" grpId="0" animBg="1"/>
      <p:bldP spid="18" grpId="0" animBg="1"/>
      <p:bldP spid="19" grpId="0" animBg="1"/>
      <p:bldP spid="20" grpId="0" animBg="1"/>
      <p:bldP spid="21" grpId="0" animBg="1"/>
      <p:bldP spid="22" grpId="0" animBg="1"/>
      <p:bldP spid="23" grpId="0"/>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807BAF3-B952-22CF-4F04-C97F20909729}"/>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4671DED2-8ECA-33EC-62E1-F620A1357FC4}"/>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9BCBB217-BF3F-7B53-8849-6CC6F6623B84}"/>
              </a:ext>
            </a:extLst>
          </p:cNvPr>
          <p:cNvSpPr>
            <a:spLocks noGrp="1"/>
          </p:cNvSpPr>
          <p:nvPr>
            <p:ph type="sldNum" sz="quarter" idx="12"/>
          </p:nvPr>
        </p:nvSpPr>
        <p:spPr/>
        <p:txBody>
          <a:bodyPr/>
          <a:lstStyle/>
          <a:p>
            <a:fld id="{294A09A9-5501-47C1-A89A-A340965A2BE2}" type="slidenum">
              <a:rPr lang="en-US" smtClean="0"/>
              <a:pPr/>
              <a:t>19</a:t>
            </a:fld>
            <a:endParaRPr lang="en-US" dirty="0"/>
          </a:p>
        </p:txBody>
      </p:sp>
      <p:sp>
        <p:nvSpPr>
          <p:cNvPr id="7" name="TextBox 6">
            <a:extLst>
              <a:ext uri="{FF2B5EF4-FFF2-40B4-BE49-F238E27FC236}">
                <a16:creationId xmlns:a16="http://schemas.microsoft.com/office/drawing/2014/main" id="{C95C6E90-F249-B2A7-342C-5E3FD04CB680}"/>
              </a:ext>
            </a:extLst>
          </p:cNvPr>
          <p:cNvSpPr txBox="1"/>
          <p:nvPr/>
        </p:nvSpPr>
        <p:spPr>
          <a:xfrm>
            <a:off x="712433" y="432254"/>
            <a:ext cx="8351668" cy="4278094"/>
          </a:xfrm>
          <a:prstGeom prst="rect">
            <a:avLst/>
          </a:prstGeom>
          <a:noFill/>
        </p:spPr>
        <p:txBody>
          <a:bodyPr wrap="square">
            <a:spAutoFit/>
          </a:bodyPr>
          <a:lstStyle/>
          <a:p>
            <a:pPr algn="just">
              <a:spcBef>
                <a:spcPts val="1200"/>
              </a:spcBef>
            </a:pPr>
            <a:r>
              <a:rPr lang="en-IN" sz="3200" b="1" kern="0" dirty="0">
                <a:solidFill>
                  <a:srgbClr val="E00D50"/>
                </a:solidFill>
                <a:effectLst/>
                <a:latin typeface="Times New Roman" panose="02020603050405020304" pitchFamily="18" charset="0"/>
                <a:ea typeface="Times New Roman" panose="02020603050405020304" pitchFamily="18" charset="0"/>
                <a:cs typeface="Times New Roman" panose="02020603050405020304" pitchFamily="18" charset="0"/>
              </a:rPr>
              <a:t>How to use LPS Table</a:t>
            </a:r>
            <a:endParaRPr lang="en-IN" sz="4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IN" sz="2400" dirty="0">
                <a:solidFill>
                  <a:srgbClr val="333333"/>
                </a:solidFill>
                <a:effectLst/>
                <a:latin typeface="Times New Roman" panose="02020603050405020304" pitchFamily="18" charset="0"/>
                <a:ea typeface="Times New Roman" panose="02020603050405020304" pitchFamily="18" charset="0"/>
              </a:rPr>
              <a:t>We use the LPS table to decide how many characters are to be skipped for comparison when a mismatch has occurred. </a:t>
            </a:r>
          </a:p>
          <a:p>
            <a:pPr marL="342900" indent="-342900" algn="just">
              <a:buFont typeface="Wingdings" panose="05000000000000000000" pitchFamily="2" charset="2"/>
              <a:buChar char="q"/>
            </a:pPr>
            <a:r>
              <a:rPr lang="en-IN" sz="2400" dirty="0">
                <a:solidFill>
                  <a:srgbClr val="333333"/>
                </a:solidFill>
                <a:effectLst/>
                <a:latin typeface="Times New Roman" panose="02020603050405020304" pitchFamily="18" charset="0"/>
                <a:ea typeface="Times New Roman" panose="02020603050405020304" pitchFamily="18" charset="0"/>
              </a:rPr>
              <a:t>When a mismatch occurs, check the LPS value of the previous character of the mismatched character in the pattern. </a:t>
            </a:r>
          </a:p>
          <a:p>
            <a:pPr marL="342900" indent="-342900" algn="just">
              <a:buFont typeface="Wingdings" panose="05000000000000000000" pitchFamily="2" charset="2"/>
              <a:buChar char="q"/>
            </a:pPr>
            <a:r>
              <a:rPr lang="en-IN" sz="2400" dirty="0">
                <a:solidFill>
                  <a:srgbClr val="333333"/>
                </a:solidFill>
                <a:effectLst/>
                <a:latin typeface="Times New Roman" panose="02020603050405020304" pitchFamily="18" charset="0"/>
                <a:ea typeface="Times New Roman" panose="02020603050405020304" pitchFamily="18" charset="0"/>
              </a:rPr>
              <a:t>If it is '0' then start comparing the first character of the pattern with the next character to the mismatched character in the text. </a:t>
            </a:r>
          </a:p>
          <a:p>
            <a:pPr marL="342900" indent="-342900" algn="just">
              <a:buFont typeface="Wingdings" panose="05000000000000000000" pitchFamily="2" charset="2"/>
              <a:buChar char="q"/>
            </a:pPr>
            <a:r>
              <a:rPr lang="en-IN" sz="2400" dirty="0">
                <a:solidFill>
                  <a:srgbClr val="333333"/>
                </a:solidFill>
                <a:effectLst/>
                <a:latin typeface="Times New Roman" panose="02020603050405020304" pitchFamily="18" charset="0"/>
                <a:ea typeface="Times New Roman" panose="02020603050405020304" pitchFamily="18" charset="0"/>
              </a:rPr>
              <a:t>If it is not '0' then start comparing the character which is at an index value equal to the LPS value of the previous character to the mismatched character in pattern with the mismatched character in the Text.</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8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randombar(horizontal)">
                                      <p:cBhvr>
                                        <p:cTn id="7" dur="500"/>
                                        <p:tgtEl>
                                          <p:spTgt spid="7">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0" dur="500"/>
                                        <p:tgtEl>
                                          <p:spTgt spid="7">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3" dur="500"/>
                                        <p:tgtEl>
                                          <p:spTgt spid="7">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7">
                                            <p:txEl>
                                              <p:pRg st="4" end="4"/>
                                            </p:txEl>
                                          </p:spTgt>
                                        </p:tgtEl>
                                        <p:attrNameLst>
                                          <p:attrName>style.visibility</p:attrName>
                                        </p:attrNameLst>
                                      </p:cBhvr>
                                      <p:to>
                                        <p:strVal val="visible"/>
                                      </p:to>
                                    </p:set>
                                    <p:animEffect transition="in" filter="randombar(horizontal)">
                                      <p:cBhvr>
                                        <p:cTn id="16"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069C382-AB62-9143-C4A7-BBC32D5886A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2022-23</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4" name="Footer Placeholder 3">
            <a:extLst>
              <a:ext uri="{FF2B5EF4-FFF2-40B4-BE49-F238E27FC236}">
                <a16:creationId xmlns:a16="http://schemas.microsoft.com/office/drawing/2014/main" id="{8D4CA8E3-E56C-B60B-9B31-30D39642E12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Data Structures and Applications – Dept. of AIML</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5" name="Slide Number Placeholder 4">
            <a:extLst>
              <a:ext uri="{FF2B5EF4-FFF2-40B4-BE49-F238E27FC236}">
                <a16:creationId xmlns:a16="http://schemas.microsoft.com/office/drawing/2014/main" id="{346B4091-EFE1-1C03-226B-19E8D6985B6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100" b="0" i="0" u="none" strike="noStrike" kern="1200" cap="none" spc="0" normalizeH="0" baseline="0" noProof="0" smtClean="0">
                <a:ln>
                  <a:noFill/>
                </a:ln>
                <a:solidFill>
                  <a:prstClr val="black">
                    <a:tint val="75000"/>
                  </a:prstClr>
                </a:solidFill>
                <a:effectLst/>
                <a:uLnTx/>
                <a:uFillTx/>
                <a:latin typeface="Source Sans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6" name="Title 1">
            <a:extLst>
              <a:ext uri="{FF2B5EF4-FFF2-40B4-BE49-F238E27FC236}">
                <a16:creationId xmlns:a16="http://schemas.microsoft.com/office/drawing/2014/main" id="{A93234E2-8492-495A-9B49-E8D27144EDA1}"/>
              </a:ext>
            </a:extLst>
          </p:cNvPr>
          <p:cNvSpPr txBox="1">
            <a:spLocks/>
          </p:cNvSpPr>
          <p:nvPr/>
        </p:nvSpPr>
        <p:spPr>
          <a:xfrm>
            <a:off x="168677" y="-23210"/>
            <a:ext cx="2618912" cy="7955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1" u="none" strike="noStrike" kern="1200" cap="none" spc="30" normalizeH="0" baseline="0" noProof="0" dirty="0">
                <a:ln>
                  <a:noFill/>
                </a:ln>
                <a:solidFill>
                  <a:srgbClr val="FF0000"/>
                </a:solidFill>
                <a:effectLst/>
                <a:uLnTx/>
                <a:uFillTx/>
                <a:latin typeface="Book Antiqua" panose="02040602050305030304" pitchFamily="18" charset="0"/>
                <a:ea typeface="+mj-ea"/>
                <a:cs typeface="+mj-cs"/>
              </a:rPr>
              <a:t>Tracing</a:t>
            </a:r>
            <a:endParaRPr kumimoji="0" lang="en-IN" sz="3200" b="1" i="1" u="none" strike="noStrike" kern="1200" cap="none" spc="30" normalizeH="0" baseline="0" noProof="0" dirty="0">
              <a:ln>
                <a:noFill/>
              </a:ln>
              <a:solidFill>
                <a:srgbClr val="FF0000"/>
              </a:solidFill>
              <a:effectLst/>
              <a:uLnTx/>
              <a:uFillTx/>
              <a:latin typeface="Book Antiqua" panose="02040602050305030304" pitchFamily="18" charset="0"/>
              <a:ea typeface="+mj-ea"/>
              <a:cs typeface="+mj-cs"/>
            </a:endParaRPr>
          </a:p>
        </p:txBody>
      </p:sp>
      <p:sp>
        <p:nvSpPr>
          <p:cNvPr id="8" name="TextBox 7">
            <a:extLst>
              <a:ext uri="{FF2B5EF4-FFF2-40B4-BE49-F238E27FC236}">
                <a16:creationId xmlns:a16="http://schemas.microsoft.com/office/drawing/2014/main" id="{E98B871B-7536-8370-A49E-ECD4FB8E5943}"/>
              </a:ext>
            </a:extLst>
          </p:cNvPr>
          <p:cNvSpPr txBox="1"/>
          <p:nvPr/>
        </p:nvSpPr>
        <p:spPr>
          <a:xfrm>
            <a:off x="991340" y="772358"/>
            <a:ext cx="609452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Arial" panose="020B0604020202020204" pitchFamily="34" charset="0"/>
              </a:rPr>
              <a:t>T- “HASEENA”, P-”ENA”, </a:t>
            </a:r>
          </a:p>
        </p:txBody>
      </p:sp>
      <p:sp>
        <p:nvSpPr>
          <p:cNvPr id="10" name="TextBox 9">
            <a:extLst>
              <a:ext uri="{FF2B5EF4-FFF2-40B4-BE49-F238E27FC236}">
                <a16:creationId xmlns:a16="http://schemas.microsoft.com/office/drawing/2014/main" id="{EA7FF487-561C-CB22-CB23-07E88EEA869F}"/>
              </a:ext>
            </a:extLst>
          </p:cNvPr>
          <p:cNvSpPr txBox="1"/>
          <p:nvPr/>
        </p:nvSpPr>
        <p:spPr>
          <a:xfrm>
            <a:off x="991340" y="1376147"/>
            <a:ext cx="609452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ook Antiqua" panose="02040602050305030304" pitchFamily="18" charset="0"/>
                <a:ea typeface="+mn-ea"/>
                <a:cs typeface="Arial" panose="020B0604020202020204" pitchFamily="34" charset="0"/>
              </a:rPr>
              <a:t>S-LENGTH(T)=7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ook Antiqua" panose="02040602050305030304" pitchFamily="18" charset="0"/>
                <a:ea typeface="+mn-ea"/>
                <a:cs typeface="Arial" panose="020B0604020202020204" pitchFamily="34" charset="0"/>
              </a:rPr>
              <a:t>R-LENGTH(P)=3</a:t>
            </a:r>
            <a:endParaRPr kumimoji="0" lang="en-IN" sz="2800" b="1" i="0" u="none" strike="noStrike" kern="1200" cap="none" spc="0" normalizeH="0" baseline="0" noProof="0" dirty="0">
              <a:ln>
                <a:noFill/>
              </a:ln>
              <a:solidFill>
                <a:srgbClr val="FF0000"/>
              </a:solidFill>
              <a:effectLst/>
              <a:uLnTx/>
              <a:uFillTx/>
              <a:latin typeface="Book Antiqua" panose="02040602050305030304" pitchFamily="18" charset="0"/>
              <a:ea typeface="+mn-ea"/>
              <a:cs typeface="+mn-cs"/>
            </a:endParaRPr>
          </a:p>
        </p:txBody>
      </p:sp>
      <p:sp>
        <p:nvSpPr>
          <p:cNvPr id="12" name="TextBox 11">
            <a:extLst>
              <a:ext uri="{FF2B5EF4-FFF2-40B4-BE49-F238E27FC236}">
                <a16:creationId xmlns:a16="http://schemas.microsoft.com/office/drawing/2014/main" id="{93E27AFA-F666-A92F-C716-75F29E65D6C1}"/>
              </a:ext>
            </a:extLst>
          </p:cNvPr>
          <p:cNvSpPr txBox="1"/>
          <p:nvPr/>
        </p:nvSpPr>
        <p:spPr>
          <a:xfrm>
            <a:off x="991340" y="2578937"/>
            <a:ext cx="6094520"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Book Antiqua" panose="02040602050305030304" pitchFamily="18" charset="0"/>
                <a:ea typeface="+mn-ea"/>
                <a:cs typeface="Arial" panose="020B0604020202020204" pitchFamily="34" charset="0"/>
              </a:rPr>
              <a:t>Initializations: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Book Antiqua" panose="02040602050305030304" pitchFamily="18" charset="0"/>
                <a:ea typeface="+mn-ea"/>
                <a:cs typeface="Arial" panose="020B0604020202020204" pitchFamily="34" charset="0"/>
              </a:rPr>
              <a:t>K=1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Book Antiqua" panose="02040602050305030304" pitchFamily="18" charset="0"/>
                <a:ea typeface="+mn-ea"/>
                <a:cs typeface="Arial" panose="020B0604020202020204" pitchFamily="34" charset="0"/>
              </a:rPr>
              <a:t>MAX=S-R+1=7-3+1=5</a:t>
            </a:r>
            <a:endParaRPr kumimoji="0" lang="en-IN" sz="2800" b="1" i="0" u="none" strike="noStrike" kern="1200" cap="none" spc="0" normalizeH="0" baseline="0" noProof="0" dirty="0">
              <a:ln>
                <a:noFill/>
              </a:ln>
              <a:solidFill>
                <a:srgbClr val="7030A0"/>
              </a:solidFill>
              <a:effectLst/>
              <a:uLnTx/>
              <a:uFillTx/>
              <a:latin typeface="Book Antiqua" panose="02040602050305030304" pitchFamily="18" charset="0"/>
              <a:ea typeface="+mn-ea"/>
              <a:cs typeface="+mn-cs"/>
            </a:endParaRPr>
          </a:p>
        </p:txBody>
      </p:sp>
      <p:sp>
        <p:nvSpPr>
          <p:cNvPr id="13" name="TextBox 12">
            <a:extLst>
              <a:ext uri="{FF2B5EF4-FFF2-40B4-BE49-F238E27FC236}">
                <a16:creationId xmlns:a16="http://schemas.microsoft.com/office/drawing/2014/main" id="{2C1A31C1-0B52-9015-DFA4-B11BB5B17AD3}"/>
              </a:ext>
            </a:extLst>
          </p:cNvPr>
          <p:cNvSpPr txBox="1"/>
          <p:nvPr/>
        </p:nvSpPr>
        <p:spPr>
          <a:xfrm>
            <a:off x="991340" y="4004527"/>
            <a:ext cx="609452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REPEAT WHILE K&lt;=MAX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     1&lt;=5-&gt;TRUE</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
        <p:nvSpPr>
          <p:cNvPr id="14" name="TextBox 13">
            <a:extLst>
              <a:ext uri="{FF2B5EF4-FFF2-40B4-BE49-F238E27FC236}">
                <a16:creationId xmlns:a16="http://schemas.microsoft.com/office/drawing/2014/main" id="{1EF73B83-7781-9CC6-8AF6-1B0EE0EF6B57}"/>
              </a:ext>
            </a:extLst>
          </p:cNvPr>
          <p:cNvSpPr txBox="1"/>
          <p:nvPr/>
        </p:nvSpPr>
        <p:spPr>
          <a:xfrm>
            <a:off x="6367508" y="878796"/>
            <a:ext cx="4486183"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R means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3</a:t>
            </a:r>
            <a:endParaRPr kumimoji="0" lang="en-IN"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mn-cs"/>
            </a:endParaRPr>
          </a:p>
        </p:txBody>
      </p:sp>
      <p:sp>
        <p:nvSpPr>
          <p:cNvPr id="15" name="TextBox 14">
            <a:extLst>
              <a:ext uri="{FF2B5EF4-FFF2-40B4-BE49-F238E27FC236}">
                <a16:creationId xmlns:a16="http://schemas.microsoft.com/office/drawing/2014/main" id="{07ECC3B5-83A2-11A7-E1AF-3B25C4B8CB4D}"/>
              </a:ext>
            </a:extLst>
          </p:cNvPr>
          <p:cNvSpPr txBox="1"/>
          <p:nvPr/>
        </p:nvSpPr>
        <p:spPr>
          <a:xfrm>
            <a:off x="6507332" y="1997476"/>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L=1</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6" name="TextBox 15">
            <a:extLst>
              <a:ext uri="{FF2B5EF4-FFF2-40B4-BE49-F238E27FC236}">
                <a16:creationId xmlns:a16="http://schemas.microsoft.com/office/drawing/2014/main" id="{FC5256D3-5343-34EA-B0F4-596DF6451802}"/>
              </a:ext>
            </a:extLst>
          </p:cNvPr>
          <p:cNvSpPr txBox="1"/>
          <p:nvPr/>
        </p:nvSpPr>
        <p:spPr>
          <a:xfrm>
            <a:off x="7511987" y="1997476"/>
            <a:ext cx="4020105"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≠T[1+1-1]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E ≠H =&gt; EXIT</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7" name="TextBox 16">
            <a:extLst>
              <a:ext uri="{FF2B5EF4-FFF2-40B4-BE49-F238E27FC236}">
                <a16:creationId xmlns:a16="http://schemas.microsoft.com/office/drawing/2014/main" id="{9C6CE38B-BF93-D590-3194-DE089D653119}"/>
              </a:ext>
            </a:extLst>
          </p:cNvPr>
          <p:cNvSpPr txBox="1"/>
          <p:nvPr/>
        </p:nvSpPr>
        <p:spPr>
          <a:xfrm>
            <a:off x="6221767" y="3748267"/>
            <a:ext cx="3490404"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K=K+1=&gt;K=2</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
        <p:nvSpPr>
          <p:cNvPr id="18" name="TextBox 17">
            <a:extLst>
              <a:ext uri="{FF2B5EF4-FFF2-40B4-BE49-F238E27FC236}">
                <a16:creationId xmlns:a16="http://schemas.microsoft.com/office/drawing/2014/main" id="{6E534316-0DB1-5C8E-02BD-AECAFFDF5288}"/>
              </a:ext>
            </a:extLst>
          </p:cNvPr>
          <p:cNvSpPr txBox="1"/>
          <p:nvPr/>
        </p:nvSpPr>
        <p:spPr>
          <a:xfrm>
            <a:off x="6221767" y="4436060"/>
            <a:ext cx="609452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REPEAT WHILE K&lt;=MAX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     2&lt;=5-&gt;TRUE</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16102706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down)">
                                      <p:cBhvr>
                                        <p:cTn id="32" dur="500"/>
                                        <p:tgtEl>
                                          <p:spTgt spid="15"/>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down)">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down)">
                                      <p:cBhvr>
                                        <p:cTn id="4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3" grpId="0"/>
      <p:bldP spid="14" grpId="0"/>
      <p:bldP spid="15" grpId="0"/>
      <p:bldP spid="16"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AAF8A68-C8E1-11CC-653B-EA49F5C17BDC}"/>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D376D0B4-CF1D-D879-A41E-BD3731276BAA}"/>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4FAFC92B-BE77-59A1-73A4-C940141CA7FA}"/>
              </a:ext>
            </a:extLst>
          </p:cNvPr>
          <p:cNvSpPr>
            <a:spLocks noGrp="1"/>
          </p:cNvSpPr>
          <p:nvPr>
            <p:ph type="sldNum" sz="quarter" idx="12"/>
          </p:nvPr>
        </p:nvSpPr>
        <p:spPr/>
        <p:txBody>
          <a:bodyPr/>
          <a:lstStyle/>
          <a:p>
            <a:fld id="{294A09A9-5501-47C1-A89A-A340965A2BE2}" type="slidenum">
              <a:rPr lang="en-US" smtClean="0"/>
              <a:pPr/>
              <a:t>20</a:t>
            </a:fld>
            <a:endParaRPr lang="en-US" dirty="0"/>
          </a:p>
        </p:txBody>
      </p:sp>
      <p:sp>
        <p:nvSpPr>
          <p:cNvPr id="13" name="TextBox 12">
            <a:extLst>
              <a:ext uri="{FF2B5EF4-FFF2-40B4-BE49-F238E27FC236}">
                <a16:creationId xmlns:a16="http://schemas.microsoft.com/office/drawing/2014/main" id="{39D24D2B-6056-CE92-39A4-C2562F1BC78F}"/>
              </a:ext>
            </a:extLst>
          </p:cNvPr>
          <p:cNvSpPr txBox="1"/>
          <p:nvPr/>
        </p:nvSpPr>
        <p:spPr>
          <a:xfrm>
            <a:off x="1222545" y="397487"/>
            <a:ext cx="893193" cy="584775"/>
          </a:xfrm>
          <a:prstGeom prst="rect">
            <a:avLst/>
          </a:prstGeom>
          <a:noFill/>
        </p:spPr>
        <p:txBody>
          <a:bodyPr wrap="none" rtlCol="0">
            <a:spAutoFit/>
          </a:bodyPr>
          <a:lstStyle/>
          <a:p>
            <a:r>
              <a:rPr lang="en-US" sz="3200" b="1" dirty="0"/>
              <a:t>Text</a:t>
            </a:r>
            <a:endParaRPr lang="en-IN" sz="3200" b="1" dirty="0"/>
          </a:p>
        </p:txBody>
      </p:sp>
      <p:sp>
        <p:nvSpPr>
          <p:cNvPr id="14" name="Rectangle 13">
            <a:extLst>
              <a:ext uri="{FF2B5EF4-FFF2-40B4-BE49-F238E27FC236}">
                <a16:creationId xmlns:a16="http://schemas.microsoft.com/office/drawing/2014/main" id="{BE196502-A708-2B63-6728-87EBE50D6F74}"/>
              </a:ext>
            </a:extLst>
          </p:cNvPr>
          <p:cNvSpPr/>
          <p:nvPr/>
        </p:nvSpPr>
        <p:spPr>
          <a:xfrm>
            <a:off x="2360303" y="38861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15" name="Rectangle 14">
            <a:extLst>
              <a:ext uri="{FF2B5EF4-FFF2-40B4-BE49-F238E27FC236}">
                <a16:creationId xmlns:a16="http://schemas.microsoft.com/office/drawing/2014/main" id="{08CA9192-B81D-C9C5-B412-0B8876B7D105}"/>
              </a:ext>
            </a:extLst>
          </p:cNvPr>
          <p:cNvSpPr/>
          <p:nvPr/>
        </p:nvSpPr>
        <p:spPr>
          <a:xfrm>
            <a:off x="2924650" y="38861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16" name="Rectangle 15">
            <a:extLst>
              <a:ext uri="{FF2B5EF4-FFF2-40B4-BE49-F238E27FC236}">
                <a16:creationId xmlns:a16="http://schemas.microsoft.com/office/drawing/2014/main" id="{A03F31FE-6065-B835-0A5C-B22B932757EC}"/>
              </a:ext>
            </a:extLst>
          </p:cNvPr>
          <p:cNvSpPr/>
          <p:nvPr/>
        </p:nvSpPr>
        <p:spPr>
          <a:xfrm>
            <a:off x="5675915" y="39748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17" name="Rectangle 16">
            <a:extLst>
              <a:ext uri="{FF2B5EF4-FFF2-40B4-BE49-F238E27FC236}">
                <a16:creationId xmlns:a16="http://schemas.microsoft.com/office/drawing/2014/main" id="{5C577964-981C-B69A-FDF7-E73F8962EA41}"/>
              </a:ext>
            </a:extLst>
          </p:cNvPr>
          <p:cNvSpPr/>
          <p:nvPr/>
        </p:nvSpPr>
        <p:spPr>
          <a:xfrm>
            <a:off x="3485720" y="39005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18" name="Rectangle 17">
            <a:extLst>
              <a:ext uri="{FF2B5EF4-FFF2-40B4-BE49-F238E27FC236}">
                <a16:creationId xmlns:a16="http://schemas.microsoft.com/office/drawing/2014/main" id="{C8119AE5-4A95-199F-DE10-7AB64CB14303}"/>
              </a:ext>
            </a:extLst>
          </p:cNvPr>
          <p:cNvSpPr/>
          <p:nvPr/>
        </p:nvSpPr>
        <p:spPr>
          <a:xfrm>
            <a:off x="4046790" y="39748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19" name="Rectangle 18">
            <a:extLst>
              <a:ext uri="{FF2B5EF4-FFF2-40B4-BE49-F238E27FC236}">
                <a16:creationId xmlns:a16="http://schemas.microsoft.com/office/drawing/2014/main" id="{8CDA7023-EE25-C6AC-5670-4919E166AF38}"/>
              </a:ext>
            </a:extLst>
          </p:cNvPr>
          <p:cNvSpPr/>
          <p:nvPr/>
        </p:nvSpPr>
        <p:spPr>
          <a:xfrm>
            <a:off x="4604583" y="39748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20" name="Rectangle 19">
            <a:extLst>
              <a:ext uri="{FF2B5EF4-FFF2-40B4-BE49-F238E27FC236}">
                <a16:creationId xmlns:a16="http://schemas.microsoft.com/office/drawing/2014/main" id="{5B7418DF-BF43-2919-1E99-2AEBA040E498}"/>
              </a:ext>
            </a:extLst>
          </p:cNvPr>
          <p:cNvSpPr/>
          <p:nvPr/>
        </p:nvSpPr>
        <p:spPr>
          <a:xfrm>
            <a:off x="5143526" y="39748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21" name="Rectangle 20">
            <a:extLst>
              <a:ext uri="{FF2B5EF4-FFF2-40B4-BE49-F238E27FC236}">
                <a16:creationId xmlns:a16="http://schemas.microsoft.com/office/drawing/2014/main" id="{C41E09A8-662E-3E80-847C-0C18A305244E}"/>
              </a:ext>
            </a:extLst>
          </p:cNvPr>
          <p:cNvSpPr/>
          <p:nvPr/>
        </p:nvSpPr>
        <p:spPr>
          <a:xfrm>
            <a:off x="6249358" y="397487"/>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22" name="Rectangle 21">
            <a:extLst>
              <a:ext uri="{FF2B5EF4-FFF2-40B4-BE49-F238E27FC236}">
                <a16:creationId xmlns:a16="http://schemas.microsoft.com/office/drawing/2014/main" id="{9A3B556A-F1AC-B57F-6B2D-2DFE258CCE5E}"/>
              </a:ext>
            </a:extLst>
          </p:cNvPr>
          <p:cNvSpPr/>
          <p:nvPr/>
        </p:nvSpPr>
        <p:spPr>
          <a:xfrm>
            <a:off x="7807922" y="39748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23" name="Rectangle 22">
            <a:extLst>
              <a:ext uri="{FF2B5EF4-FFF2-40B4-BE49-F238E27FC236}">
                <a16:creationId xmlns:a16="http://schemas.microsoft.com/office/drawing/2014/main" id="{C002C731-F7D5-C57B-FA5F-6B99FA7D686D}"/>
              </a:ext>
            </a:extLst>
          </p:cNvPr>
          <p:cNvSpPr/>
          <p:nvPr/>
        </p:nvSpPr>
        <p:spPr>
          <a:xfrm>
            <a:off x="6736590" y="39748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24" name="Rectangle 23">
            <a:extLst>
              <a:ext uri="{FF2B5EF4-FFF2-40B4-BE49-F238E27FC236}">
                <a16:creationId xmlns:a16="http://schemas.microsoft.com/office/drawing/2014/main" id="{FF926F19-A206-AA6D-CCA2-D2D349EEB331}"/>
              </a:ext>
            </a:extLst>
          </p:cNvPr>
          <p:cNvSpPr/>
          <p:nvPr/>
        </p:nvSpPr>
        <p:spPr>
          <a:xfrm>
            <a:off x="7275533" y="39748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25" name="Rectangle 24">
            <a:extLst>
              <a:ext uri="{FF2B5EF4-FFF2-40B4-BE49-F238E27FC236}">
                <a16:creationId xmlns:a16="http://schemas.microsoft.com/office/drawing/2014/main" id="{8983793B-C566-629F-0ABC-F9F6B127B589}"/>
              </a:ext>
            </a:extLst>
          </p:cNvPr>
          <p:cNvSpPr/>
          <p:nvPr/>
        </p:nvSpPr>
        <p:spPr>
          <a:xfrm>
            <a:off x="8381365" y="397487"/>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E</a:t>
            </a:r>
            <a:endParaRPr lang="en-IN" dirty="0">
              <a:solidFill>
                <a:schemeClr val="accent6">
                  <a:lumMod val="10000"/>
                </a:schemeClr>
              </a:solidFill>
            </a:endParaRPr>
          </a:p>
        </p:txBody>
      </p:sp>
      <p:sp>
        <p:nvSpPr>
          <p:cNvPr id="26" name="TextBox 25">
            <a:extLst>
              <a:ext uri="{FF2B5EF4-FFF2-40B4-BE49-F238E27FC236}">
                <a16:creationId xmlns:a16="http://schemas.microsoft.com/office/drawing/2014/main" id="{EC1282B2-3C71-0AD1-4385-874B6AB82D17}"/>
              </a:ext>
            </a:extLst>
          </p:cNvPr>
          <p:cNvSpPr txBox="1"/>
          <p:nvPr/>
        </p:nvSpPr>
        <p:spPr>
          <a:xfrm>
            <a:off x="894118" y="1295611"/>
            <a:ext cx="1415772" cy="584775"/>
          </a:xfrm>
          <a:prstGeom prst="rect">
            <a:avLst/>
          </a:prstGeom>
          <a:noFill/>
        </p:spPr>
        <p:txBody>
          <a:bodyPr wrap="none" rtlCol="0">
            <a:spAutoFit/>
          </a:bodyPr>
          <a:lstStyle/>
          <a:p>
            <a:r>
              <a:rPr lang="en-US" sz="3200" b="1" dirty="0"/>
              <a:t>Pattern</a:t>
            </a:r>
            <a:endParaRPr lang="en-IN" sz="3200" b="1" dirty="0"/>
          </a:p>
        </p:txBody>
      </p:sp>
      <p:sp>
        <p:nvSpPr>
          <p:cNvPr id="28" name="Rectangle 27">
            <a:extLst>
              <a:ext uri="{FF2B5EF4-FFF2-40B4-BE49-F238E27FC236}">
                <a16:creationId xmlns:a16="http://schemas.microsoft.com/office/drawing/2014/main" id="{913E0BD5-8675-FEF7-EB5B-1013904A8891}"/>
              </a:ext>
            </a:extLst>
          </p:cNvPr>
          <p:cNvSpPr/>
          <p:nvPr/>
        </p:nvSpPr>
        <p:spPr>
          <a:xfrm>
            <a:off x="3457039" y="120683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29" name="Rectangle 28">
            <a:extLst>
              <a:ext uri="{FF2B5EF4-FFF2-40B4-BE49-F238E27FC236}">
                <a16:creationId xmlns:a16="http://schemas.microsoft.com/office/drawing/2014/main" id="{BC2D4EC7-3504-93C5-0EB2-458B1E092A52}"/>
              </a:ext>
            </a:extLst>
          </p:cNvPr>
          <p:cNvSpPr/>
          <p:nvPr/>
        </p:nvSpPr>
        <p:spPr>
          <a:xfrm>
            <a:off x="2385707" y="120683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0" name="Rectangle 29">
            <a:extLst>
              <a:ext uri="{FF2B5EF4-FFF2-40B4-BE49-F238E27FC236}">
                <a16:creationId xmlns:a16="http://schemas.microsoft.com/office/drawing/2014/main" id="{4DA00E85-5F40-CBC6-647A-7170580BE599}"/>
              </a:ext>
            </a:extLst>
          </p:cNvPr>
          <p:cNvSpPr/>
          <p:nvPr/>
        </p:nvSpPr>
        <p:spPr>
          <a:xfrm>
            <a:off x="2924650" y="120683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1" name="Rectangle 30">
            <a:extLst>
              <a:ext uri="{FF2B5EF4-FFF2-40B4-BE49-F238E27FC236}">
                <a16:creationId xmlns:a16="http://schemas.microsoft.com/office/drawing/2014/main" id="{9937DAF8-C634-F8AF-74D8-E486BDC43ED5}"/>
              </a:ext>
            </a:extLst>
          </p:cNvPr>
          <p:cNvSpPr/>
          <p:nvPr/>
        </p:nvSpPr>
        <p:spPr>
          <a:xfrm>
            <a:off x="4030482" y="1206835"/>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3" name="Rectangle 32">
            <a:extLst>
              <a:ext uri="{FF2B5EF4-FFF2-40B4-BE49-F238E27FC236}">
                <a16:creationId xmlns:a16="http://schemas.microsoft.com/office/drawing/2014/main" id="{CD5B8601-CB3E-F640-EF53-8576D3C90F75}"/>
              </a:ext>
            </a:extLst>
          </p:cNvPr>
          <p:cNvSpPr/>
          <p:nvPr/>
        </p:nvSpPr>
        <p:spPr>
          <a:xfrm>
            <a:off x="4517714" y="120683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4" name="Rectangle 33">
            <a:extLst>
              <a:ext uri="{FF2B5EF4-FFF2-40B4-BE49-F238E27FC236}">
                <a16:creationId xmlns:a16="http://schemas.microsoft.com/office/drawing/2014/main" id="{FAB56F37-5EB7-94DD-A54E-D0687817C6A4}"/>
              </a:ext>
            </a:extLst>
          </p:cNvPr>
          <p:cNvSpPr/>
          <p:nvPr/>
        </p:nvSpPr>
        <p:spPr>
          <a:xfrm>
            <a:off x="5056657" y="120683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5" name="Rectangle 34">
            <a:extLst>
              <a:ext uri="{FF2B5EF4-FFF2-40B4-BE49-F238E27FC236}">
                <a16:creationId xmlns:a16="http://schemas.microsoft.com/office/drawing/2014/main" id="{B8708AAE-42BA-734A-8FCC-6AFE5C72C54F}"/>
              </a:ext>
            </a:extLst>
          </p:cNvPr>
          <p:cNvSpPr/>
          <p:nvPr/>
        </p:nvSpPr>
        <p:spPr>
          <a:xfrm>
            <a:off x="5608768" y="1206835"/>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6" name="TextBox 35">
            <a:extLst>
              <a:ext uri="{FF2B5EF4-FFF2-40B4-BE49-F238E27FC236}">
                <a16:creationId xmlns:a16="http://schemas.microsoft.com/office/drawing/2014/main" id="{45FEE811-A8BD-12BB-9C43-D2319DAF1EC2}"/>
              </a:ext>
            </a:extLst>
          </p:cNvPr>
          <p:cNvSpPr txBox="1"/>
          <p:nvPr/>
        </p:nvSpPr>
        <p:spPr>
          <a:xfrm>
            <a:off x="891751" y="2034877"/>
            <a:ext cx="893193" cy="584775"/>
          </a:xfrm>
          <a:prstGeom prst="rect">
            <a:avLst/>
          </a:prstGeom>
          <a:noFill/>
        </p:spPr>
        <p:txBody>
          <a:bodyPr wrap="none" rtlCol="0">
            <a:spAutoFit/>
          </a:bodyPr>
          <a:lstStyle/>
          <a:p>
            <a:r>
              <a:rPr lang="en-US" sz="3200" b="1" dirty="0"/>
              <a:t>Text</a:t>
            </a:r>
            <a:endParaRPr lang="en-IN" sz="3200" b="1" dirty="0"/>
          </a:p>
        </p:txBody>
      </p:sp>
      <p:sp>
        <p:nvSpPr>
          <p:cNvPr id="37" name="Rectangle 36">
            <a:extLst>
              <a:ext uri="{FF2B5EF4-FFF2-40B4-BE49-F238E27FC236}">
                <a16:creationId xmlns:a16="http://schemas.microsoft.com/office/drawing/2014/main" id="{533F5224-A580-03E5-5F2C-EA30F6C5D4AC}"/>
              </a:ext>
            </a:extLst>
          </p:cNvPr>
          <p:cNvSpPr/>
          <p:nvPr/>
        </p:nvSpPr>
        <p:spPr>
          <a:xfrm>
            <a:off x="2029509" y="20260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8" name="Rectangle 37">
            <a:extLst>
              <a:ext uri="{FF2B5EF4-FFF2-40B4-BE49-F238E27FC236}">
                <a16:creationId xmlns:a16="http://schemas.microsoft.com/office/drawing/2014/main" id="{F580FBEA-3467-AB8F-D2BC-C113B5287FB9}"/>
              </a:ext>
            </a:extLst>
          </p:cNvPr>
          <p:cNvSpPr/>
          <p:nvPr/>
        </p:nvSpPr>
        <p:spPr>
          <a:xfrm>
            <a:off x="2593856" y="202600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9" name="Rectangle 38">
            <a:extLst>
              <a:ext uri="{FF2B5EF4-FFF2-40B4-BE49-F238E27FC236}">
                <a16:creationId xmlns:a16="http://schemas.microsoft.com/office/drawing/2014/main" id="{184C041B-0FFA-5A4D-A6B5-D90B1AB6B684}"/>
              </a:ext>
            </a:extLst>
          </p:cNvPr>
          <p:cNvSpPr/>
          <p:nvPr/>
        </p:nvSpPr>
        <p:spPr>
          <a:xfrm>
            <a:off x="5345121" y="2034877"/>
            <a:ext cx="564347"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40" name="Rectangle 39">
            <a:extLst>
              <a:ext uri="{FF2B5EF4-FFF2-40B4-BE49-F238E27FC236}">
                <a16:creationId xmlns:a16="http://schemas.microsoft.com/office/drawing/2014/main" id="{80334C2F-CA8A-F1C3-947D-A47DC815BF18}"/>
              </a:ext>
            </a:extLst>
          </p:cNvPr>
          <p:cNvSpPr/>
          <p:nvPr/>
        </p:nvSpPr>
        <p:spPr>
          <a:xfrm>
            <a:off x="3154926" y="202744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41" name="Rectangle 40">
            <a:extLst>
              <a:ext uri="{FF2B5EF4-FFF2-40B4-BE49-F238E27FC236}">
                <a16:creationId xmlns:a16="http://schemas.microsoft.com/office/drawing/2014/main" id="{E3FEF520-42DA-356E-28B4-29868F7010D8}"/>
              </a:ext>
            </a:extLst>
          </p:cNvPr>
          <p:cNvSpPr/>
          <p:nvPr/>
        </p:nvSpPr>
        <p:spPr>
          <a:xfrm>
            <a:off x="3715996" y="203487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42" name="Rectangle 41">
            <a:extLst>
              <a:ext uri="{FF2B5EF4-FFF2-40B4-BE49-F238E27FC236}">
                <a16:creationId xmlns:a16="http://schemas.microsoft.com/office/drawing/2014/main" id="{4DBF1B58-5A9B-0A7F-A132-54A314E6D28F}"/>
              </a:ext>
            </a:extLst>
          </p:cNvPr>
          <p:cNvSpPr/>
          <p:nvPr/>
        </p:nvSpPr>
        <p:spPr>
          <a:xfrm>
            <a:off x="4273789" y="203487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43" name="Rectangle 42">
            <a:extLst>
              <a:ext uri="{FF2B5EF4-FFF2-40B4-BE49-F238E27FC236}">
                <a16:creationId xmlns:a16="http://schemas.microsoft.com/office/drawing/2014/main" id="{825C84B7-E243-3E53-568E-D7598F116299}"/>
              </a:ext>
            </a:extLst>
          </p:cNvPr>
          <p:cNvSpPr/>
          <p:nvPr/>
        </p:nvSpPr>
        <p:spPr>
          <a:xfrm>
            <a:off x="4812732" y="203487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44" name="Rectangle 43">
            <a:extLst>
              <a:ext uri="{FF2B5EF4-FFF2-40B4-BE49-F238E27FC236}">
                <a16:creationId xmlns:a16="http://schemas.microsoft.com/office/drawing/2014/main" id="{81CF6375-B05A-1FD7-108C-C838A38A8C2A}"/>
              </a:ext>
            </a:extLst>
          </p:cNvPr>
          <p:cNvSpPr/>
          <p:nvPr/>
        </p:nvSpPr>
        <p:spPr>
          <a:xfrm>
            <a:off x="5918564" y="2034877"/>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45" name="Rectangle 44">
            <a:extLst>
              <a:ext uri="{FF2B5EF4-FFF2-40B4-BE49-F238E27FC236}">
                <a16:creationId xmlns:a16="http://schemas.microsoft.com/office/drawing/2014/main" id="{C2B6A57E-A146-798C-BB80-4D5D7E17F3C5}"/>
              </a:ext>
            </a:extLst>
          </p:cNvPr>
          <p:cNvSpPr/>
          <p:nvPr/>
        </p:nvSpPr>
        <p:spPr>
          <a:xfrm>
            <a:off x="7477128" y="203487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46" name="Rectangle 45">
            <a:extLst>
              <a:ext uri="{FF2B5EF4-FFF2-40B4-BE49-F238E27FC236}">
                <a16:creationId xmlns:a16="http://schemas.microsoft.com/office/drawing/2014/main" id="{C1E66D66-15ED-4BB2-FCD6-3B7F1ABC76BE}"/>
              </a:ext>
            </a:extLst>
          </p:cNvPr>
          <p:cNvSpPr/>
          <p:nvPr/>
        </p:nvSpPr>
        <p:spPr>
          <a:xfrm>
            <a:off x="6405796" y="203487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47" name="Rectangle 46">
            <a:extLst>
              <a:ext uri="{FF2B5EF4-FFF2-40B4-BE49-F238E27FC236}">
                <a16:creationId xmlns:a16="http://schemas.microsoft.com/office/drawing/2014/main" id="{EDCFA950-6641-5275-0630-CF12B3CD9183}"/>
              </a:ext>
            </a:extLst>
          </p:cNvPr>
          <p:cNvSpPr/>
          <p:nvPr/>
        </p:nvSpPr>
        <p:spPr>
          <a:xfrm>
            <a:off x="6944739" y="203487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48" name="Rectangle 47">
            <a:extLst>
              <a:ext uri="{FF2B5EF4-FFF2-40B4-BE49-F238E27FC236}">
                <a16:creationId xmlns:a16="http://schemas.microsoft.com/office/drawing/2014/main" id="{9CB1D16A-8602-50BB-0422-C64C57364F9C}"/>
              </a:ext>
            </a:extLst>
          </p:cNvPr>
          <p:cNvSpPr/>
          <p:nvPr/>
        </p:nvSpPr>
        <p:spPr>
          <a:xfrm>
            <a:off x="8050571" y="2034877"/>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E</a:t>
            </a:r>
            <a:endParaRPr lang="en-IN" dirty="0">
              <a:solidFill>
                <a:schemeClr val="accent6">
                  <a:lumMod val="10000"/>
                </a:schemeClr>
              </a:solidFill>
            </a:endParaRPr>
          </a:p>
        </p:txBody>
      </p:sp>
      <p:sp>
        <p:nvSpPr>
          <p:cNvPr id="49" name="TextBox 48">
            <a:extLst>
              <a:ext uri="{FF2B5EF4-FFF2-40B4-BE49-F238E27FC236}">
                <a16:creationId xmlns:a16="http://schemas.microsoft.com/office/drawing/2014/main" id="{0A5AD5E5-3D78-6027-DC60-CBD29CDAEEB3}"/>
              </a:ext>
            </a:extLst>
          </p:cNvPr>
          <p:cNvSpPr txBox="1"/>
          <p:nvPr/>
        </p:nvSpPr>
        <p:spPr>
          <a:xfrm>
            <a:off x="563324" y="2933001"/>
            <a:ext cx="1415772" cy="584775"/>
          </a:xfrm>
          <a:prstGeom prst="rect">
            <a:avLst/>
          </a:prstGeom>
          <a:noFill/>
        </p:spPr>
        <p:txBody>
          <a:bodyPr wrap="none" rtlCol="0">
            <a:spAutoFit/>
          </a:bodyPr>
          <a:lstStyle/>
          <a:p>
            <a:r>
              <a:rPr lang="en-US" sz="3200" b="1" dirty="0"/>
              <a:t>Pattern</a:t>
            </a:r>
            <a:endParaRPr lang="en-IN" sz="3200" b="1" dirty="0"/>
          </a:p>
        </p:txBody>
      </p:sp>
      <p:sp>
        <p:nvSpPr>
          <p:cNvPr id="50" name="Rectangle 49">
            <a:extLst>
              <a:ext uri="{FF2B5EF4-FFF2-40B4-BE49-F238E27FC236}">
                <a16:creationId xmlns:a16="http://schemas.microsoft.com/office/drawing/2014/main" id="{48120F02-DFB0-9CC7-5495-392506F676DA}"/>
              </a:ext>
            </a:extLst>
          </p:cNvPr>
          <p:cNvSpPr/>
          <p:nvPr/>
        </p:nvSpPr>
        <p:spPr>
          <a:xfrm>
            <a:off x="3126245" y="284422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51" name="Rectangle 50">
            <a:extLst>
              <a:ext uri="{FF2B5EF4-FFF2-40B4-BE49-F238E27FC236}">
                <a16:creationId xmlns:a16="http://schemas.microsoft.com/office/drawing/2014/main" id="{85285A56-8574-7E70-2B4F-F0248094D27C}"/>
              </a:ext>
            </a:extLst>
          </p:cNvPr>
          <p:cNvSpPr/>
          <p:nvPr/>
        </p:nvSpPr>
        <p:spPr>
          <a:xfrm>
            <a:off x="2054913" y="284422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52" name="Rectangle 51">
            <a:extLst>
              <a:ext uri="{FF2B5EF4-FFF2-40B4-BE49-F238E27FC236}">
                <a16:creationId xmlns:a16="http://schemas.microsoft.com/office/drawing/2014/main" id="{00F77481-EE70-128E-A60A-61F2BECF2C51}"/>
              </a:ext>
            </a:extLst>
          </p:cNvPr>
          <p:cNvSpPr/>
          <p:nvPr/>
        </p:nvSpPr>
        <p:spPr>
          <a:xfrm>
            <a:off x="2593856" y="284422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53" name="Rectangle 52">
            <a:extLst>
              <a:ext uri="{FF2B5EF4-FFF2-40B4-BE49-F238E27FC236}">
                <a16:creationId xmlns:a16="http://schemas.microsoft.com/office/drawing/2014/main" id="{A28B586C-69EC-AEC9-A726-7D022C304F2B}"/>
              </a:ext>
            </a:extLst>
          </p:cNvPr>
          <p:cNvSpPr/>
          <p:nvPr/>
        </p:nvSpPr>
        <p:spPr>
          <a:xfrm>
            <a:off x="3699688" y="2844225"/>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54" name="Rectangle 53">
            <a:extLst>
              <a:ext uri="{FF2B5EF4-FFF2-40B4-BE49-F238E27FC236}">
                <a16:creationId xmlns:a16="http://schemas.microsoft.com/office/drawing/2014/main" id="{8151CDF9-AB0B-A0E3-1F6F-E042C2BDCBB8}"/>
              </a:ext>
            </a:extLst>
          </p:cNvPr>
          <p:cNvSpPr/>
          <p:nvPr/>
        </p:nvSpPr>
        <p:spPr>
          <a:xfrm>
            <a:off x="4186920" y="284422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55" name="Rectangle 54">
            <a:extLst>
              <a:ext uri="{FF2B5EF4-FFF2-40B4-BE49-F238E27FC236}">
                <a16:creationId xmlns:a16="http://schemas.microsoft.com/office/drawing/2014/main" id="{BBE15E98-02BC-CBF1-08FB-1EE74EDFBB92}"/>
              </a:ext>
            </a:extLst>
          </p:cNvPr>
          <p:cNvSpPr/>
          <p:nvPr/>
        </p:nvSpPr>
        <p:spPr>
          <a:xfrm>
            <a:off x="4725863" y="284422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56" name="Rectangle 55">
            <a:extLst>
              <a:ext uri="{FF2B5EF4-FFF2-40B4-BE49-F238E27FC236}">
                <a16:creationId xmlns:a16="http://schemas.microsoft.com/office/drawing/2014/main" id="{F13C6CEF-D292-579E-F8A2-D96407CBCEA7}"/>
              </a:ext>
            </a:extLst>
          </p:cNvPr>
          <p:cNvSpPr/>
          <p:nvPr/>
        </p:nvSpPr>
        <p:spPr>
          <a:xfrm>
            <a:off x="5277974" y="2844225"/>
            <a:ext cx="487232"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57" name="Oval 56">
            <a:extLst>
              <a:ext uri="{FF2B5EF4-FFF2-40B4-BE49-F238E27FC236}">
                <a16:creationId xmlns:a16="http://schemas.microsoft.com/office/drawing/2014/main" id="{9EE52A73-66E6-126B-1457-8CECB131A74D}"/>
              </a:ext>
            </a:extLst>
          </p:cNvPr>
          <p:cNvSpPr/>
          <p:nvPr/>
        </p:nvSpPr>
        <p:spPr>
          <a:xfrm>
            <a:off x="8749713" y="1753305"/>
            <a:ext cx="2986565" cy="167569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MISMATCH</a:t>
            </a:r>
            <a:endParaRPr lang="en-IN" sz="2800" b="1" dirty="0"/>
          </a:p>
        </p:txBody>
      </p:sp>
      <p:sp>
        <p:nvSpPr>
          <p:cNvPr id="58" name="Rectangle 57">
            <a:extLst>
              <a:ext uri="{FF2B5EF4-FFF2-40B4-BE49-F238E27FC236}">
                <a16:creationId xmlns:a16="http://schemas.microsoft.com/office/drawing/2014/main" id="{245906CF-C038-3774-4738-F5CB87DB53D0}"/>
              </a:ext>
            </a:extLst>
          </p:cNvPr>
          <p:cNvSpPr/>
          <p:nvPr/>
        </p:nvSpPr>
        <p:spPr>
          <a:xfrm>
            <a:off x="801570" y="509625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59" name="Rectangle 58">
            <a:extLst>
              <a:ext uri="{FF2B5EF4-FFF2-40B4-BE49-F238E27FC236}">
                <a16:creationId xmlns:a16="http://schemas.microsoft.com/office/drawing/2014/main" id="{1371E38A-EF2F-9C7C-40A1-45E4F842DA14}"/>
              </a:ext>
            </a:extLst>
          </p:cNvPr>
          <p:cNvSpPr/>
          <p:nvPr/>
        </p:nvSpPr>
        <p:spPr>
          <a:xfrm>
            <a:off x="1365917" y="509625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60" name="Rectangle 59">
            <a:extLst>
              <a:ext uri="{FF2B5EF4-FFF2-40B4-BE49-F238E27FC236}">
                <a16:creationId xmlns:a16="http://schemas.microsoft.com/office/drawing/2014/main" id="{021DAD12-1941-6521-28B4-FCC4C0000B26}"/>
              </a:ext>
            </a:extLst>
          </p:cNvPr>
          <p:cNvSpPr/>
          <p:nvPr/>
        </p:nvSpPr>
        <p:spPr>
          <a:xfrm>
            <a:off x="1926987" y="509770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61" name="Rectangle 60">
            <a:extLst>
              <a:ext uri="{FF2B5EF4-FFF2-40B4-BE49-F238E27FC236}">
                <a16:creationId xmlns:a16="http://schemas.microsoft.com/office/drawing/2014/main" id="{B179D40E-A96D-05C8-C482-837CF80F0D9A}"/>
              </a:ext>
            </a:extLst>
          </p:cNvPr>
          <p:cNvSpPr/>
          <p:nvPr/>
        </p:nvSpPr>
        <p:spPr>
          <a:xfrm>
            <a:off x="2488057" y="510513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62" name="Rectangle 61">
            <a:extLst>
              <a:ext uri="{FF2B5EF4-FFF2-40B4-BE49-F238E27FC236}">
                <a16:creationId xmlns:a16="http://schemas.microsoft.com/office/drawing/2014/main" id="{69EC3D8B-074A-0DFB-1F5B-5F3B199BF875}"/>
              </a:ext>
            </a:extLst>
          </p:cNvPr>
          <p:cNvSpPr/>
          <p:nvPr/>
        </p:nvSpPr>
        <p:spPr>
          <a:xfrm>
            <a:off x="3045850" y="510513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1</a:t>
            </a:r>
            <a:endParaRPr lang="en-IN" dirty="0">
              <a:solidFill>
                <a:schemeClr val="accent6">
                  <a:lumMod val="10000"/>
                </a:schemeClr>
              </a:solidFill>
            </a:endParaRPr>
          </a:p>
        </p:txBody>
      </p:sp>
      <p:sp>
        <p:nvSpPr>
          <p:cNvPr id="63" name="Rectangle 62">
            <a:extLst>
              <a:ext uri="{FF2B5EF4-FFF2-40B4-BE49-F238E27FC236}">
                <a16:creationId xmlns:a16="http://schemas.microsoft.com/office/drawing/2014/main" id="{BB819A00-3E33-7A62-5DFA-69EA190BCA42}"/>
              </a:ext>
            </a:extLst>
          </p:cNvPr>
          <p:cNvSpPr/>
          <p:nvPr/>
        </p:nvSpPr>
        <p:spPr>
          <a:xfrm>
            <a:off x="3584793" y="5105134"/>
            <a:ext cx="564347"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2</a:t>
            </a:r>
            <a:endParaRPr lang="en-IN" dirty="0">
              <a:solidFill>
                <a:schemeClr val="accent6">
                  <a:lumMod val="10000"/>
                </a:schemeClr>
              </a:solidFill>
            </a:endParaRPr>
          </a:p>
        </p:txBody>
      </p:sp>
      <p:sp>
        <p:nvSpPr>
          <p:cNvPr id="64" name="Rectangle 63">
            <a:extLst>
              <a:ext uri="{FF2B5EF4-FFF2-40B4-BE49-F238E27FC236}">
                <a16:creationId xmlns:a16="http://schemas.microsoft.com/office/drawing/2014/main" id="{D8FF1C8C-E704-67DC-2947-C7B21AD59091}"/>
              </a:ext>
            </a:extLst>
          </p:cNvPr>
          <p:cNvSpPr/>
          <p:nvPr/>
        </p:nvSpPr>
        <p:spPr>
          <a:xfrm>
            <a:off x="4157278" y="511401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65" name="TextBox 64">
            <a:extLst>
              <a:ext uri="{FF2B5EF4-FFF2-40B4-BE49-F238E27FC236}">
                <a16:creationId xmlns:a16="http://schemas.microsoft.com/office/drawing/2014/main" id="{18F6D850-C27E-0FC6-5F2A-C2255018C1BB}"/>
              </a:ext>
            </a:extLst>
          </p:cNvPr>
          <p:cNvSpPr txBox="1"/>
          <p:nvPr/>
        </p:nvSpPr>
        <p:spPr>
          <a:xfrm>
            <a:off x="457200" y="3652095"/>
            <a:ext cx="10690618" cy="1077218"/>
          </a:xfrm>
          <a:prstGeom prst="rect">
            <a:avLst/>
          </a:prstGeom>
          <a:noFill/>
        </p:spPr>
        <p:txBody>
          <a:bodyPr wrap="square" rtlCol="0">
            <a:spAutoFit/>
          </a:bodyPr>
          <a:lstStyle/>
          <a:p>
            <a:r>
              <a:rPr lang="en-US" sz="3200" b="1" i="1" dirty="0">
                <a:latin typeface="Book Antiqua" panose="02040602050305030304" pitchFamily="18" charset="0"/>
              </a:rPr>
              <a:t>As per the algorithm,  mismatch happens at position 6. Hence skip LPS[5]=2 characters</a:t>
            </a:r>
            <a:endParaRPr lang="en-IN" sz="3200" b="1" i="1" dirty="0">
              <a:latin typeface="Book Antiqua" panose="02040602050305030304" pitchFamily="18" charset="0"/>
            </a:endParaRPr>
          </a:p>
        </p:txBody>
      </p:sp>
    </p:spTree>
    <p:extLst>
      <p:ext uri="{BB962C8B-B14F-4D97-AF65-F5344CB8AC3E}">
        <p14:creationId xmlns:p14="http://schemas.microsoft.com/office/powerpoint/2010/main" val="47669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randombar(horizontal)">
                                      <p:cBhvr>
                                        <p:cTn id="7" dur="500"/>
                                        <p:tgtEl>
                                          <p:spTgt spid="3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randombar(horizontal)">
                                      <p:cBhvr>
                                        <p:cTn id="10" dur="500"/>
                                        <p:tgtEl>
                                          <p:spTgt spid="3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randombar(horizontal)">
                                      <p:cBhvr>
                                        <p:cTn id="13" dur="500"/>
                                        <p:tgtEl>
                                          <p:spTgt spid="3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randombar(horizontal)">
                                      <p:cBhvr>
                                        <p:cTn id="16" dur="500"/>
                                        <p:tgtEl>
                                          <p:spTgt spid="3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randombar(horizontal)">
                                      <p:cBhvr>
                                        <p:cTn id="19" dur="500"/>
                                        <p:tgtEl>
                                          <p:spTgt spid="4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randombar(horizontal)">
                                      <p:cBhvr>
                                        <p:cTn id="22" dur="500"/>
                                        <p:tgtEl>
                                          <p:spTgt spid="4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randombar(horizontal)">
                                      <p:cBhvr>
                                        <p:cTn id="25" dur="500"/>
                                        <p:tgtEl>
                                          <p:spTgt spid="4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randombar(horizontal)">
                                      <p:cBhvr>
                                        <p:cTn id="28" dur="500"/>
                                        <p:tgtEl>
                                          <p:spTgt spid="4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randombar(horizontal)">
                                      <p:cBhvr>
                                        <p:cTn id="31" dur="500"/>
                                        <p:tgtEl>
                                          <p:spTgt spid="44"/>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randombar(horizontal)">
                                      <p:cBhvr>
                                        <p:cTn id="34" dur="500"/>
                                        <p:tgtEl>
                                          <p:spTgt spid="45"/>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randombar(horizontal)">
                                      <p:cBhvr>
                                        <p:cTn id="37" dur="500"/>
                                        <p:tgtEl>
                                          <p:spTgt spid="46"/>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randombar(horizontal)">
                                      <p:cBhvr>
                                        <p:cTn id="40" dur="500"/>
                                        <p:tgtEl>
                                          <p:spTgt spid="47"/>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randombar(horizontal)">
                                      <p:cBhvr>
                                        <p:cTn id="43" dur="500"/>
                                        <p:tgtEl>
                                          <p:spTgt spid="48"/>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randombar(horizontal)">
                                      <p:cBhvr>
                                        <p:cTn id="46" dur="500"/>
                                        <p:tgtEl>
                                          <p:spTgt spid="49"/>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randombar(horizontal)">
                                      <p:cBhvr>
                                        <p:cTn id="49" dur="500"/>
                                        <p:tgtEl>
                                          <p:spTgt spid="50"/>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51"/>
                                        </p:tgtEl>
                                        <p:attrNameLst>
                                          <p:attrName>style.visibility</p:attrName>
                                        </p:attrNameLst>
                                      </p:cBhvr>
                                      <p:to>
                                        <p:strVal val="visible"/>
                                      </p:to>
                                    </p:set>
                                    <p:animEffect transition="in" filter="randombar(horizontal)">
                                      <p:cBhvr>
                                        <p:cTn id="52" dur="500"/>
                                        <p:tgtEl>
                                          <p:spTgt spid="51"/>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52"/>
                                        </p:tgtEl>
                                        <p:attrNameLst>
                                          <p:attrName>style.visibility</p:attrName>
                                        </p:attrNameLst>
                                      </p:cBhvr>
                                      <p:to>
                                        <p:strVal val="visible"/>
                                      </p:to>
                                    </p:set>
                                    <p:animEffect transition="in" filter="randombar(horizontal)">
                                      <p:cBhvr>
                                        <p:cTn id="55" dur="500"/>
                                        <p:tgtEl>
                                          <p:spTgt spid="52"/>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53"/>
                                        </p:tgtEl>
                                        <p:attrNameLst>
                                          <p:attrName>style.visibility</p:attrName>
                                        </p:attrNameLst>
                                      </p:cBhvr>
                                      <p:to>
                                        <p:strVal val="visible"/>
                                      </p:to>
                                    </p:set>
                                    <p:animEffect transition="in" filter="randombar(horizontal)">
                                      <p:cBhvr>
                                        <p:cTn id="58" dur="500"/>
                                        <p:tgtEl>
                                          <p:spTgt spid="53"/>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randombar(horizontal)">
                                      <p:cBhvr>
                                        <p:cTn id="61" dur="500"/>
                                        <p:tgtEl>
                                          <p:spTgt spid="54"/>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randombar(horizontal)">
                                      <p:cBhvr>
                                        <p:cTn id="64" dur="500"/>
                                        <p:tgtEl>
                                          <p:spTgt spid="55"/>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randombar(horizontal)">
                                      <p:cBhvr>
                                        <p:cTn id="67" dur="500"/>
                                        <p:tgtEl>
                                          <p:spTgt spid="56"/>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randombar(horizontal)">
                                      <p:cBhvr>
                                        <p:cTn id="70" dur="500"/>
                                        <p:tgtEl>
                                          <p:spTgt spid="57"/>
                                        </p:tgtEl>
                                      </p:cBhvr>
                                    </p:animEffect>
                                  </p:childTnLst>
                                </p:cTn>
                              </p:par>
                            </p:childTnLst>
                          </p:cTn>
                        </p:par>
                      </p:childTnLst>
                    </p:cTn>
                  </p:par>
                  <p:par>
                    <p:cTn id="71" fill="hold">
                      <p:stCondLst>
                        <p:cond delay="indefinite"/>
                      </p:stCondLst>
                      <p:childTnLst>
                        <p:par>
                          <p:cTn id="72" fill="hold">
                            <p:stCondLst>
                              <p:cond delay="0"/>
                            </p:stCondLst>
                            <p:childTnLst>
                              <p:par>
                                <p:cTn id="73" presetID="14" presetClass="entr" presetSubtype="10" fill="hold" grpId="0" nodeType="click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randombar(horizontal)">
                                      <p:cBhvr>
                                        <p:cTn id="75" dur="500"/>
                                        <p:tgtEl>
                                          <p:spTgt spid="65"/>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58"/>
                                        </p:tgtEl>
                                        <p:attrNameLst>
                                          <p:attrName>style.visibility</p:attrName>
                                        </p:attrNameLst>
                                      </p:cBhvr>
                                      <p:to>
                                        <p:strVal val="visible"/>
                                      </p:to>
                                    </p:set>
                                    <p:animEffect transition="in" filter="randombar(horizontal)">
                                      <p:cBhvr>
                                        <p:cTn id="80" dur="500"/>
                                        <p:tgtEl>
                                          <p:spTgt spid="58"/>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randombar(horizontal)">
                                      <p:cBhvr>
                                        <p:cTn id="83" dur="500"/>
                                        <p:tgtEl>
                                          <p:spTgt spid="59"/>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60"/>
                                        </p:tgtEl>
                                        <p:attrNameLst>
                                          <p:attrName>style.visibility</p:attrName>
                                        </p:attrNameLst>
                                      </p:cBhvr>
                                      <p:to>
                                        <p:strVal val="visible"/>
                                      </p:to>
                                    </p:set>
                                    <p:animEffect transition="in" filter="randombar(horizontal)">
                                      <p:cBhvr>
                                        <p:cTn id="86" dur="500"/>
                                        <p:tgtEl>
                                          <p:spTgt spid="60"/>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61"/>
                                        </p:tgtEl>
                                        <p:attrNameLst>
                                          <p:attrName>style.visibility</p:attrName>
                                        </p:attrNameLst>
                                      </p:cBhvr>
                                      <p:to>
                                        <p:strVal val="visible"/>
                                      </p:to>
                                    </p:set>
                                    <p:animEffect transition="in" filter="randombar(horizontal)">
                                      <p:cBhvr>
                                        <p:cTn id="89" dur="500"/>
                                        <p:tgtEl>
                                          <p:spTgt spid="61"/>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62"/>
                                        </p:tgtEl>
                                        <p:attrNameLst>
                                          <p:attrName>style.visibility</p:attrName>
                                        </p:attrNameLst>
                                      </p:cBhvr>
                                      <p:to>
                                        <p:strVal val="visible"/>
                                      </p:to>
                                    </p:set>
                                    <p:animEffect transition="in" filter="randombar(horizontal)">
                                      <p:cBhvr>
                                        <p:cTn id="92" dur="500"/>
                                        <p:tgtEl>
                                          <p:spTgt spid="62"/>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63"/>
                                        </p:tgtEl>
                                        <p:attrNameLst>
                                          <p:attrName>style.visibility</p:attrName>
                                        </p:attrNameLst>
                                      </p:cBhvr>
                                      <p:to>
                                        <p:strVal val="visible"/>
                                      </p:to>
                                    </p:set>
                                    <p:animEffect transition="in" filter="randombar(horizontal)">
                                      <p:cBhvr>
                                        <p:cTn id="95" dur="500"/>
                                        <p:tgtEl>
                                          <p:spTgt spid="63"/>
                                        </p:tgtEl>
                                      </p:cBhvr>
                                    </p:animEffect>
                                  </p:childTnLst>
                                </p:cTn>
                              </p:par>
                              <p:par>
                                <p:cTn id="96" presetID="14" presetClass="entr" presetSubtype="10" fill="hold" grpId="0" nodeType="withEffect">
                                  <p:stCondLst>
                                    <p:cond delay="0"/>
                                  </p:stCondLst>
                                  <p:childTnLst>
                                    <p:set>
                                      <p:cBhvr>
                                        <p:cTn id="97" dur="1" fill="hold">
                                          <p:stCondLst>
                                            <p:cond delay="0"/>
                                          </p:stCondLst>
                                        </p:cTn>
                                        <p:tgtEl>
                                          <p:spTgt spid="64"/>
                                        </p:tgtEl>
                                        <p:attrNameLst>
                                          <p:attrName>style.visibility</p:attrName>
                                        </p:attrNameLst>
                                      </p:cBhvr>
                                      <p:to>
                                        <p:strVal val="visible"/>
                                      </p:to>
                                    </p:set>
                                    <p:animEffect transition="in" filter="randombar(horizontal)">
                                      <p:cBhvr>
                                        <p:cTn id="98"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D9719-3FFA-E9FC-9395-6D9EBE159326}"/>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DDB1AF04-68A7-F127-94E2-CD0CB5B77ED2}"/>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AD414B4-6A7E-2C9F-EAFE-2D1353AFB049}"/>
              </a:ext>
            </a:extLst>
          </p:cNvPr>
          <p:cNvSpPr>
            <a:spLocks noGrp="1"/>
          </p:cNvSpPr>
          <p:nvPr>
            <p:ph type="sldNum" sz="quarter" idx="12"/>
          </p:nvPr>
        </p:nvSpPr>
        <p:spPr/>
        <p:txBody>
          <a:bodyPr/>
          <a:lstStyle/>
          <a:p>
            <a:fld id="{294A09A9-5501-47C1-A89A-A340965A2BE2}" type="slidenum">
              <a:rPr lang="en-US" smtClean="0"/>
              <a:pPr/>
              <a:t>21</a:t>
            </a:fld>
            <a:endParaRPr lang="en-US" dirty="0"/>
          </a:p>
        </p:txBody>
      </p:sp>
      <p:sp>
        <p:nvSpPr>
          <p:cNvPr id="6" name="TextBox 5">
            <a:extLst>
              <a:ext uri="{FF2B5EF4-FFF2-40B4-BE49-F238E27FC236}">
                <a16:creationId xmlns:a16="http://schemas.microsoft.com/office/drawing/2014/main" id="{CD0B0745-ACAE-1361-0762-D6B8D4E73901}"/>
              </a:ext>
            </a:extLst>
          </p:cNvPr>
          <p:cNvSpPr txBox="1"/>
          <p:nvPr/>
        </p:nvSpPr>
        <p:spPr>
          <a:xfrm>
            <a:off x="614766" y="685471"/>
            <a:ext cx="893193" cy="584775"/>
          </a:xfrm>
          <a:prstGeom prst="rect">
            <a:avLst/>
          </a:prstGeom>
          <a:noFill/>
        </p:spPr>
        <p:txBody>
          <a:bodyPr wrap="none" rtlCol="0">
            <a:spAutoFit/>
          </a:bodyPr>
          <a:lstStyle/>
          <a:p>
            <a:r>
              <a:rPr lang="en-US" sz="3200" b="1" dirty="0"/>
              <a:t>Text</a:t>
            </a:r>
            <a:endParaRPr lang="en-IN" sz="3200" b="1" dirty="0"/>
          </a:p>
        </p:txBody>
      </p:sp>
      <p:sp>
        <p:nvSpPr>
          <p:cNvPr id="7" name="Rectangle 6">
            <a:extLst>
              <a:ext uri="{FF2B5EF4-FFF2-40B4-BE49-F238E27FC236}">
                <a16:creationId xmlns:a16="http://schemas.microsoft.com/office/drawing/2014/main" id="{0FF62BFB-483C-3316-251C-3BEAD1E17C28}"/>
              </a:ext>
            </a:extLst>
          </p:cNvPr>
          <p:cNvSpPr/>
          <p:nvPr/>
        </p:nvSpPr>
        <p:spPr>
          <a:xfrm>
            <a:off x="1752524" y="6765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8" name="Rectangle 7">
            <a:extLst>
              <a:ext uri="{FF2B5EF4-FFF2-40B4-BE49-F238E27FC236}">
                <a16:creationId xmlns:a16="http://schemas.microsoft.com/office/drawing/2014/main" id="{E4438A01-E73C-0CA0-AE19-3F8A6CA11E04}"/>
              </a:ext>
            </a:extLst>
          </p:cNvPr>
          <p:cNvSpPr/>
          <p:nvPr/>
        </p:nvSpPr>
        <p:spPr>
          <a:xfrm>
            <a:off x="2316871" y="67659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9" name="Rectangle 8">
            <a:extLst>
              <a:ext uri="{FF2B5EF4-FFF2-40B4-BE49-F238E27FC236}">
                <a16:creationId xmlns:a16="http://schemas.microsoft.com/office/drawing/2014/main" id="{F96F8D9D-853C-AFA7-89C5-4851773AEED9}"/>
              </a:ext>
            </a:extLst>
          </p:cNvPr>
          <p:cNvSpPr/>
          <p:nvPr/>
        </p:nvSpPr>
        <p:spPr>
          <a:xfrm>
            <a:off x="5068136" y="685471"/>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10" name="Rectangle 9">
            <a:extLst>
              <a:ext uri="{FF2B5EF4-FFF2-40B4-BE49-F238E27FC236}">
                <a16:creationId xmlns:a16="http://schemas.microsoft.com/office/drawing/2014/main" id="{3290D5BB-13CA-C852-75EA-316AB10E6681}"/>
              </a:ext>
            </a:extLst>
          </p:cNvPr>
          <p:cNvSpPr/>
          <p:nvPr/>
        </p:nvSpPr>
        <p:spPr>
          <a:xfrm>
            <a:off x="2877941" y="6780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11" name="Rectangle 10">
            <a:extLst>
              <a:ext uri="{FF2B5EF4-FFF2-40B4-BE49-F238E27FC236}">
                <a16:creationId xmlns:a16="http://schemas.microsoft.com/office/drawing/2014/main" id="{C1DAB49C-D0CF-5D90-42AD-F8C0001FAE03}"/>
              </a:ext>
            </a:extLst>
          </p:cNvPr>
          <p:cNvSpPr/>
          <p:nvPr/>
        </p:nvSpPr>
        <p:spPr>
          <a:xfrm>
            <a:off x="3439011" y="68547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12" name="Rectangle 11">
            <a:extLst>
              <a:ext uri="{FF2B5EF4-FFF2-40B4-BE49-F238E27FC236}">
                <a16:creationId xmlns:a16="http://schemas.microsoft.com/office/drawing/2014/main" id="{2FD697DE-C926-9271-A3FB-F39ABD020C2B}"/>
              </a:ext>
            </a:extLst>
          </p:cNvPr>
          <p:cNvSpPr/>
          <p:nvPr/>
        </p:nvSpPr>
        <p:spPr>
          <a:xfrm>
            <a:off x="3996804" y="685471"/>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13" name="Rectangle 12">
            <a:extLst>
              <a:ext uri="{FF2B5EF4-FFF2-40B4-BE49-F238E27FC236}">
                <a16:creationId xmlns:a16="http://schemas.microsoft.com/office/drawing/2014/main" id="{096F5F73-E587-2A8A-A103-7762B478B574}"/>
              </a:ext>
            </a:extLst>
          </p:cNvPr>
          <p:cNvSpPr/>
          <p:nvPr/>
        </p:nvSpPr>
        <p:spPr>
          <a:xfrm>
            <a:off x="4535747" y="685471"/>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14" name="Rectangle 13">
            <a:extLst>
              <a:ext uri="{FF2B5EF4-FFF2-40B4-BE49-F238E27FC236}">
                <a16:creationId xmlns:a16="http://schemas.microsoft.com/office/drawing/2014/main" id="{DAA22726-2C13-70A6-43D0-E7E1976C3500}"/>
              </a:ext>
            </a:extLst>
          </p:cNvPr>
          <p:cNvSpPr/>
          <p:nvPr/>
        </p:nvSpPr>
        <p:spPr>
          <a:xfrm>
            <a:off x="5641579" y="685471"/>
            <a:ext cx="487232"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15" name="Rectangle 14">
            <a:extLst>
              <a:ext uri="{FF2B5EF4-FFF2-40B4-BE49-F238E27FC236}">
                <a16:creationId xmlns:a16="http://schemas.microsoft.com/office/drawing/2014/main" id="{B85D4FC3-F54B-822E-F76A-68DCF61A0F0A}"/>
              </a:ext>
            </a:extLst>
          </p:cNvPr>
          <p:cNvSpPr/>
          <p:nvPr/>
        </p:nvSpPr>
        <p:spPr>
          <a:xfrm>
            <a:off x="7200143" y="685471"/>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16" name="Rectangle 15">
            <a:extLst>
              <a:ext uri="{FF2B5EF4-FFF2-40B4-BE49-F238E27FC236}">
                <a16:creationId xmlns:a16="http://schemas.microsoft.com/office/drawing/2014/main" id="{5F9BD76D-C75E-D25A-F788-B67987840722}"/>
              </a:ext>
            </a:extLst>
          </p:cNvPr>
          <p:cNvSpPr/>
          <p:nvPr/>
        </p:nvSpPr>
        <p:spPr>
          <a:xfrm>
            <a:off x="6128811" y="685471"/>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17" name="Rectangle 16">
            <a:extLst>
              <a:ext uri="{FF2B5EF4-FFF2-40B4-BE49-F238E27FC236}">
                <a16:creationId xmlns:a16="http://schemas.microsoft.com/office/drawing/2014/main" id="{616193DB-B280-1FEA-F27B-7E88BC3202E9}"/>
              </a:ext>
            </a:extLst>
          </p:cNvPr>
          <p:cNvSpPr/>
          <p:nvPr/>
        </p:nvSpPr>
        <p:spPr>
          <a:xfrm>
            <a:off x="6667754" y="685471"/>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18" name="Rectangle 17">
            <a:extLst>
              <a:ext uri="{FF2B5EF4-FFF2-40B4-BE49-F238E27FC236}">
                <a16:creationId xmlns:a16="http://schemas.microsoft.com/office/drawing/2014/main" id="{89E37792-C40C-8FA4-2B65-4B81F3A79E48}"/>
              </a:ext>
            </a:extLst>
          </p:cNvPr>
          <p:cNvSpPr/>
          <p:nvPr/>
        </p:nvSpPr>
        <p:spPr>
          <a:xfrm>
            <a:off x="7773586" y="685471"/>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E</a:t>
            </a:r>
            <a:endParaRPr lang="en-IN" dirty="0">
              <a:solidFill>
                <a:schemeClr val="accent6">
                  <a:lumMod val="10000"/>
                </a:schemeClr>
              </a:solidFill>
            </a:endParaRPr>
          </a:p>
        </p:txBody>
      </p:sp>
      <p:sp>
        <p:nvSpPr>
          <p:cNvPr id="19" name="TextBox 18">
            <a:extLst>
              <a:ext uri="{FF2B5EF4-FFF2-40B4-BE49-F238E27FC236}">
                <a16:creationId xmlns:a16="http://schemas.microsoft.com/office/drawing/2014/main" id="{3162F842-58D5-DA78-68B4-D5A031DCAA2B}"/>
              </a:ext>
            </a:extLst>
          </p:cNvPr>
          <p:cNvSpPr txBox="1"/>
          <p:nvPr/>
        </p:nvSpPr>
        <p:spPr>
          <a:xfrm>
            <a:off x="286339" y="1583595"/>
            <a:ext cx="1415772" cy="584775"/>
          </a:xfrm>
          <a:prstGeom prst="rect">
            <a:avLst/>
          </a:prstGeom>
          <a:noFill/>
        </p:spPr>
        <p:txBody>
          <a:bodyPr wrap="none" rtlCol="0">
            <a:spAutoFit/>
          </a:bodyPr>
          <a:lstStyle/>
          <a:p>
            <a:r>
              <a:rPr lang="en-US" sz="3200" b="1" dirty="0"/>
              <a:t>Pattern</a:t>
            </a:r>
            <a:endParaRPr lang="en-IN" sz="3200" b="1" dirty="0"/>
          </a:p>
        </p:txBody>
      </p:sp>
      <p:sp>
        <p:nvSpPr>
          <p:cNvPr id="20" name="Rectangle 19">
            <a:extLst>
              <a:ext uri="{FF2B5EF4-FFF2-40B4-BE49-F238E27FC236}">
                <a16:creationId xmlns:a16="http://schemas.microsoft.com/office/drawing/2014/main" id="{FBA9B01F-9FC4-ACD4-6363-5DBEFBF1CB08}"/>
              </a:ext>
            </a:extLst>
          </p:cNvPr>
          <p:cNvSpPr/>
          <p:nvPr/>
        </p:nvSpPr>
        <p:spPr>
          <a:xfrm>
            <a:off x="5077232" y="1460917"/>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21" name="Rectangle 20">
            <a:extLst>
              <a:ext uri="{FF2B5EF4-FFF2-40B4-BE49-F238E27FC236}">
                <a16:creationId xmlns:a16="http://schemas.microsoft.com/office/drawing/2014/main" id="{57B2A102-24E3-571E-CDE5-F9B82C7D52CB}"/>
              </a:ext>
            </a:extLst>
          </p:cNvPr>
          <p:cNvSpPr/>
          <p:nvPr/>
        </p:nvSpPr>
        <p:spPr>
          <a:xfrm>
            <a:off x="4005900" y="1460917"/>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22" name="Rectangle 21">
            <a:extLst>
              <a:ext uri="{FF2B5EF4-FFF2-40B4-BE49-F238E27FC236}">
                <a16:creationId xmlns:a16="http://schemas.microsoft.com/office/drawing/2014/main" id="{5E66EB06-4003-408F-5416-287D9E75AA77}"/>
              </a:ext>
            </a:extLst>
          </p:cNvPr>
          <p:cNvSpPr/>
          <p:nvPr/>
        </p:nvSpPr>
        <p:spPr>
          <a:xfrm>
            <a:off x="4544843" y="1460917"/>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23" name="Rectangle 22">
            <a:extLst>
              <a:ext uri="{FF2B5EF4-FFF2-40B4-BE49-F238E27FC236}">
                <a16:creationId xmlns:a16="http://schemas.microsoft.com/office/drawing/2014/main" id="{B56BC1B0-8D6D-0B2E-5748-D2264313DF47}"/>
              </a:ext>
            </a:extLst>
          </p:cNvPr>
          <p:cNvSpPr/>
          <p:nvPr/>
        </p:nvSpPr>
        <p:spPr>
          <a:xfrm>
            <a:off x="5650675" y="1460917"/>
            <a:ext cx="487232"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24" name="Rectangle 23">
            <a:extLst>
              <a:ext uri="{FF2B5EF4-FFF2-40B4-BE49-F238E27FC236}">
                <a16:creationId xmlns:a16="http://schemas.microsoft.com/office/drawing/2014/main" id="{D2BC8E9E-20DE-C437-A6EF-637A072A7869}"/>
              </a:ext>
            </a:extLst>
          </p:cNvPr>
          <p:cNvSpPr/>
          <p:nvPr/>
        </p:nvSpPr>
        <p:spPr>
          <a:xfrm>
            <a:off x="6137907" y="1460917"/>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25" name="Rectangle 24">
            <a:extLst>
              <a:ext uri="{FF2B5EF4-FFF2-40B4-BE49-F238E27FC236}">
                <a16:creationId xmlns:a16="http://schemas.microsoft.com/office/drawing/2014/main" id="{18E544C3-46C5-12FD-98CD-42A275DBC104}"/>
              </a:ext>
            </a:extLst>
          </p:cNvPr>
          <p:cNvSpPr/>
          <p:nvPr/>
        </p:nvSpPr>
        <p:spPr>
          <a:xfrm>
            <a:off x="6676850" y="1460917"/>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26" name="Rectangle 25">
            <a:extLst>
              <a:ext uri="{FF2B5EF4-FFF2-40B4-BE49-F238E27FC236}">
                <a16:creationId xmlns:a16="http://schemas.microsoft.com/office/drawing/2014/main" id="{A201DA23-822B-2178-FB07-2719CA297A7C}"/>
              </a:ext>
            </a:extLst>
          </p:cNvPr>
          <p:cNvSpPr/>
          <p:nvPr/>
        </p:nvSpPr>
        <p:spPr>
          <a:xfrm>
            <a:off x="7228961" y="1460917"/>
            <a:ext cx="487232"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27" name="Oval 26">
            <a:extLst>
              <a:ext uri="{FF2B5EF4-FFF2-40B4-BE49-F238E27FC236}">
                <a16:creationId xmlns:a16="http://schemas.microsoft.com/office/drawing/2014/main" id="{6892412E-BEAC-A975-D056-82327F748686}"/>
              </a:ext>
            </a:extLst>
          </p:cNvPr>
          <p:cNvSpPr/>
          <p:nvPr/>
        </p:nvSpPr>
        <p:spPr>
          <a:xfrm>
            <a:off x="5811204" y="2791992"/>
            <a:ext cx="2986565" cy="167569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MATCH</a:t>
            </a:r>
            <a:endParaRPr lang="en-IN" sz="2800" b="1" dirty="0"/>
          </a:p>
        </p:txBody>
      </p:sp>
    </p:spTree>
    <p:extLst>
      <p:ext uri="{BB962C8B-B14F-4D97-AF65-F5344CB8AC3E}">
        <p14:creationId xmlns:p14="http://schemas.microsoft.com/office/powerpoint/2010/main" val="162684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randombar(horizontal)">
                                      <p:cBhvr>
                                        <p:cTn id="34" dur="500"/>
                                        <p:tgtEl>
                                          <p:spTgt spid="15"/>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randombar(horizontal)">
                                      <p:cBhvr>
                                        <p:cTn id="40" dur="500"/>
                                        <p:tgtEl>
                                          <p:spTgt spid="17"/>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randombar(horizontal)">
                                      <p:cBhvr>
                                        <p:cTn id="43" dur="500"/>
                                        <p:tgtEl>
                                          <p:spTgt spid="18"/>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randombar(horizontal)">
                                      <p:cBhvr>
                                        <p:cTn id="46" dur="500"/>
                                        <p:tgtEl>
                                          <p:spTgt spid="19"/>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randombar(horizontal)">
                                      <p:cBhvr>
                                        <p:cTn id="49" dur="500"/>
                                        <p:tgtEl>
                                          <p:spTgt spid="20"/>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randombar(horizontal)">
                                      <p:cBhvr>
                                        <p:cTn id="52" dur="500"/>
                                        <p:tgtEl>
                                          <p:spTgt spid="21"/>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500"/>
                                        <p:tgtEl>
                                          <p:spTgt spid="22"/>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randombar(horizontal)">
                                      <p:cBhvr>
                                        <p:cTn id="58" dur="500"/>
                                        <p:tgtEl>
                                          <p:spTgt spid="23"/>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randombar(horizontal)">
                                      <p:cBhvr>
                                        <p:cTn id="61" dur="500"/>
                                        <p:tgtEl>
                                          <p:spTgt spid="24"/>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randombar(horizontal)">
                                      <p:cBhvr>
                                        <p:cTn id="64" dur="500"/>
                                        <p:tgtEl>
                                          <p:spTgt spid="25"/>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500"/>
                                        <p:tgtEl>
                                          <p:spTgt spid="26"/>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randombar(horizontal)">
                                      <p:cBhvr>
                                        <p:cTn id="7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animBg="1"/>
      <p:bldP spid="21" grpId="0" animBg="1"/>
      <p:bldP spid="22" grpId="0" animBg="1"/>
      <p:bldP spid="23" grpId="0" animBg="1"/>
      <p:bldP spid="24" grpId="0" animBg="1"/>
      <p:bldP spid="25" grpId="0" animBg="1"/>
      <p:bldP spid="26" grpId="0" animBg="1"/>
      <p:bldP spid="2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9548CC8-60EE-85D6-FA15-56BF2309C87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25BF83C3-A42C-1A3D-EC17-28B81FE2FDF9}"/>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148BED7B-0F75-D712-6360-259810346056}"/>
              </a:ext>
            </a:extLst>
          </p:cNvPr>
          <p:cNvSpPr>
            <a:spLocks noGrp="1"/>
          </p:cNvSpPr>
          <p:nvPr>
            <p:ph type="sldNum" sz="quarter" idx="12"/>
          </p:nvPr>
        </p:nvSpPr>
        <p:spPr/>
        <p:txBody>
          <a:bodyPr/>
          <a:lstStyle/>
          <a:p>
            <a:fld id="{294A09A9-5501-47C1-A89A-A340965A2BE2}" type="slidenum">
              <a:rPr lang="en-US" smtClean="0"/>
              <a:pPr/>
              <a:t>22</a:t>
            </a:fld>
            <a:endParaRPr lang="en-US" dirty="0"/>
          </a:p>
        </p:txBody>
      </p:sp>
      <p:sp>
        <p:nvSpPr>
          <p:cNvPr id="6" name="TextBox 5">
            <a:extLst>
              <a:ext uri="{FF2B5EF4-FFF2-40B4-BE49-F238E27FC236}">
                <a16:creationId xmlns:a16="http://schemas.microsoft.com/office/drawing/2014/main" id="{48FCCC5D-EF76-9B2A-95BC-66C783E6ED9C}"/>
              </a:ext>
            </a:extLst>
          </p:cNvPr>
          <p:cNvSpPr txBox="1"/>
          <p:nvPr/>
        </p:nvSpPr>
        <p:spPr>
          <a:xfrm>
            <a:off x="10603" y="110819"/>
            <a:ext cx="893193" cy="584775"/>
          </a:xfrm>
          <a:prstGeom prst="rect">
            <a:avLst/>
          </a:prstGeom>
          <a:noFill/>
        </p:spPr>
        <p:txBody>
          <a:bodyPr wrap="none" rtlCol="0">
            <a:spAutoFit/>
          </a:bodyPr>
          <a:lstStyle/>
          <a:p>
            <a:r>
              <a:rPr lang="en-US" sz="3200" b="1" dirty="0"/>
              <a:t>Text</a:t>
            </a:r>
            <a:endParaRPr lang="en-IN" sz="3200" b="1" dirty="0"/>
          </a:p>
        </p:txBody>
      </p:sp>
      <p:sp>
        <p:nvSpPr>
          <p:cNvPr id="7" name="Rectangle 6">
            <a:extLst>
              <a:ext uri="{FF2B5EF4-FFF2-40B4-BE49-F238E27FC236}">
                <a16:creationId xmlns:a16="http://schemas.microsoft.com/office/drawing/2014/main" id="{1067AFD4-26D3-9DE9-1A59-F5EBE72A88CE}"/>
              </a:ext>
            </a:extLst>
          </p:cNvPr>
          <p:cNvSpPr/>
          <p:nvPr/>
        </p:nvSpPr>
        <p:spPr>
          <a:xfrm>
            <a:off x="166149" y="88486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8" name="Rectangle 7">
            <a:extLst>
              <a:ext uri="{FF2B5EF4-FFF2-40B4-BE49-F238E27FC236}">
                <a16:creationId xmlns:a16="http://schemas.microsoft.com/office/drawing/2014/main" id="{779CD621-2B8D-0DED-0948-C0DFB56558EC}"/>
              </a:ext>
            </a:extLst>
          </p:cNvPr>
          <p:cNvSpPr/>
          <p:nvPr/>
        </p:nvSpPr>
        <p:spPr>
          <a:xfrm>
            <a:off x="730496"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9" name="Rectangle 8">
            <a:extLst>
              <a:ext uri="{FF2B5EF4-FFF2-40B4-BE49-F238E27FC236}">
                <a16:creationId xmlns:a16="http://schemas.microsoft.com/office/drawing/2014/main" id="{18F3F5ED-6747-3734-DD90-BBA35A0812EA}"/>
              </a:ext>
            </a:extLst>
          </p:cNvPr>
          <p:cNvSpPr/>
          <p:nvPr/>
        </p:nvSpPr>
        <p:spPr>
          <a:xfrm>
            <a:off x="3177663"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0" name="Rectangle 9">
            <a:extLst>
              <a:ext uri="{FF2B5EF4-FFF2-40B4-BE49-F238E27FC236}">
                <a16:creationId xmlns:a16="http://schemas.microsoft.com/office/drawing/2014/main" id="{7AFED16D-B594-AF4F-A13B-224288A0E832}"/>
              </a:ext>
            </a:extLst>
          </p:cNvPr>
          <p:cNvSpPr/>
          <p:nvPr/>
        </p:nvSpPr>
        <p:spPr>
          <a:xfrm>
            <a:off x="1291566" y="88631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1" name="Rectangle 10">
            <a:extLst>
              <a:ext uri="{FF2B5EF4-FFF2-40B4-BE49-F238E27FC236}">
                <a16:creationId xmlns:a16="http://schemas.microsoft.com/office/drawing/2014/main" id="{422A354D-7BE4-9A2D-A01B-A9624DA1F732}"/>
              </a:ext>
            </a:extLst>
          </p:cNvPr>
          <p:cNvSpPr/>
          <p:nvPr/>
        </p:nvSpPr>
        <p:spPr>
          <a:xfrm>
            <a:off x="1852636" y="893741"/>
            <a:ext cx="260249"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12" name="Rectangle 11">
            <a:extLst>
              <a:ext uri="{FF2B5EF4-FFF2-40B4-BE49-F238E27FC236}">
                <a16:creationId xmlns:a16="http://schemas.microsoft.com/office/drawing/2014/main" id="{D8CF0622-6A85-DBAE-3E57-B4E7A7B6C6D8}"/>
              </a:ext>
            </a:extLst>
          </p:cNvPr>
          <p:cNvSpPr/>
          <p:nvPr/>
        </p:nvSpPr>
        <p:spPr>
          <a:xfrm>
            <a:off x="2106331"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3" name="Rectangle 12">
            <a:extLst>
              <a:ext uri="{FF2B5EF4-FFF2-40B4-BE49-F238E27FC236}">
                <a16:creationId xmlns:a16="http://schemas.microsoft.com/office/drawing/2014/main" id="{E1A667A9-26DC-C43D-B52B-F2437757F7AC}"/>
              </a:ext>
            </a:extLst>
          </p:cNvPr>
          <p:cNvSpPr/>
          <p:nvPr/>
        </p:nvSpPr>
        <p:spPr>
          <a:xfrm>
            <a:off x="2645274"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4" name="Rectangle 13">
            <a:extLst>
              <a:ext uri="{FF2B5EF4-FFF2-40B4-BE49-F238E27FC236}">
                <a16:creationId xmlns:a16="http://schemas.microsoft.com/office/drawing/2014/main" id="{90C34427-540D-2E2A-FAF4-A06C8C4D9218}"/>
              </a:ext>
            </a:extLst>
          </p:cNvPr>
          <p:cNvSpPr/>
          <p:nvPr/>
        </p:nvSpPr>
        <p:spPr>
          <a:xfrm>
            <a:off x="3751106" y="884865"/>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15" name="Rectangle 14">
            <a:extLst>
              <a:ext uri="{FF2B5EF4-FFF2-40B4-BE49-F238E27FC236}">
                <a16:creationId xmlns:a16="http://schemas.microsoft.com/office/drawing/2014/main" id="{E307A7B1-5598-D505-E7DD-54A367DCAFD5}"/>
              </a:ext>
            </a:extLst>
          </p:cNvPr>
          <p:cNvSpPr/>
          <p:nvPr/>
        </p:nvSpPr>
        <p:spPr>
          <a:xfrm>
            <a:off x="5309671" y="884865"/>
            <a:ext cx="393564"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16" name="Rectangle 15">
            <a:extLst>
              <a:ext uri="{FF2B5EF4-FFF2-40B4-BE49-F238E27FC236}">
                <a16:creationId xmlns:a16="http://schemas.microsoft.com/office/drawing/2014/main" id="{377406F9-616F-71F3-CA82-B8AA91BCD131}"/>
              </a:ext>
            </a:extLst>
          </p:cNvPr>
          <p:cNvSpPr/>
          <p:nvPr/>
        </p:nvSpPr>
        <p:spPr>
          <a:xfrm>
            <a:off x="4238338"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7" name="Rectangle 16">
            <a:extLst>
              <a:ext uri="{FF2B5EF4-FFF2-40B4-BE49-F238E27FC236}">
                <a16:creationId xmlns:a16="http://schemas.microsoft.com/office/drawing/2014/main" id="{D31F2141-CDB6-B75F-829E-74BD6166057D}"/>
              </a:ext>
            </a:extLst>
          </p:cNvPr>
          <p:cNvSpPr/>
          <p:nvPr/>
        </p:nvSpPr>
        <p:spPr>
          <a:xfrm>
            <a:off x="4777281"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9" name="TextBox 18">
            <a:extLst>
              <a:ext uri="{FF2B5EF4-FFF2-40B4-BE49-F238E27FC236}">
                <a16:creationId xmlns:a16="http://schemas.microsoft.com/office/drawing/2014/main" id="{7C8BE660-C95F-7BC3-1B12-67F326159EAD}"/>
              </a:ext>
            </a:extLst>
          </p:cNvPr>
          <p:cNvSpPr txBox="1"/>
          <p:nvPr/>
        </p:nvSpPr>
        <p:spPr>
          <a:xfrm>
            <a:off x="104005" y="1787783"/>
            <a:ext cx="1415772" cy="584775"/>
          </a:xfrm>
          <a:prstGeom prst="rect">
            <a:avLst/>
          </a:prstGeom>
          <a:noFill/>
        </p:spPr>
        <p:txBody>
          <a:bodyPr wrap="none" rtlCol="0">
            <a:spAutoFit/>
          </a:bodyPr>
          <a:lstStyle/>
          <a:p>
            <a:r>
              <a:rPr lang="en-US" sz="3200" b="1" dirty="0"/>
              <a:t>Pattern</a:t>
            </a:r>
            <a:endParaRPr lang="en-IN" sz="3200" b="1" dirty="0"/>
          </a:p>
        </p:txBody>
      </p:sp>
      <p:sp>
        <p:nvSpPr>
          <p:cNvPr id="20" name="Rectangle 19">
            <a:extLst>
              <a:ext uri="{FF2B5EF4-FFF2-40B4-BE49-F238E27FC236}">
                <a16:creationId xmlns:a16="http://schemas.microsoft.com/office/drawing/2014/main" id="{26A399B7-444F-A160-591E-24103371BE42}"/>
              </a:ext>
            </a:extLst>
          </p:cNvPr>
          <p:cNvSpPr/>
          <p:nvPr/>
        </p:nvSpPr>
        <p:spPr>
          <a:xfrm>
            <a:off x="6774567"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1" name="Rectangle 20">
            <a:extLst>
              <a:ext uri="{FF2B5EF4-FFF2-40B4-BE49-F238E27FC236}">
                <a16:creationId xmlns:a16="http://schemas.microsoft.com/office/drawing/2014/main" id="{1DA3C0DA-51B7-4BCF-9E0F-B84E1EA62A3C}"/>
              </a:ext>
            </a:extLst>
          </p:cNvPr>
          <p:cNvSpPr/>
          <p:nvPr/>
        </p:nvSpPr>
        <p:spPr>
          <a:xfrm>
            <a:off x="5703235"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2" name="Rectangle 21">
            <a:extLst>
              <a:ext uri="{FF2B5EF4-FFF2-40B4-BE49-F238E27FC236}">
                <a16:creationId xmlns:a16="http://schemas.microsoft.com/office/drawing/2014/main" id="{B80F114D-4D40-F798-2CD1-031404DE464D}"/>
              </a:ext>
            </a:extLst>
          </p:cNvPr>
          <p:cNvSpPr/>
          <p:nvPr/>
        </p:nvSpPr>
        <p:spPr>
          <a:xfrm>
            <a:off x="6242178"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3" name="Rectangle 22">
            <a:extLst>
              <a:ext uri="{FF2B5EF4-FFF2-40B4-BE49-F238E27FC236}">
                <a16:creationId xmlns:a16="http://schemas.microsoft.com/office/drawing/2014/main" id="{B2AE6AA2-3E55-7C6F-1625-CC4D461B54F1}"/>
              </a:ext>
            </a:extLst>
          </p:cNvPr>
          <p:cNvSpPr/>
          <p:nvPr/>
        </p:nvSpPr>
        <p:spPr>
          <a:xfrm>
            <a:off x="7348010" y="884865"/>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4" name="Rectangle 23">
            <a:extLst>
              <a:ext uri="{FF2B5EF4-FFF2-40B4-BE49-F238E27FC236}">
                <a16:creationId xmlns:a16="http://schemas.microsoft.com/office/drawing/2014/main" id="{5360EB59-ED72-00F8-13D2-264ADE3BD85A}"/>
              </a:ext>
            </a:extLst>
          </p:cNvPr>
          <p:cNvSpPr/>
          <p:nvPr/>
        </p:nvSpPr>
        <p:spPr>
          <a:xfrm>
            <a:off x="7835242"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5" name="Rectangle 24">
            <a:extLst>
              <a:ext uri="{FF2B5EF4-FFF2-40B4-BE49-F238E27FC236}">
                <a16:creationId xmlns:a16="http://schemas.microsoft.com/office/drawing/2014/main" id="{3054CC38-4F41-5E92-9395-E06326A149CA}"/>
              </a:ext>
            </a:extLst>
          </p:cNvPr>
          <p:cNvSpPr/>
          <p:nvPr/>
        </p:nvSpPr>
        <p:spPr>
          <a:xfrm>
            <a:off x="8374185"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6" name="Rectangle 25">
            <a:extLst>
              <a:ext uri="{FF2B5EF4-FFF2-40B4-BE49-F238E27FC236}">
                <a16:creationId xmlns:a16="http://schemas.microsoft.com/office/drawing/2014/main" id="{DC8299C6-FAA3-5BCD-6D0F-973D78664C80}"/>
              </a:ext>
            </a:extLst>
          </p:cNvPr>
          <p:cNvSpPr/>
          <p:nvPr/>
        </p:nvSpPr>
        <p:spPr>
          <a:xfrm>
            <a:off x="8926296" y="884865"/>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7" name="Rectangle 26">
            <a:extLst>
              <a:ext uri="{FF2B5EF4-FFF2-40B4-BE49-F238E27FC236}">
                <a16:creationId xmlns:a16="http://schemas.microsoft.com/office/drawing/2014/main" id="{76F26EDF-A66C-8323-543A-F6C23ED81438}"/>
              </a:ext>
            </a:extLst>
          </p:cNvPr>
          <p:cNvSpPr/>
          <p:nvPr/>
        </p:nvSpPr>
        <p:spPr>
          <a:xfrm>
            <a:off x="9413528" y="884864"/>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8" name="Rectangle 27">
            <a:extLst>
              <a:ext uri="{FF2B5EF4-FFF2-40B4-BE49-F238E27FC236}">
                <a16:creationId xmlns:a16="http://schemas.microsoft.com/office/drawing/2014/main" id="{822FFA10-2BE8-9C41-01D8-CB2F42929901}"/>
              </a:ext>
            </a:extLst>
          </p:cNvPr>
          <p:cNvSpPr/>
          <p:nvPr/>
        </p:nvSpPr>
        <p:spPr>
          <a:xfrm>
            <a:off x="9888524" y="88486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9" name="Rectangle 28">
            <a:extLst>
              <a:ext uri="{FF2B5EF4-FFF2-40B4-BE49-F238E27FC236}">
                <a16:creationId xmlns:a16="http://schemas.microsoft.com/office/drawing/2014/main" id="{EAE8EA63-8557-C675-28A9-9F269AF4E73D}"/>
              </a:ext>
            </a:extLst>
          </p:cNvPr>
          <p:cNvSpPr/>
          <p:nvPr/>
        </p:nvSpPr>
        <p:spPr>
          <a:xfrm>
            <a:off x="10427467" y="88486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30" name="Rectangle 29">
            <a:extLst>
              <a:ext uri="{FF2B5EF4-FFF2-40B4-BE49-F238E27FC236}">
                <a16:creationId xmlns:a16="http://schemas.microsoft.com/office/drawing/2014/main" id="{CA363272-1213-B08A-4C59-E355EA8751FA}"/>
              </a:ext>
            </a:extLst>
          </p:cNvPr>
          <p:cNvSpPr/>
          <p:nvPr/>
        </p:nvSpPr>
        <p:spPr>
          <a:xfrm>
            <a:off x="10979578" y="884864"/>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31" name="Rectangle 30">
            <a:extLst>
              <a:ext uri="{FF2B5EF4-FFF2-40B4-BE49-F238E27FC236}">
                <a16:creationId xmlns:a16="http://schemas.microsoft.com/office/drawing/2014/main" id="{1EC756F9-3DB5-FE9A-5806-8FBA96DB0F9D}"/>
              </a:ext>
            </a:extLst>
          </p:cNvPr>
          <p:cNvSpPr/>
          <p:nvPr/>
        </p:nvSpPr>
        <p:spPr>
          <a:xfrm>
            <a:off x="11466810" y="884863"/>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E</a:t>
            </a:r>
            <a:endParaRPr lang="en-IN" sz="1600" dirty="0">
              <a:solidFill>
                <a:schemeClr val="accent6">
                  <a:lumMod val="10000"/>
                </a:schemeClr>
              </a:solidFill>
            </a:endParaRPr>
          </a:p>
        </p:txBody>
      </p:sp>
      <p:sp>
        <p:nvSpPr>
          <p:cNvPr id="32" name="Rectangle 31">
            <a:extLst>
              <a:ext uri="{FF2B5EF4-FFF2-40B4-BE49-F238E27FC236}">
                <a16:creationId xmlns:a16="http://schemas.microsoft.com/office/drawing/2014/main" id="{03CB30C7-F4B6-9220-82C4-3D9CB3966D5A}"/>
              </a:ext>
            </a:extLst>
          </p:cNvPr>
          <p:cNvSpPr/>
          <p:nvPr/>
        </p:nvSpPr>
        <p:spPr>
          <a:xfrm>
            <a:off x="2112885" y="237255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33" name="Rectangle 32">
            <a:extLst>
              <a:ext uri="{FF2B5EF4-FFF2-40B4-BE49-F238E27FC236}">
                <a16:creationId xmlns:a16="http://schemas.microsoft.com/office/drawing/2014/main" id="{68E6D04B-899B-AA60-B7A6-8779B9580949}"/>
              </a:ext>
            </a:extLst>
          </p:cNvPr>
          <p:cNvSpPr/>
          <p:nvPr/>
        </p:nvSpPr>
        <p:spPr>
          <a:xfrm>
            <a:off x="1041553" y="237255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4" name="Rectangle 33">
            <a:extLst>
              <a:ext uri="{FF2B5EF4-FFF2-40B4-BE49-F238E27FC236}">
                <a16:creationId xmlns:a16="http://schemas.microsoft.com/office/drawing/2014/main" id="{7DA69444-800F-D1A3-6A4E-5B5CDEA09F81}"/>
              </a:ext>
            </a:extLst>
          </p:cNvPr>
          <p:cNvSpPr/>
          <p:nvPr/>
        </p:nvSpPr>
        <p:spPr>
          <a:xfrm>
            <a:off x="1580496" y="237255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5" name="Rectangle 34">
            <a:extLst>
              <a:ext uri="{FF2B5EF4-FFF2-40B4-BE49-F238E27FC236}">
                <a16:creationId xmlns:a16="http://schemas.microsoft.com/office/drawing/2014/main" id="{749E37BC-BEFF-6FE4-F5B7-DCC1381945DF}"/>
              </a:ext>
            </a:extLst>
          </p:cNvPr>
          <p:cNvSpPr/>
          <p:nvPr/>
        </p:nvSpPr>
        <p:spPr>
          <a:xfrm>
            <a:off x="2686328" y="2372558"/>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6" name="Rectangle 35">
            <a:extLst>
              <a:ext uri="{FF2B5EF4-FFF2-40B4-BE49-F238E27FC236}">
                <a16:creationId xmlns:a16="http://schemas.microsoft.com/office/drawing/2014/main" id="{D3CDB147-78FD-72ED-43E5-952915D71FB3}"/>
              </a:ext>
            </a:extLst>
          </p:cNvPr>
          <p:cNvSpPr/>
          <p:nvPr/>
        </p:nvSpPr>
        <p:spPr>
          <a:xfrm>
            <a:off x="3173560" y="237255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7" name="Rectangle 36">
            <a:extLst>
              <a:ext uri="{FF2B5EF4-FFF2-40B4-BE49-F238E27FC236}">
                <a16:creationId xmlns:a16="http://schemas.microsoft.com/office/drawing/2014/main" id="{108F2863-2409-1E41-B5FF-EC9C57ECC54C}"/>
              </a:ext>
            </a:extLst>
          </p:cNvPr>
          <p:cNvSpPr/>
          <p:nvPr/>
        </p:nvSpPr>
        <p:spPr>
          <a:xfrm>
            <a:off x="3712503" y="237255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8" name="Rectangle 37">
            <a:extLst>
              <a:ext uri="{FF2B5EF4-FFF2-40B4-BE49-F238E27FC236}">
                <a16:creationId xmlns:a16="http://schemas.microsoft.com/office/drawing/2014/main" id="{E1FFD254-0B3C-959B-05BF-B944B5A08894}"/>
              </a:ext>
            </a:extLst>
          </p:cNvPr>
          <p:cNvSpPr/>
          <p:nvPr/>
        </p:nvSpPr>
        <p:spPr>
          <a:xfrm>
            <a:off x="4264614" y="2372558"/>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9" name="Rectangle 38">
            <a:extLst>
              <a:ext uri="{FF2B5EF4-FFF2-40B4-BE49-F238E27FC236}">
                <a16:creationId xmlns:a16="http://schemas.microsoft.com/office/drawing/2014/main" id="{1E14F258-A90B-DCC8-9971-C5753A0D6D02}"/>
              </a:ext>
            </a:extLst>
          </p:cNvPr>
          <p:cNvSpPr/>
          <p:nvPr/>
        </p:nvSpPr>
        <p:spPr>
          <a:xfrm>
            <a:off x="1389616" y="398734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40" name="Rectangle 39">
            <a:extLst>
              <a:ext uri="{FF2B5EF4-FFF2-40B4-BE49-F238E27FC236}">
                <a16:creationId xmlns:a16="http://schemas.microsoft.com/office/drawing/2014/main" id="{3D927CFB-467D-326D-C8F9-FCA4F4EFCF95}"/>
              </a:ext>
            </a:extLst>
          </p:cNvPr>
          <p:cNvSpPr/>
          <p:nvPr/>
        </p:nvSpPr>
        <p:spPr>
          <a:xfrm>
            <a:off x="1953963" y="398734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41" name="Rectangle 40">
            <a:extLst>
              <a:ext uri="{FF2B5EF4-FFF2-40B4-BE49-F238E27FC236}">
                <a16:creationId xmlns:a16="http://schemas.microsoft.com/office/drawing/2014/main" id="{D9D51AD3-F257-9C0E-D418-24F2D2A8B3AF}"/>
              </a:ext>
            </a:extLst>
          </p:cNvPr>
          <p:cNvSpPr/>
          <p:nvPr/>
        </p:nvSpPr>
        <p:spPr>
          <a:xfrm>
            <a:off x="2515033" y="39887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42" name="Rectangle 41">
            <a:extLst>
              <a:ext uri="{FF2B5EF4-FFF2-40B4-BE49-F238E27FC236}">
                <a16:creationId xmlns:a16="http://schemas.microsoft.com/office/drawing/2014/main" id="{5CDE0E4B-4564-506F-1A21-E5C20605E5E7}"/>
              </a:ext>
            </a:extLst>
          </p:cNvPr>
          <p:cNvSpPr/>
          <p:nvPr/>
        </p:nvSpPr>
        <p:spPr>
          <a:xfrm>
            <a:off x="3076103" y="399622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43" name="Rectangle 42">
            <a:extLst>
              <a:ext uri="{FF2B5EF4-FFF2-40B4-BE49-F238E27FC236}">
                <a16:creationId xmlns:a16="http://schemas.microsoft.com/office/drawing/2014/main" id="{EE95D2BC-5D75-609D-A9F9-55E56F5BF1FF}"/>
              </a:ext>
            </a:extLst>
          </p:cNvPr>
          <p:cNvSpPr/>
          <p:nvPr/>
        </p:nvSpPr>
        <p:spPr>
          <a:xfrm>
            <a:off x="3633896" y="399622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1</a:t>
            </a:r>
            <a:endParaRPr lang="en-IN" dirty="0">
              <a:solidFill>
                <a:schemeClr val="accent6">
                  <a:lumMod val="10000"/>
                </a:schemeClr>
              </a:solidFill>
            </a:endParaRPr>
          </a:p>
        </p:txBody>
      </p:sp>
      <p:sp>
        <p:nvSpPr>
          <p:cNvPr id="44" name="Rectangle 43">
            <a:extLst>
              <a:ext uri="{FF2B5EF4-FFF2-40B4-BE49-F238E27FC236}">
                <a16:creationId xmlns:a16="http://schemas.microsoft.com/office/drawing/2014/main" id="{583254B3-0EFD-3778-1B63-33549370AB08}"/>
              </a:ext>
            </a:extLst>
          </p:cNvPr>
          <p:cNvSpPr/>
          <p:nvPr/>
        </p:nvSpPr>
        <p:spPr>
          <a:xfrm>
            <a:off x="4172839" y="399622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2</a:t>
            </a:r>
            <a:endParaRPr lang="en-IN" dirty="0">
              <a:solidFill>
                <a:schemeClr val="accent6">
                  <a:lumMod val="10000"/>
                </a:schemeClr>
              </a:solidFill>
            </a:endParaRPr>
          </a:p>
        </p:txBody>
      </p:sp>
      <p:sp>
        <p:nvSpPr>
          <p:cNvPr id="45" name="Rectangle 44">
            <a:extLst>
              <a:ext uri="{FF2B5EF4-FFF2-40B4-BE49-F238E27FC236}">
                <a16:creationId xmlns:a16="http://schemas.microsoft.com/office/drawing/2014/main" id="{E8F5BF51-67A7-586B-0990-13E76C92C4D5}"/>
              </a:ext>
            </a:extLst>
          </p:cNvPr>
          <p:cNvSpPr/>
          <p:nvPr/>
        </p:nvSpPr>
        <p:spPr>
          <a:xfrm>
            <a:off x="4745324" y="400510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47" name="TextBox 46">
            <a:extLst>
              <a:ext uri="{FF2B5EF4-FFF2-40B4-BE49-F238E27FC236}">
                <a16:creationId xmlns:a16="http://schemas.microsoft.com/office/drawing/2014/main" id="{A25A424E-20B2-32A9-9C14-0362897AC082}"/>
              </a:ext>
            </a:extLst>
          </p:cNvPr>
          <p:cNvSpPr txBox="1"/>
          <p:nvPr/>
        </p:nvSpPr>
        <p:spPr>
          <a:xfrm>
            <a:off x="188980" y="3201187"/>
            <a:ext cx="2129109" cy="646331"/>
          </a:xfrm>
          <a:prstGeom prst="rect">
            <a:avLst/>
          </a:prstGeom>
          <a:noFill/>
        </p:spPr>
        <p:txBody>
          <a:bodyPr wrap="none" rtlCol="0">
            <a:spAutoFit/>
          </a:bodyPr>
          <a:lstStyle/>
          <a:p>
            <a:r>
              <a:rPr lang="en-US" sz="3600" dirty="0">
                <a:latin typeface="Book Antiqua" panose="02040602050305030304" pitchFamily="18" charset="0"/>
              </a:rPr>
              <a:t>Final LPS</a:t>
            </a:r>
            <a:endParaRPr lang="en-IN" sz="3600" dirty="0">
              <a:latin typeface="Book Antiqua" panose="02040602050305030304" pitchFamily="18" charset="0"/>
            </a:endParaRPr>
          </a:p>
        </p:txBody>
      </p:sp>
    </p:spTree>
    <p:extLst>
      <p:ext uri="{BB962C8B-B14F-4D97-AF65-F5344CB8AC3E}">
        <p14:creationId xmlns:p14="http://schemas.microsoft.com/office/powerpoint/2010/main" val="273866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randombar(horizontal)">
                                      <p:cBhvr>
                                        <p:cTn id="34" dur="500"/>
                                        <p:tgtEl>
                                          <p:spTgt spid="15"/>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randombar(horizontal)">
                                      <p:cBhvr>
                                        <p:cTn id="40" dur="500"/>
                                        <p:tgtEl>
                                          <p:spTgt spid="17"/>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randombar(horizontal)">
                                      <p:cBhvr>
                                        <p:cTn id="46" dur="500"/>
                                        <p:tgtEl>
                                          <p:spTgt spid="20"/>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randombar(horizontal)">
                                      <p:cBhvr>
                                        <p:cTn id="49" dur="500"/>
                                        <p:tgtEl>
                                          <p:spTgt spid="21"/>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randombar(horizontal)">
                                      <p:cBhvr>
                                        <p:cTn id="52" dur="500"/>
                                        <p:tgtEl>
                                          <p:spTgt spid="22"/>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randombar(horizontal)">
                                      <p:cBhvr>
                                        <p:cTn id="55" dur="500"/>
                                        <p:tgtEl>
                                          <p:spTgt spid="23"/>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randombar(horizontal)">
                                      <p:cBhvr>
                                        <p:cTn id="58" dur="500"/>
                                        <p:tgtEl>
                                          <p:spTgt spid="24"/>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randombar(horizontal)">
                                      <p:cBhvr>
                                        <p:cTn id="61" dur="500"/>
                                        <p:tgtEl>
                                          <p:spTgt spid="25"/>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randombar(horizontal)">
                                      <p:cBhvr>
                                        <p:cTn id="64" dur="500"/>
                                        <p:tgtEl>
                                          <p:spTgt spid="26"/>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randombar(horizontal)">
                                      <p:cBhvr>
                                        <p:cTn id="67" dur="500"/>
                                        <p:tgtEl>
                                          <p:spTgt spid="27"/>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randombar(horizontal)">
                                      <p:cBhvr>
                                        <p:cTn id="70" dur="500"/>
                                        <p:tgtEl>
                                          <p:spTgt spid="28"/>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randombar(horizontal)">
                                      <p:cBhvr>
                                        <p:cTn id="73" dur="500"/>
                                        <p:tgtEl>
                                          <p:spTgt spid="29"/>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randombar(horizontal)">
                                      <p:cBhvr>
                                        <p:cTn id="76" dur="500"/>
                                        <p:tgtEl>
                                          <p:spTgt spid="30"/>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randombar(horizontal)">
                                      <p:cBhvr>
                                        <p:cTn id="79" dur="500"/>
                                        <p:tgtEl>
                                          <p:spTgt spid="31"/>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randombar(horizontal)">
                                      <p:cBhvr>
                                        <p:cTn id="82" dur="500"/>
                                        <p:tgtEl>
                                          <p:spTgt spid="32"/>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randombar(horizontal)">
                                      <p:cBhvr>
                                        <p:cTn id="85" dur="500"/>
                                        <p:tgtEl>
                                          <p:spTgt spid="33"/>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randombar(horizontal)">
                                      <p:cBhvr>
                                        <p:cTn id="88" dur="500"/>
                                        <p:tgtEl>
                                          <p:spTgt spid="34"/>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randombar(horizontal)">
                                      <p:cBhvr>
                                        <p:cTn id="91" dur="500"/>
                                        <p:tgtEl>
                                          <p:spTgt spid="35"/>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randombar(horizontal)">
                                      <p:cBhvr>
                                        <p:cTn id="94" dur="500"/>
                                        <p:tgtEl>
                                          <p:spTgt spid="36"/>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randombar(horizontal)">
                                      <p:cBhvr>
                                        <p:cTn id="97" dur="500"/>
                                        <p:tgtEl>
                                          <p:spTgt spid="37"/>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38"/>
                                        </p:tgtEl>
                                        <p:attrNameLst>
                                          <p:attrName>style.visibility</p:attrName>
                                        </p:attrNameLst>
                                      </p:cBhvr>
                                      <p:to>
                                        <p:strVal val="visible"/>
                                      </p:to>
                                    </p:set>
                                    <p:animEffect transition="in" filter="randombar(horizontal)">
                                      <p:cBhvr>
                                        <p:cTn id="100" dur="500"/>
                                        <p:tgtEl>
                                          <p:spTgt spid="38"/>
                                        </p:tgtEl>
                                      </p:cBhvr>
                                    </p:animEffect>
                                  </p:childTnLst>
                                </p:cTn>
                              </p:par>
                            </p:childTnLst>
                          </p:cTn>
                        </p:par>
                      </p:childTnLst>
                    </p:cTn>
                  </p:par>
                  <p:par>
                    <p:cTn id="101" fill="hold">
                      <p:stCondLst>
                        <p:cond delay="indefinite"/>
                      </p:stCondLst>
                      <p:childTnLst>
                        <p:par>
                          <p:cTn id="102" fill="hold">
                            <p:stCondLst>
                              <p:cond delay="0"/>
                            </p:stCondLst>
                            <p:childTnLst>
                              <p:par>
                                <p:cTn id="103" presetID="14" presetClass="entr" presetSubtype="10" fill="hold" grpId="0" nodeType="click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randombar(horizontal)">
                                      <p:cBhvr>
                                        <p:cTn id="105" dur="500"/>
                                        <p:tgtEl>
                                          <p:spTgt spid="39"/>
                                        </p:tgtEl>
                                      </p:cBhvr>
                                    </p:animEffect>
                                  </p:childTnLst>
                                </p:cTn>
                              </p:par>
                              <p:par>
                                <p:cTn id="106" presetID="14" presetClass="entr" presetSubtype="10" fill="hold" grpId="0" nodeType="withEffect">
                                  <p:stCondLst>
                                    <p:cond delay="0"/>
                                  </p:stCondLst>
                                  <p:childTnLst>
                                    <p:set>
                                      <p:cBhvr>
                                        <p:cTn id="107" dur="1" fill="hold">
                                          <p:stCondLst>
                                            <p:cond delay="0"/>
                                          </p:stCondLst>
                                        </p:cTn>
                                        <p:tgtEl>
                                          <p:spTgt spid="40"/>
                                        </p:tgtEl>
                                        <p:attrNameLst>
                                          <p:attrName>style.visibility</p:attrName>
                                        </p:attrNameLst>
                                      </p:cBhvr>
                                      <p:to>
                                        <p:strVal val="visible"/>
                                      </p:to>
                                    </p:set>
                                    <p:animEffect transition="in" filter="randombar(horizontal)">
                                      <p:cBhvr>
                                        <p:cTn id="108" dur="500"/>
                                        <p:tgtEl>
                                          <p:spTgt spid="40"/>
                                        </p:tgtEl>
                                      </p:cBhvr>
                                    </p:animEffect>
                                  </p:childTnLst>
                                </p:cTn>
                              </p:par>
                              <p:par>
                                <p:cTn id="109" presetID="14" presetClass="entr" presetSubtype="10" fill="hold" grpId="0" nodeType="withEffect">
                                  <p:stCondLst>
                                    <p:cond delay="0"/>
                                  </p:stCondLst>
                                  <p:childTnLst>
                                    <p:set>
                                      <p:cBhvr>
                                        <p:cTn id="110" dur="1" fill="hold">
                                          <p:stCondLst>
                                            <p:cond delay="0"/>
                                          </p:stCondLst>
                                        </p:cTn>
                                        <p:tgtEl>
                                          <p:spTgt spid="41"/>
                                        </p:tgtEl>
                                        <p:attrNameLst>
                                          <p:attrName>style.visibility</p:attrName>
                                        </p:attrNameLst>
                                      </p:cBhvr>
                                      <p:to>
                                        <p:strVal val="visible"/>
                                      </p:to>
                                    </p:set>
                                    <p:animEffect transition="in" filter="randombar(horizontal)">
                                      <p:cBhvr>
                                        <p:cTn id="111" dur="500"/>
                                        <p:tgtEl>
                                          <p:spTgt spid="41"/>
                                        </p:tgtEl>
                                      </p:cBhvr>
                                    </p:animEffect>
                                  </p:childTnLst>
                                </p:cTn>
                              </p:par>
                              <p:par>
                                <p:cTn id="112" presetID="14" presetClass="entr" presetSubtype="10" fill="hold" grpId="0" nodeType="withEffect">
                                  <p:stCondLst>
                                    <p:cond delay="0"/>
                                  </p:stCondLst>
                                  <p:childTnLst>
                                    <p:set>
                                      <p:cBhvr>
                                        <p:cTn id="113" dur="1" fill="hold">
                                          <p:stCondLst>
                                            <p:cond delay="0"/>
                                          </p:stCondLst>
                                        </p:cTn>
                                        <p:tgtEl>
                                          <p:spTgt spid="42"/>
                                        </p:tgtEl>
                                        <p:attrNameLst>
                                          <p:attrName>style.visibility</p:attrName>
                                        </p:attrNameLst>
                                      </p:cBhvr>
                                      <p:to>
                                        <p:strVal val="visible"/>
                                      </p:to>
                                    </p:set>
                                    <p:animEffect transition="in" filter="randombar(horizontal)">
                                      <p:cBhvr>
                                        <p:cTn id="114" dur="500"/>
                                        <p:tgtEl>
                                          <p:spTgt spid="42"/>
                                        </p:tgtEl>
                                      </p:cBhvr>
                                    </p:animEffect>
                                  </p:childTnLst>
                                </p:cTn>
                              </p:par>
                              <p:par>
                                <p:cTn id="115" presetID="14" presetClass="entr" presetSubtype="10" fill="hold" grpId="0" nodeType="with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randombar(horizontal)">
                                      <p:cBhvr>
                                        <p:cTn id="117" dur="500"/>
                                        <p:tgtEl>
                                          <p:spTgt spid="43"/>
                                        </p:tgtEl>
                                      </p:cBhvr>
                                    </p:animEffect>
                                  </p:childTnLst>
                                </p:cTn>
                              </p:par>
                              <p:par>
                                <p:cTn id="118" presetID="14" presetClass="entr" presetSubtype="10" fill="hold" grpId="0" nodeType="withEffect">
                                  <p:stCondLst>
                                    <p:cond delay="0"/>
                                  </p:stCondLst>
                                  <p:childTnLst>
                                    <p:set>
                                      <p:cBhvr>
                                        <p:cTn id="119" dur="1" fill="hold">
                                          <p:stCondLst>
                                            <p:cond delay="0"/>
                                          </p:stCondLst>
                                        </p:cTn>
                                        <p:tgtEl>
                                          <p:spTgt spid="44"/>
                                        </p:tgtEl>
                                        <p:attrNameLst>
                                          <p:attrName>style.visibility</p:attrName>
                                        </p:attrNameLst>
                                      </p:cBhvr>
                                      <p:to>
                                        <p:strVal val="visible"/>
                                      </p:to>
                                    </p:set>
                                    <p:animEffect transition="in" filter="randombar(horizontal)">
                                      <p:cBhvr>
                                        <p:cTn id="120" dur="500"/>
                                        <p:tgtEl>
                                          <p:spTgt spid="44"/>
                                        </p:tgtEl>
                                      </p:cBhvr>
                                    </p:animEffect>
                                  </p:childTnLst>
                                </p:cTn>
                              </p:par>
                              <p:par>
                                <p:cTn id="121" presetID="14" presetClass="entr" presetSubtype="10" fill="hold" grpId="0" nodeType="withEffect">
                                  <p:stCondLst>
                                    <p:cond delay="0"/>
                                  </p:stCondLst>
                                  <p:childTnLst>
                                    <p:set>
                                      <p:cBhvr>
                                        <p:cTn id="122" dur="1" fill="hold">
                                          <p:stCondLst>
                                            <p:cond delay="0"/>
                                          </p:stCondLst>
                                        </p:cTn>
                                        <p:tgtEl>
                                          <p:spTgt spid="45"/>
                                        </p:tgtEl>
                                        <p:attrNameLst>
                                          <p:attrName>style.visibility</p:attrName>
                                        </p:attrNameLst>
                                      </p:cBhvr>
                                      <p:to>
                                        <p:strVal val="visible"/>
                                      </p:to>
                                    </p:set>
                                    <p:animEffect transition="in" filter="randombar(horizontal)">
                                      <p:cBhvr>
                                        <p:cTn id="123" dur="500"/>
                                        <p:tgtEl>
                                          <p:spTgt spid="45"/>
                                        </p:tgtEl>
                                      </p:cBhvr>
                                    </p:animEffect>
                                  </p:childTnLst>
                                </p:cTn>
                              </p:par>
                              <p:par>
                                <p:cTn id="124" presetID="14" presetClass="entr" presetSubtype="10" fill="hold" grpId="0" nodeType="withEffect">
                                  <p:stCondLst>
                                    <p:cond delay="0"/>
                                  </p:stCondLst>
                                  <p:childTnLst>
                                    <p:set>
                                      <p:cBhvr>
                                        <p:cTn id="125" dur="1" fill="hold">
                                          <p:stCondLst>
                                            <p:cond delay="0"/>
                                          </p:stCondLst>
                                        </p:cTn>
                                        <p:tgtEl>
                                          <p:spTgt spid="47"/>
                                        </p:tgtEl>
                                        <p:attrNameLst>
                                          <p:attrName>style.visibility</p:attrName>
                                        </p:attrNameLst>
                                      </p:cBhvr>
                                      <p:to>
                                        <p:strVal val="visible"/>
                                      </p:to>
                                    </p:set>
                                    <p:animEffect transition="in" filter="randombar(horizontal)">
                                      <p:cBhvr>
                                        <p:cTn id="126"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F681C1F-1F74-3177-626E-50D1439A6CC0}"/>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10022D26-4353-F14D-8B2A-8CBE0BA6241E}"/>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71C6F1AF-5026-DACC-6F1B-76F6CFE94CA8}"/>
              </a:ext>
            </a:extLst>
          </p:cNvPr>
          <p:cNvSpPr>
            <a:spLocks noGrp="1"/>
          </p:cNvSpPr>
          <p:nvPr>
            <p:ph type="sldNum" sz="quarter" idx="12"/>
          </p:nvPr>
        </p:nvSpPr>
        <p:spPr/>
        <p:txBody>
          <a:bodyPr/>
          <a:lstStyle/>
          <a:p>
            <a:fld id="{294A09A9-5501-47C1-A89A-A340965A2BE2}" type="slidenum">
              <a:rPr lang="en-US" smtClean="0"/>
              <a:pPr/>
              <a:t>23</a:t>
            </a:fld>
            <a:endParaRPr lang="en-US" dirty="0"/>
          </a:p>
        </p:txBody>
      </p:sp>
      <p:sp>
        <p:nvSpPr>
          <p:cNvPr id="6" name="TextBox 5">
            <a:extLst>
              <a:ext uri="{FF2B5EF4-FFF2-40B4-BE49-F238E27FC236}">
                <a16:creationId xmlns:a16="http://schemas.microsoft.com/office/drawing/2014/main" id="{66388905-8068-8959-C672-B87986EE7F07}"/>
              </a:ext>
            </a:extLst>
          </p:cNvPr>
          <p:cNvSpPr txBox="1"/>
          <p:nvPr/>
        </p:nvSpPr>
        <p:spPr>
          <a:xfrm>
            <a:off x="10603" y="110819"/>
            <a:ext cx="893193" cy="584775"/>
          </a:xfrm>
          <a:prstGeom prst="rect">
            <a:avLst/>
          </a:prstGeom>
          <a:noFill/>
        </p:spPr>
        <p:txBody>
          <a:bodyPr wrap="none" rtlCol="0">
            <a:spAutoFit/>
          </a:bodyPr>
          <a:lstStyle/>
          <a:p>
            <a:r>
              <a:rPr lang="en-US" sz="3200" b="1" dirty="0"/>
              <a:t>Text</a:t>
            </a:r>
            <a:endParaRPr lang="en-IN" sz="3200" b="1" dirty="0"/>
          </a:p>
        </p:txBody>
      </p:sp>
      <p:sp>
        <p:nvSpPr>
          <p:cNvPr id="7" name="Rectangle 6">
            <a:extLst>
              <a:ext uri="{FF2B5EF4-FFF2-40B4-BE49-F238E27FC236}">
                <a16:creationId xmlns:a16="http://schemas.microsoft.com/office/drawing/2014/main" id="{05A7A7DE-BBD4-015D-B962-C939010D2023}"/>
              </a:ext>
            </a:extLst>
          </p:cNvPr>
          <p:cNvSpPr/>
          <p:nvPr/>
        </p:nvSpPr>
        <p:spPr>
          <a:xfrm>
            <a:off x="183905" y="65979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8" name="Rectangle 7">
            <a:extLst>
              <a:ext uri="{FF2B5EF4-FFF2-40B4-BE49-F238E27FC236}">
                <a16:creationId xmlns:a16="http://schemas.microsoft.com/office/drawing/2014/main" id="{960F832C-A848-780D-91C3-0352FCBF92ED}"/>
              </a:ext>
            </a:extLst>
          </p:cNvPr>
          <p:cNvSpPr/>
          <p:nvPr/>
        </p:nvSpPr>
        <p:spPr>
          <a:xfrm>
            <a:off x="748252"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9" name="Rectangle 8">
            <a:extLst>
              <a:ext uri="{FF2B5EF4-FFF2-40B4-BE49-F238E27FC236}">
                <a16:creationId xmlns:a16="http://schemas.microsoft.com/office/drawing/2014/main" id="{7C3656DC-A31B-AA53-FE25-E1443D4DE47A}"/>
              </a:ext>
            </a:extLst>
          </p:cNvPr>
          <p:cNvSpPr/>
          <p:nvPr/>
        </p:nvSpPr>
        <p:spPr>
          <a:xfrm>
            <a:off x="3195419"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0" name="Rectangle 9">
            <a:extLst>
              <a:ext uri="{FF2B5EF4-FFF2-40B4-BE49-F238E27FC236}">
                <a16:creationId xmlns:a16="http://schemas.microsoft.com/office/drawing/2014/main" id="{B2119C14-7ACD-9114-A49C-3E02630B6E11}"/>
              </a:ext>
            </a:extLst>
          </p:cNvPr>
          <p:cNvSpPr/>
          <p:nvPr/>
        </p:nvSpPr>
        <p:spPr>
          <a:xfrm>
            <a:off x="1309322" y="66124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1" name="Rectangle 10">
            <a:extLst>
              <a:ext uri="{FF2B5EF4-FFF2-40B4-BE49-F238E27FC236}">
                <a16:creationId xmlns:a16="http://schemas.microsoft.com/office/drawing/2014/main" id="{9A861FB7-0BFB-B614-C3CA-C8FF5DE79745}"/>
              </a:ext>
            </a:extLst>
          </p:cNvPr>
          <p:cNvSpPr/>
          <p:nvPr/>
        </p:nvSpPr>
        <p:spPr>
          <a:xfrm>
            <a:off x="1870392" y="668672"/>
            <a:ext cx="260249"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12" name="Rectangle 11">
            <a:extLst>
              <a:ext uri="{FF2B5EF4-FFF2-40B4-BE49-F238E27FC236}">
                <a16:creationId xmlns:a16="http://schemas.microsoft.com/office/drawing/2014/main" id="{7107B796-6A72-8EBB-FB7B-176EBD28FE95}"/>
              </a:ext>
            </a:extLst>
          </p:cNvPr>
          <p:cNvSpPr/>
          <p:nvPr/>
        </p:nvSpPr>
        <p:spPr>
          <a:xfrm>
            <a:off x="2124087"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3" name="Rectangle 12">
            <a:extLst>
              <a:ext uri="{FF2B5EF4-FFF2-40B4-BE49-F238E27FC236}">
                <a16:creationId xmlns:a16="http://schemas.microsoft.com/office/drawing/2014/main" id="{C01DEF5F-EA37-98AA-2551-B6A6055716B5}"/>
              </a:ext>
            </a:extLst>
          </p:cNvPr>
          <p:cNvSpPr/>
          <p:nvPr/>
        </p:nvSpPr>
        <p:spPr>
          <a:xfrm>
            <a:off x="2663030"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4" name="Rectangle 13">
            <a:extLst>
              <a:ext uri="{FF2B5EF4-FFF2-40B4-BE49-F238E27FC236}">
                <a16:creationId xmlns:a16="http://schemas.microsoft.com/office/drawing/2014/main" id="{3BE576EB-2CE4-C587-B698-08DE06C172DD}"/>
              </a:ext>
            </a:extLst>
          </p:cNvPr>
          <p:cNvSpPr/>
          <p:nvPr/>
        </p:nvSpPr>
        <p:spPr>
          <a:xfrm>
            <a:off x="3768862" y="659796"/>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15" name="Rectangle 14">
            <a:extLst>
              <a:ext uri="{FF2B5EF4-FFF2-40B4-BE49-F238E27FC236}">
                <a16:creationId xmlns:a16="http://schemas.microsoft.com/office/drawing/2014/main" id="{1D9882B1-E646-3E61-D491-7888FF0CEAA1}"/>
              </a:ext>
            </a:extLst>
          </p:cNvPr>
          <p:cNvSpPr/>
          <p:nvPr/>
        </p:nvSpPr>
        <p:spPr>
          <a:xfrm>
            <a:off x="5327427" y="659796"/>
            <a:ext cx="393564"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16" name="Rectangle 15">
            <a:extLst>
              <a:ext uri="{FF2B5EF4-FFF2-40B4-BE49-F238E27FC236}">
                <a16:creationId xmlns:a16="http://schemas.microsoft.com/office/drawing/2014/main" id="{7A0FE327-C747-D1F4-045D-58706F2FECD0}"/>
              </a:ext>
            </a:extLst>
          </p:cNvPr>
          <p:cNvSpPr/>
          <p:nvPr/>
        </p:nvSpPr>
        <p:spPr>
          <a:xfrm>
            <a:off x="4256094"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7" name="Rectangle 16">
            <a:extLst>
              <a:ext uri="{FF2B5EF4-FFF2-40B4-BE49-F238E27FC236}">
                <a16:creationId xmlns:a16="http://schemas.microsoft.com/office/drawing/2014/main" id="{466121C6-9E42-3469-2F2E-B8CB95E6A250}"/>
              </a:ext>
            </a:extLst>
          </p:cNvPr>
          <p:cNvSpPr/>
          <p:nvPr/>
        </p:nvSpPr>
        <p:spPr>
          <a:xfrm>
            <a:off x="4795037"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8" name="TextBox 17">
            <a:extLst>
              <a:ext uri="{FF2B5EF4-FFF2-40B4-BE49-F238E27FC236}">
                <a16:creationId xmlns:a16="http://schemas.microsoft.com/office/drawing/2014/main" id="{89F69380-01BD-6A39-314A-9D7B52C913E7}"/>
              </a:ext>
            </a:extLst>
          </p:cNvPr>
          <p:cNvSpPr txBox="1"/>
          <p:nvPr/>
        </p:nvSpPr>
        <p:spPr>
          <a:xfrm>
            <a:off x="0" y="1382892"/>
            <a:ext cx="1415772" cy="584775"/>
          </a:xfrm>
          <a:prstGeom prst="rect">
            <a:avLst/>
          </a:prstGeom>
          <a:noFill/>
        </p:spPr>
        <p:txBody>
          <a:bodyPr wrap="none" rtlCol="0">
            <a:spAutoFit/>
          </a:bodyPr>
          <a:lstStyle/>
          <a:p>
            <a:r>
              <a:rPr lang="en-US" sz="3200" b="1" dirty="0"/>
              <a:t>Pattern</a:t>
            </a:r>
            <a:endParaRPr lang="en-IN" sz="3200" b="1" dirty="0"/>
          </a:p>
        </p:txBody>
      </p:sp>
      <p:sp>
        <p:nvSpPr>
          <p:cNvPr id="19" name="Rectangle 18">
            <a:extLst>
              <a:ext uri="{FF2B5EF4-FFF2-40B4-BE49-F238E27FC236}">
                <a16:creationId xmlns:a16="http://schemas.microsoft.com/office/drawing/2014/main" id="{25CBE208-375E-69D0-E585-28A6EC34B1B8}"/>
              </a:ext>
            </a:extLst>
          </p:cNvPr>
          <p:cNvSpPr/>
          <p:nvPr/>
        </p:nvSpPr>
        <p:spPr>
          <a:xfrm>
            <a:off x="6792323"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0" name="Rectangle 19">
            <a:extLst>
              <a:ext uri="{FF2B5EF4-FFF2-40B4-BE49-F238E27FC236}">
                <a16:creationId xmlns:a16="http://schemas.microsoft.com/office/drawing/2014/main" id="{56F93EB8-223B-6CDC-1B0F-CA993FEEC40F}"/>
              </a:ext>
            </a:extLst>
          </p:cNvPr>
          <p:cNvSpPr/>
          <p:nvPr/>
        </p:nvSpPr>
        <p:spPr>
          <a:xfrm>
            <a:off x="5720991"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1" name="Rectangle 20">
            <a:extLst>
              <a:ext uri="{FF2B5EF4-FFF2-40B4-BE49-F238E27FC236}">
                <a16:creationId xmlns:a16="http://schemas.microsoft.com/office/drawing/2014/main" id="{93D69079-729B-C3B0-B0A5-914305A81E00}"/>
              </a:ext>
            </a:extLst>
          </p:cNvPr>
          <p:cNvSpPr/>
          <p:nvPr/>
        </p:nvSpPr>
        <p:spPr>
          <a:xfrm>
            <a:off x="6259934"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2" name="Rectangle 21">
            <a:extLst>
              <a:ext uri="{FF2B5EF4-FFF2-40B4-BE49-F238E27FC236}">
                <a16:creationId xmlns:a16="http://schemas.microsoft.com/office/drawing/2014/main" id="{EF55E83F-EB8D-0EFC-1D77-FA34EB9B6364}"/>
              </a:ext>
            </a:extLst>
          </p:cNvPr>
          <p:cNvSpPr/>
          <p:nvPr/>
        </p:nvSpPr>
        <p:spPr>
          <a:xfrm>
            <a:off x="7365766" y="659796"/>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3" name="Rectangle 22">
            <a:extLst>
              <a:ext uri="{FF2B5EF4-FFF2-40B4-BE49-F238E27FC236}">
                <a16:creationId xmlns:a16="http://schemas.microsoft.com/office/drawing/2014/main" id="{D5E18F5D-0689-16CA-464B-B583774C7BD7}"/>
              </a:ext>
            </a:extLst>
          </p:cNvPr>
          <p:cNvSpPr/>
          <p:nvPr/>
        </p:nvSpPr>
        <p:spPr>
          <a:xfrm>
            <a:off x="7852998"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4" name="Rectangle 23">
            <a:extLst>
              <a:ext uri="{FF2B5EF4-FFF2-40B4-BE49-F238E27FC236}">
                <a16:creationId xmlns:a16="http://schemas.microsoft.com/office/drawing/2014/main" id="{E72F933C-AE16-F52B-1A4A-233AACCF60FD}"/>
              </a:ext>
            </a:extLst>
          </p:cNvPr>
          <p:cNvSpPr/>
          <p:nvPr/>
        </p:nvSpPr>
        <p:spPr>
          <a:xfrm>
            <a:off x="8391941"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5" name="Rectangle 24">
            <a:extLst>
              <a:ext uri="{FF2B5EF4-FFF2-40B4-BE49-F238E27FC236}">
                <a16:creationId xmlns:a16="http://schemas.microsoft.com/office/drawing/2014/main" id="{D0E799EE-C96D-7FA4-BE87-155715A04CFC}"/>
              </a:ext>
            </a:extLst>
          </p:cNvPr>
          <p:cNvSpPr/>
          <p:nvPr/>
        </p:nvSpPr>
        <p:spPr>
          <a:xfrm>
            <a:off x="8944052" y="659796"/>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6" name="Rectangle 25">
            <a:extLst>
              <a:ext uri="{FF2B5EF4-FFF2-40B4-BE49-F238E27FC236}">
                <a16:creationId xmlns:a16="http://schemas.microsoft.com/office/drawing/2014/main" id="{5E409703-CD29-AE03-2410-B81B3877C318}"/>
              </a:ext>
            </a:extLst>
          </p:cNvPr>
          <p:cNvSpPr/>
          <p:nvPr/>
        </p:nvSpPr>
        <p:spPr>
          <a:xfrm>
            <a:off x="9431284" y="659795"/>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7" name="Rectangle 26">
            <a:extLst>
              <a:ext uri="{FF2B5EF4-FFF2-40B4-BE49-F238E27FC236}">
                <a16:creationId xmlns:a16="http://schemas.microsoft.com/office/drawing/2014/main" id="{E6E9C37A-C365-E468-D74D-29159F1F6816}"/>
              </a:ext>
            </a:extLst>
          </p:cNvPr>
          <p:cNvSpPr/>
          <p:nvPr/>
        </p:nvSpPr>
        <p:spPr>
          <a:xfrm>
            <a:off x="9906280" y="65979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8" name="Rectangle 27">
            <a:extLst>
              <a:ext uri="{FF2B5EF4-FFF2-40B4-BE49-F238E27FC236}">
                <a16:creationId xmlns:a16="http://schemas.microsoft.com/office/drawing/2014/main" id="{5E8C8783-B8FC-7AE8-C318-3A8A3DA69035}"/>
              </a:ext>
            </a:extLst>
          </p:cNvPr>
          <p:cNvSpPr/>
          <p:nvPr/>
        </p:nvSpPr>
        <p:spPr>
          <a:xfrm>
            <a:off x="10445223" y="65979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9" name="Rectangle 28">
            <a:extLst>
              <a:ext uri="{FF2B5EF4-FFF2-40B4-BE49-F238E27FC236}">
                <a16:creationId xmlns:a16="http://schemas.microsoft.com/office/drawing/2014/main" id="{BDBC5BB3-6FF4-BF90-470F-BB11641CC77F}"/>
              </a:ext>
            </a:extLst>
          </p:cNvPr>
          <p:cNvSpPr/>
          <p:nvPr/>
        </p:nvSpPr>
        <p:spPr>
          <a:xfrm>
            <a:off x="10997334" y="659795"/>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30" name="Rectangle 29">
            <a:extLst>
              <a:ext uri="{FF2B5EF4-FFF2-40B4-BE49-F238E27FC236}">
                <a16:creationId xmlns:a16="http://schemas.microsoft.com/office/drawing/2014/main" id="{E5BD1738-AD26-C42E-D9C3-983D5D50B02B}"/>
              </a:ext>
            </a:extLst>
          </p:cNvPr>
          <p:cNvSpPr/>
          <p:nvPr/>
        </p:nvSpPr>
        <p:spPr>
          <a:xfrm>
            <a:off x="11484566" y="659794"/>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E</a:t>
            </a:r>
            <a:endParaRPr lang="en-IN" sz="1600" dirty="0">
              <a:solidFill>
                <a:schemeClr val="accent6">
                  <a:lumMod val="10000"/>
                </a:schemeClr>
              </a:solidFill>
            </a:endParaRPr>
          </a:p>
        </p:txBody>
      </p:sp>
      <p:sp>
        <p:nvSpPr>
          <p:cNvPr id="31" name="Rectangle 30">
            <a:extLst>
              <a:ext uri="{FF2B5EF4-FFF2-40B4-BE49-F238E27FC236}">
                <a16:creationId xmlns:a16="http://schemas.microsoft.com/office/drawing/2014/main" id="{41D993F1-54BC-45C8-FD62-0F46C2B62252}"/>
              </a:ext>
            </a:extLst>
          </p:cNvPr>
          <p:cNvSpPr/>
          <p:nvPr/>
        </p:nvSpPr>
        <p:spPr>
          <a:xfrm>
            <a:off x="1255237" y="1931869"/>
            <a:ext cx="615155"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32" name="Rectangle 31">
            <a:extLst>
              <a:ext uri="{FF2B5EF4-FFF2-40B4-BE49-F238E27FC236}">
                <a16:creationId xmlns:a16="http://schemas.microsoft.com/office/drawing/2014/main" id="{7F019482-C83E-199E-CD90-98D8C52E94D5}"/>
              </a:ext>
            </a:extLst>
          </p:cNvPr>
          <p:cNvSpPr/>
          <p:nvPr/>
        </p:nvSpPr>
        <p:spPr>
          <a:xfrm>
            <a:off x="183905" y="193186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3" name="Rectangle 32">
            <a:extLst>
              <a:ext uri="{FF2B5EF4-FFF2-40B4-BE49-F238E27FC236}">
                <a16:creationId xmlns:a16="http://schemas.microsoft.com/office/drawing/2014/main" id="{71ECF7E7-F3F2-563A-1450-AC09A18973C4}"/>
              </a:ext>
            </a:extLst>
          </p:cNvPr>
          <p:cNvSpPr/>
          <p:nvPr/>
        </p:nvSpPr>
        <p:spPr>
          <a:xfrm>
            <a:off x="722848" y="193186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4" name="Rectangle 33">
            <a:extLst>
              <a:ext uri="{FF2B5EF4-FFF2-40B4-BE49-F238E27FC236}">
                <a16:creationId xmlns:a16="http://schemas.microsoft.com/office/drawing/2014/main" id="{AC10F913-8B06-5169-8C34-19700788839F}"/>
              </a:ext>
            </a:extLst>
          </p:cNvPr>
          <p:cNvSpPr/>
          <p:nvPr/>
        </p:nvSpPr>
        <p:spPr>
          <a:xfrm>
            <a:off x="1878235" y="1931867"/>
            <a:ext cx="388461"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5" name="Rectangle 34">
            <a:extLst>
              <a:ext uri="{FF2B5EF4-FFF2-40B4-BE49-F238E27FC236}">
                <a16:creationId xmlns:a16="http://schemas.microsoft.com/office/drawing/2014/main" id="{8288CFC0-2C91-C900-8BA7-7924877EBD7A}"/>
              </a:ext>
            </a:extLst>
          </p:cNvPr>
          <p:cNvSpPr/>
          <p:nvPr/>
        </p:nvSpPr>
        <p:spPr>
          <a:xfrm>
            <a:off x="2254460" y="193186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6" name="Rectangle 35">
            <a:extLst>
              <a:ext uri="{FF2B5EF4-FFF2-40B4-BE49-F238E27FC236}">
                <a16:creationId xmlns:a16="http://schemas.microsoft.com/office/drawing/2014/main" id="{23B79737-D6CA-D44A-9FE2-F955866237B6}"/>
              </a:ext>
            </a:extLst>
          </p:cNvPr>
          <p:cNvSpPr/>
          <p:nvPr/>
        </p:nvSpPr>
        <p:spPr>
          <a:xfrm>
            <a:off x="2734455" y="193186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7" name="Rectangle 36">
            <a:extLst>
              <a:ext uri="{FF2B5EF4-FFF2-40B4-BE49-F238E27FC236}">
                <a16:creationId xmlns:a16="http://schemas.microsoft.com/office/drawing/2014/main" id="{5A86F0C7-7868-A160-1C45-1BA8FB6CBC80}"/>
              </a:ext>
            </a:extLst>
          </p:cNvPr>
          <p:cNvSpPr/>
          <p:nvPr/>
        </p:nvSpPr>
        <p:spPr>
          <a:xfrm>
            <a:off x="3298802" y="1931866"/>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8" name="TextBox 37">
            <a:extLst>
              <a:ext uri="{FF2B5EF4-FFF2-40B4-BE49-F238E27FC236}">
                <a16:creationId xmlns:a16="http://schemas.microsoft.com/office/drawing/2014/main" id="{9B9C437A-4782-34E1-E2C5-13F88A2510D2}"/>
              </a:ext>
            </a:extLst>
          </p:cNvPr>
          <p:cNvSpPr txBox="1"/>
          <p:nvPr/>
        </p:nvSpPr>
        <p:spPr>
          <a:xfrm>
            <a:off x="193959" y="2481851"/>
            <a:ext cx="10690618" cy="1569660"/>
          </a:xfrm>
          <a:prstGeom prst="rect">
            <a:avLst/>
          </a:prstGeom>
          <a:noFill/>
        </p:spPr>
        <p:txBody>
          <a:bodyPr wrap="square" rtlCol="0">
            <a:spAutoFit/>
          </a:bodyPr>
          <a:lstStyle/>
          <a:p>
            <a:r>
              <a:rPr lang="en-US" sz="3200" b="1" i="1" dirty="0">
                <a:latin typeface="Book Antiqua" panose="02040602050305030304" pitchFamily="18" charset="0"/>
              </a:rPr>
              <a:t>As per the algorithm,  mismatch happens at position 3. Hence skip LPS[2]=0 characters. Hence compare from the character after mismatch in the text with pattern[0]</a:t>
            </a:r>
            <a:endParaRPr lang="en-IN" sz="3200" b="1" i="1" dirty="0">
              <a:latin typeface="Book Antiqua" panose="02040602050305030304" pitchFamily="18" charset="0"/>
            </a:endParaRPr>
          </a:p>
        </p:txBody>
      </p:sp>
      <p:sp>
        <p:nvSpPr>
          <p:cNvPr id="39" name="TextBox 38">
            <a:extLst>
              <a:ext uri="{FF2B5EF4-FFF2-40B4-BE49-F238E27FC236}">
                <a16:creationId xmlns:a16="http://schemas.microsoft.com/office/drawing/2014/main" id="{1283BABC-A8FD-EE01-71E7-9B0A3141F17E}"/>
              </a:ext>
            </a:extLst>
          </p:cNvPr>
          <p:cNvSpPr txBox="1"/>
          <p:nvPr/>
        </p:nvSpPr>
        <p:spPr>
          <a:xfrm>
            <a:off x="204562" y="3907917"/>
            <a:ext cx="893193" cy="584775"/>
          </a:xfrm>
          <a:prstGeom prst="rect">
            <a:avLst/>
          </a:prstGeom>
          <a:noFill/>
        </p:spPr>
        <p:txBody>
          <a:bodyPr wrap="none" rtlCol="0">
            <a:spAutoFit/>
          </a:bodyPr>
          <a:lstStyle/>
          <a:p>
            <a:r>
              <a:rPr lang="en-US" sz="3200" b="1" dirty="0"/>
              <a:t>Text</a:t>
            </a:r>
            <a:endParaRPr lang="en-IN" sz="3200" b="1" dirty="0"/>
          </a:p>
        </p:txBody>
      </p:sp>
      <p:sp>
        <p:nvSpPr>
          <p:cNvPr id="40" name="Rectangle 39">
            <a:extLst>
              <a:ext uri="{FF2B5EF4-FFF2-40B4-BE49-F238E27FC236}">
                <a16:creationId xmlns:a16="http://schemas.microsoft.com/office/drawing/2014/main" id="{2A54C073-0074-7F93-8C06-BECB1FD00E97}"/>
              </a:ext>
            </a:extLst>
          </p:cNvPr>
          <p:cNvSpPr/>
          <p:nvPr/>
        </p:nvSpPr>
        <p:spPr>
          <a:xfrm>
            <a:off x="377864" y="445689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41" name="Rectangle 40">
            <a:extLst>
              <a:ext uri="{FF2B5EF4-FFF2-40B4-BE49-F238E27FC236}">
                <a16:creationId xmlns:a16="http://schemas.microsoft.com/office/drawing/2014/main" id="{B90484A5-C563-381F-0B00-68F26CB4DE31}"/>
              </a:ext>
            </a:extLst>
          </p:cNvPr>
          <p:cNvSpPr/>
          <p:nvPr/>
        </p:nvSpPr>
        <p:spPr>
          <a:xfrm>
            <a:off x="942211"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42" name="Rectangle 41">
            <a:extLst>
              <a:ext uri="{FF2B5EF4-FFF2-40B4-BE49-F238E27FC236}">
                <a16:creationId xmlns:a16="http://schemas.microsoft.com/office/drawing/2014/main" id="{165E59AD-D5B9-8C6E-97F5-689120718B84}"/>
              </a:ext>
            </a:extLst>
          </p:cNvPr>
          <p:cNvSpPr/>
          <p:nvPr/>
        </p:nvSpPr>
        <p:spPr>
          <a:xfrm>
            <a:off x="3389378"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43" name="Rectangle 42">
            <a:extLst>
              <a:ext uri="{FF2B5EF4-FFF2-40B4-BE49-F238E27FC236}">
                <a16:creationId xmlns:a16="http://schemas.microsoft.com/office/drawing/2014/main" id="{84CA8BC0-1CC1-17D8-288E-7E0F6D30AD8E}"/>
              </a:ext>
            </a:extLst>
          </p:cNvPr>
          <p:cNvSpPr/>
          <p:nvPr/>
        </p:nvSpPr>
        <p:spPr>
          <a:xfrm>
            <a:off x="1503281" y="4458340"/>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44" name="Rectangle 43">
            <a:extLst>
              <a:ext uri="{FF2B5EF4-FFF2-40B4-BE49-F238E27FC236}">
                <a16:creationId xmlns:a16="http://schemas.microsoft.com/office/drawing/2014/main" id="{1B74C23A-87BC-7CF2-92D1-50F8EBF8A89B}"/>
              </a:ext>
            </a:extLst>
          </p:cNvPr>
          <p:cNvSpPr/>
          <p:nvPr/>
        </p:nvSpPr>
        <p:spPr>
          <a:xfrm>
            <a:off x="2064351" y="4465770"/>
            <a:ext cx="260249"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45" name="Rectangle 44">
            <a:extLst>
              <a:ext uri="{FF2B5EF4-FFF2-40B4-BE49-F238E27FC236}">
                <a16:creationId xmlns:a16="http://schemas.microsoft.com/office/drawing/2014/main" id="{07C8A099-AF1B-F66A-54FD-4688A574866F}"/>
              </a:ext>
            </a:extLst>
          </p:cNvPr>
          <p:cNvSpPr/>
          <p:nvPr/>
        </p:nvSpPr>
        <p:spPr>
          <a:xfrm>
            <a:off x="2318046"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46" name="Rectangle 45">
            <a:extLst>
              <a:ext uri="{FF2B5EF4-FFF2-40B4-BE49-F238E27FC236}">
                <a16:creationId xmlns:a16="http://schemas.microsoft.com/office/drawing/2014/main" id="{43289D18-9899-DB1C-0E08-2B2167B884C6}"/>
              </a:ext>
            </a:extLst>
          </p:cNvPr>
          <p:cNvSpPr/>
          <p:nvPr/>
        </p:nvSpPr>
        <p:spPr>
          <a:xfrm>
            <a:off x="2856989"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47" name="Rectangle 46">
            <a:extLst>
              <a:ext uri="{FF2B5EF4-FFF2-40B4-BE49-F238E27FC236}">
                <a16:creationId xmlns:a16="http://schemas.microsoft.com/office/drawing/2014/main" id="{F5C242A5-A614-2A9C-9C04-8E4CDE8B98BE}"/>
              </a:ext>
            </a:extLst>
          </p:cNvPr>
          <p:cNvSpPr/>
          <p:nvPr/>
        </p:nvSpPr>
        <p:spPr>
          <a:xfrm>
            <a:off x="3962821" y="4456894"/>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48" name="Rectangle 47">
            <a:extLst>
              <a:ext uri="{FF2B5EF4-FFF2-40B4-BE49-F238E27FC236}">
                <a16:creationId xmlns:a16="http://schemas.microsoft.com/office/drawing/2014/main" id="{62CFACF2-4E69-7C3A-D9C6-DDC67B076FE2}"/>
              </a:ext>
            </a:extLst>
          </p:cNvPr>
          <p:cNvSpPr/>
          <p:nvPr/>
        </p:nvSpPr>
        <p:spPr>
          <a:xfrm>
            <a:off x="5521386" y="4456894"/>
            <a:ext cx="393564"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49" name="Rectangle 48">
            <a:extLst>
              <a:ext uri="{FF2B5EF4-FFF2-40B4-BE49-F238E27FC236}">
                <a16:creationId xmlns:a16="http://schemas.microsoft.com/office/drawing/2014/main" id="{90D866E7-7D73-465D-8265-7F6188B34C3F}"/>
              </a:ext>
            </a:extLst>
          </p:cNvPr>
          <p:cNvSpPr/>
          <p:nvPr/>
        </p:nvSpPr>
        <p:spPr>
          <a:xfrm>
            <a:off x="4450053"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50" name="Rectangle 49">
            <a:extLst>
              <a:ext uri="{FF2B5EF4-FFF2-40B4-BE49-F238E27FC236}">
                <a16:creationId xmlns:a16="http://schemas.microsoft.com/office/drawing/2014/main" id="{ADA45217-6764-8FC1-28A6-8C9FD11BD9C3}"/>
              </a:ext>
            </a:extLst>
          </p:cNvPr>
          <p:cNvSpPr/>
          <p:nvPr/>
        </p:nvSpPr>
        <p:spPr>
          <a:xfrm>
            <a:off x="4988996"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51" name="TextBox 50">
            <a:extLst>
              <a:ext uri="{FF2B5EF4-FFF2-40B4-BE49-F238E27FC236}">
                <a16:creationId xmlns:a16="http://schemas.microsoft.com/office/drawing/2014/main" id="{1BB4AA67-EADD-3871-598B-EC7999D57DD8}"/>
              </a:ext>
            </a:extLst>
          </p:cNvPr>
          <p:cNvSpPr txBox="1"/>
          <p:nvPr/>
        </p:nvSpPr>
        <p:spPr>
          <a:xfrm>
            <a:off x="193959" y="5179990"/>
            <a:ext cx="1415772" cy="584775"/>
          </a:xfrm>
          <a:prstGeom prst="rect">
            <a:avLst/>
          </a:prstGeom>
          <a:noFill/>
        </p:spPr>
        <p:txBody>
          <a:bodyPr wrap="none" rtlCol="0">
            <a:spAutoFit/>
          </a:bodyPr>
          <a:lstStyle/>
          <a:p>
            <a:r>
              <a:rPr lang="en-US" sz="3200" b="1" dirty="0"/>
              <a:t>Pattern</a:t>
            </a:r>
            <a:endParaRPr lang="en-IN" sz="3200" b="1" dirty="0"/>
          </a:p>
        </p:txBody>
      </p:sp>
      <p:sp>
        <p:nvSpPr>
          <p:cNvPr id="52" name="Rectangle 51">
            <a:extLst>
              <a:ext uri="{FF2B5EF4-FFF2-40B4-BE49-F238E27FC236}">
                <a16:creationId xmlns:a16="http://schemas.microsoft.com/office/drawing/2014/main" id="{DFF5231F-1CE0-F1D2-FC5B-232748CDF5CC}"/>
              </a:ext>
            </a:extLst>
          </p:cNvPr>
          <p:cNvSpPr/>
          <p:nvPr/>
        </p:nvSpPr>
        <p:spPr>
          <a:xfrm>
            <a:off x="6986282"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53" name="Rectangle 52">
            <a:extLst>
              <a:ext uri="{FF2B5EF4-FFF2-40B4-BE49-F238E27FC236}">
                <a16:creationId xmlns:a16="http://schemas.microsoft.com/office/drawing/2014/main" id="{544591C6-3C1C-2B0A-46A6-51A9F75552E1}"/>
              </a:ext>
            </a:extLst>
          </p:cNvPr>
          <p:cNvSpPr/>
          <p:nvPr/>
        </p:nvSpPr>
        <p:spPr>
          <a:xfrm>
            <a:off x="5914950"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54" name="Rectangle 53">
            <a:extLst>
              <a:ext uri="{FF2B5EF4-FFF2-40B4-BE49-F238E27FC236}">
                <a16:creationId xmlns:a16="http://schemas.microsoft.com/office/drawing/2014/main" id="{D104AD29-C9CA-D08A-7681-637531D067EE}"/>
              </a:ext>
            </a:extLst>
          </p:cNvPr>
          <p:cNvSpPr/>
          <p:nvPr/>
        </p:nvSpPr>
        <p:spPr>
          <a:xfrm>
            <a:off x="6453893"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55" name="Rectangle 54">
            <a:extLst>
              <a:ext uri="{FF2B5EF4-FFF2-40B4-BE49-F238E27FC236}">
                <a16:creationId xmlns:a16="http://schemas.microsoft.com/office/drawing/2014/main" id="{D13827DB-DFFA-560F-B37E-64B942BEF4B3}"/>
              </a:ext>
            </a:extLst>
          </p:cNvPr>
          <p:cNvSpPr/>
          <p:nvPr/>
        </p:nvSpPr>
        <p:spPr>
          <a:xfrm>
            <a:off x="7559725" y="4456894"/>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56" name="Rectangle 55">
            <a:extLst>
              <a:ext uri="{FF2B5EF4-FFF2-40B4-BE49-F238E27FC236}">
                <a16:creationId xmlns:a16="http://schemas.microsoft.com/office/drawing/2014/main" id="{6924259D-E2E7-BB6E-0E90-38CF7841E921}"/>
              </a:ext>
            </a:extLst>
          </p:cNvPr>
          <p:cNvSpPr/>
          <p:nvPr/>
        </p:nvSpPr>
        <p:spPr>
          <a:xfrm>
            <a:off x="8046957"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57" name="Rectangle 56">
            <a:extLst>
              <a:ext uri="{FF2B5EF4-FFF2-40B4-BE49-F238E27FC236}">
                <a16:creationId xmlns:a16="http://schemas.microsoft.com/office/drawing/2014/main" id="{E2937149-0CCA-A17C-CBA7-186D6D3A8BCF}"/>
              </a:ext>
            </a:extLst>
          </p:cNvPr>
          <p:cNvSpPr/>
          <p:nvPr/>
        </p:nvSpPr>
        <p:spPr>
          <a:xfrm>
            <a:off x="8585900"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58" name="Rectangle 57">
            <a:extLst>
              <a:ext uri="{FF2B5EF4-FFF2-40B4-BE49-F238E27FC236}">
                <a16:creationId xmlns:a16="http://schemas.microsoft.com/office/drawing/2014/main" id="{B8DA76FB-40A6-7FC1-31DA-9363600854CC}"/>
              </a:ext>
            </a:extLst>
          </p:cNvPr>
          <p:cNvSpPr/>
          <p:nvPr/>
        </p:nvSpPr>
        <p:spPr>
          <a:xfrm>
            <a:off x="9138011" y="4456894"/>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59" name="Rectangle 58">
            <a:extLst>
              <a:ext uri="{FF2B5EF4-FFF2-40B4-BE49-F238E27FC236}">
                <a16:creationId xmlns:a16="http://schemas.microsoft.com/office/drawing/2014/main" id="{4BF88C57-CBA6-0088-57B9-8FC15E907443}"/>
              </a:ext>
            </a:extLst>
          </p:cNvPr>
          <p:cNvSpPr/>
          <p:nvPr/>
        </p:nvSpPr>
        <p:spPr>
          <a:xfrm>
            <a:off x="9625243" y="4456893"/>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60" name="Rectangle 59">
            <a:extLst>
              <a:ext uri="{FF2B5EF4-FFF2-40B4-BE49-F238E27FC236}">
                <a16:creationId xmlns:a16="http://schemas.microsoft.com/office/drawing/2014/main" id="{C9E16162-038C-F004-7270-BD5CCCF17BDF}"/>
              </a:ext>
            </a:extLst>
          </p:cNvPr>
          <p:cNvSpPr/>
          <p:nvPr/>
        </p:nvSpPr>
        <p:spPr>
          <a:xfrm>
            <a:off x="10100239" y="445689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61" name="Rectangle 60">
            <a:extLst>
              <a:ext uri="{FF2B5EF4-FFF2-40B4-BE49-F238E27FC236}">
                <a16:creationId xmlns:a16="http://schemas.microsoft.com/office/drawing/2014/main" id="{B679B516-C55D-9A9D-1047-C24CF093D6B1}"/>
              </a:ext>
            </a:extLst>
          </p:cNvPr>
          <p:cNvSpPr/>
          <p:nvPr/>
        </p:nvSpPr>
        <p:spPr>
          <a:xfrm>
            <a:off x="10639182" y="445689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62" name="Rectangle 61">
            <a:extLst>
              <a:ext uri="{FF2B5EF4-FFF2-40B4-BE49-F238E27FC236}">
                <a16:creationId xmlns:a16="http://schemas.microsoft.com/office/drawing/2014/main" id="{2EDA4C05-2BEF-4FF1-1DA0-90F880C99B2D}"/>
              </a:ext>
            </a:extLst>
          </p:cNvPr>
          <p:cNvSpPr/>
          <p:nvPr/>
        </p:nvSpPr>
        <p:spPr>
          <a:xfrm>
            <a:off x="11191293" y="4456893"/>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63" name="Rectangle 62">
            <a:extLst>
              <a:ext uri="{FF2B5EF4-FFF2-40B4-BE49-F238E27FC236}">
                <a16:creationId xmlns:a16="http://schemas.microsoft.com/office/drawing/2014/main" id="{F946F2C9-CD1B-37AD-5708-133B991F9FC9}"/>
              </a:ext>
            </a:extLst>
          </p:cNvPr>
          <p:cNvSpPr/>
          <p:nvPr/>
        </p:nvSpPr>
        <p:spPr>
          <a:xfrm>
            <a:off x="11678525" y="4456892"/>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E</a:t>
            </a:r>
            <a:endParaRPr lang="en-IN" sz="1600" dirty="0">
              <a:solidFill>
                <a:schemeClr val="accent6">
                  <a:lumMod val="10000"/>
                </a:schemeClr>
              </a:solidFill>
            </a:endParaRPr>
          </a:p>
        </p:txBody>
      </p:sp>
      <p:sp>
        <p:nvSpPr>
          <p:cNvPr id="64" name="Rectangle 63">
            <a:extLst>
              <a:ext uri="{FF2B5EF4-FFF2-40B4-BE49-F238E27FC236}">
                <a16:creationId xmlns:a16="http://schemas.microsoft.com/office/drawing/2014/main" id="{D3FEA2BD-F146-18CB-79A1-4E1494673C85}"/>
              </a:ext>
            </a:extLst>
          </p:cNvPr>
          <p:cNvSpPr/>
          <p:nvPr/>
        </p:nvSpPr>
        <p:spPr>
          <a:xfrm>
            <a:off x="3421336" y="5601344"/>
            <a:ext cx="615155"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65" name="Rectangle 64">
            <a:extLst>
              <a:ext uri="{FF2B5EF4-FFF2-40B4-BE49-F238E27FC236}">
                <a16:creationId xmlns:a16="http://schemas.microsoft.com/office/drawing/2014/main" id="{9B88D06D-DF22-F71B-0F21-EBE37C0C1C01}"/>
              </a:ext>
            </a:extLst>
          </p:cNvPr>
          <p:cNvSpPr/>
          <p:nvPr/>
        </p:nvSpPr>
        <p:spPr>
          <a:xfrm>
            <a:off x="2350004" y="560134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66" name="Rectangle 65">
            <a:extLst>
              <a:ext uri="{FF2B5EF4-FFF2-40B4-BE49-F238E27FC236}">
                <a16:creationId xmlns:a16="http://schemas.microsoft.com/office/drawing/2014/main" id="{68A68762-B728-A57A-4955-D378172095A5}"/>
              </a:ext>
            </a:extLst>
          </p:cNvPr>
          <p:cNvSpPr/>
          <p:nvPr/>
        </p:nvSpPr>
        <p:spPr>
          <a:xfrm>
            <a:off x="2888947" y="560134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67" name="Rectangle 66">
            <a:extLst>
              <a:ext uri="{FF2B5EF4-FFF2-40B4-BE49-F238E27FC236}">
                <a16:creationId xmlns:a16="http://schemas.microsoft.com/office/drawing/2014/main" id="{218B2BD1-44B9-9E74-E820-E9D91F9C5EEF}"/>
              </a:ext>
            </a:extLst>
          </p:cNvPr>
          <p:cNvSpPr/>
          <p:nvPr/>
        </p:nvSpPr>
        <p:spPr>
          <a:xfrm>
            <a:off x="4044334" y="5601342"/>
            <a:ext cx="388461"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68" name="Rectangle 67">
            <a:extLst>
              <a:ext uri="{FF2B5EF4-FFF2-40B4-BE49-F238E27FC236}">
                <a16:creationId xmlns:a16="http://schemas.microsoft.com/office/drawing/2014/main" id="{C34BFAAA-54CE-26AD-E402-292F098E5434}"/>
              </a:ext>
            </a:extLst>
          </p:cNvPr>
          <p:cNvSpPr/>
          <p:nvPr/>
        </p:nvSpPr>
        <p:spPr>
          <a:xfrm>
            <a:off x="4420559" y="560134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69" name="Rectangle 68">
            <a:extLst>
              <a:ext uri="{FF2B5EF4-FFF2-40B4-BE49-F238E27FC236}">
                <a16:creationId xmlns:a16="http://schemas.microsoft.com/office/drawing/2014/main" id="{6498F0B6-9529-8185-7042-616EFF298C17}"/>
              </a:ext>
            </a:extLst>
          </p:cNvPr>
          <p:cNvSpPr/>
          <p:nvPr/>
        </p:nvSpPr>
        <p:spPr>
          <a:xfrm>
            <a:off x="4900554" y="560134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70" name="Rectangle 69">
            <a:extLst>
              <a:ext uri="{FF2B5EF4-FFF2-40B4-BE49-F238E27FC236}">
                <a16:creationId xmlns:a16="http://schemas.microsoft.com/office/drawing/2014/main" id="{0DBE2E8F-248E-E53A-9297-F57866A685E0}"/>
              </a:ext>
            </a:extLst>
          </p:cNvPr>
          <p:cNvSpPr/>
          <p:nvPr/>
        </p:nvSpPr>
        <p:spPr>
          <a:xfrm>
            <a:off x="5464901" y="5601341"/>
            <a:ext cx="487232"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Tree>
    <p:extLst>
      <p:ext uri="{BB962C8B-B14F-4D97-AF65-F5344CB8AC3E}">
        <p14:creationId xmlns:p14="http://schemas.microsoft.com/office/powerpoint/2010/main" val="197978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randombar(horizontal)">
                                      <p:cBhvr>
                                        <p:cTn id="34" dur="500"/>
                                        <p:tgtEl>
                                          <p:spTgt spid="15"/>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randombar(horizontal)">
                                      <p:cBhvr>
                                        <p:cTn id="40" dur="500"/>
                                        <p:tgtEl>
                                          <p:spTgt spid="17"/>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randombar(horizontal)">
                                      <p:cBhvr>
                                        <p:cTn id="43" dur="500"/>
                                        <p:tgtEl>
                                          <p:spTgt spid="18"/>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randombar(horizontal)">
                                      <p:cBhvr>
                                        <p:cTn id="46" dur="500"/>
                                        <p:tgtEl>
                                          <p:spTgt spid="19"/>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randombar(horizontal)">
                                      <p:cBhvr>
                                        <p:cTn id="49" dur="500"/>
                                        <p:tgtEl>
                                          <p:spTgt spid="20"/>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randombar(horizontal)">
                                      <p:cBhvr>
                                        <p:cTn id="52" dur="500"/>
                                        <p:tgtEl>
                                          <p:spTgt spid="21"/>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500"/>
                                        <p:tgtEl>
                                          <p:spTgt spid="22"/>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randombar(horizontal)">
                                      <p:cBhvr>
                                        <p:cTn id="58" dur="500"/>
                                        <p:tgtEl>
                                          <p:spTgt spid="23"/>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randombar(horizontal)">
                                      <p:cBhvr>
                                        <p:cTn id="61" dur="500"/>
                                        <p:tgtEl>
                                          <p:spTgt spid="24"/>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randombar(horizontal)">
                                      <p:cBhvr>
                                        <p:cTn id="64" dur="500"/>
                                        <p:tgtEl>
                                          <p:spTgt spid="25"/>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500"/>
                                        <p:tgtEl>
                                          <p:spTgt spid="26"/>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randombar(horizontal)">
                                      <p:cBhvr>
                                        <p:cTn id="70" dur="500"/>
                                        <p:tgtEl>
                                          <p:spTgt spid="27"/>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randombar(horizontal)">
                                      <p:cBhvr>
                                        <p:cTn id="73" dur="500"/>
                                        <p:tgtEl>
                                          <p:spTgt spid="28"/>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randombar(horizontal)">
                                      <p:cBhvr>
                                        <p:cTn id="76" dur="500"/>
                                        <p:tgtEl>
                                          <p:spTgt spid="29"/>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randombar(horizontal)">
                                      <p:cBhvr>
                                        <p:cTn id="79" dur="500"/>
                                        <p:tgtEl>
                                          <p:spTgt spid="30"/>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randombar(horizontal)">
                                      <p:cBhvr>
                                        <p:cTn id="82" dur="500"/>
                                        <p:tgtEl>
                                          <p:spTgt spid="31"/>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randombar(horizontal)">
                                      <p:cBhvr>
                                        <p:cTn id="85" dur="500"/>
                                        <p:tgtEl>
                                          <p:spTgt spid="32"/>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randombar(horizontal)">
                                      <p:cBhvr>
                                        <p:cTn id="88" dur="500"/>
                                        <p:tgtEl>
                                          <p:spTgt spid="33"/>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randombar(horizontal)">
                                      <p:cBhvr>
                                        <p:cTn id="91" dur="500"/>
                                        <p:tgtEl>
                                          <p:spTgt spid="34"/>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randombar(horizontal)">
                                      <p:cBhvr>
                                        <p:cTn id="94" dur="500"/>
                                        <p:tgtEl>
                                          <p:spTgt spid="35"/>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randombar(horizontal)">
                                      <p:cBhvr>
                                        <p:cTn id="97" dur="500"/>
                                        <p:tgtEl>
                                          <p:spTgt spid="36"/>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randombar(horizontal)">
                                      <p:cBhvr>
                                        <p:cTn id="100" dur="500"/>
                                        <p:tgtEl>
                                          <p:spTgt spid="37"/>
                                        </p:tgtEl>
                                      </p:cBhvr>
                                    </p:animEffect>
                                  </p:childTnLst>
                                </p:cTn>
                              </p:par>
                            </p:childTnLst>
                          </p:cTn>
                        </p:par>
                      </p:childTnLst>
                    </p:cTn>
                  </p:par>
                  <p:par>
                    <p:cTn id="101" fill="hold">
                      <p:stCondLst>
                        <p:cond delay="indefinite"/>
                      </p:stCondLst>
                      <p:childTnLst>
                        <p:par>
                          <p:cTn id="102" fill="hold">
                            <p:stCondLst>
                              <p:cond delay="0"/>
                            </p:stCondLst>
                            <p:childTnLst>
                              <p:par>
                                <p:cTn id="103" presetID="14" presetClass="entr" presetSubtype="10" fill="hold" grpId="0" nodeType="clickEffect">
                                  <p:stCondLst>
                                    <p:cond delay="0"/>
                                  </p:stCondLst>
                                  <p:childTnLst>
                                    <p:set>
                                      <p:cBhvr>
                                        <p:cTn id="104" dur="1" fill="hold">
                                          <p:stCondLst>
                                            <p:cond delay="0"/>
                                          </p:stCondLst>
                                        </p:cTn>
                                        <p:tgtEl>
                                          <p:spTgt spid="38"/>
                                        </p:tgtEl>
                                        <p:attrNameLst>
                                          <p:attrName>style.visibility</p:attrName>
                                        </p:attrNameLst>
                                      </p:cBhvr>
                                      <p:to>
                                        <p:strVal val="visible"/>
                                      </p:to>
                                    </p:set>
                                    <p:animEffect transition="in" filter="randombar(horizontal)">
                                      <p:cBhvr>
                                        <p:cTn id="105" dur="500"/>
                                        <p:tgtEl>
                                          <p:spTgt spid="38"/>
                                        </p:tgtEl>
                                      </p:cBhvr>
                                    </p:animEffect>
                                  </p:childTnLst>
                                </p:cTn>
                              </p:par>
                            </p:childTnLst>
                          </p:cTn>
                        </p:par>
                      </p:childTnLst>
                    </p:cTn>
                  </p:par>
                  <p:par>
                    <p:cTn id="106" fill="hold">
                      <p:stCondLst>
                        <p:cond delay="indefinite"/>
                      </p:stCondLst>
                      <p:childTnLst>
                        <p:par>
                          <p:cTn id="107" fill="hold">
                            <p:stCondLst>
                              <p:cond delay="0"/>
                            </p:stCondLst>
                            <p:childTnLst>
                              <p:par>
                                <p:cTn id="108" presetID="14" presetClass="entr" presetSubtype="10" fill="hold" grpId="0" nodeType="clickEffect">
                                  <p:stCondLst>
                                    <p:cond delay="0"/>
                                  </p:stCondLst>
                                  <p:childTnLst>
                                    <p:set>
                                      <p:cBhvr>
                                        <p:cTn id="109" dur="1" fill="hold">
                                          <p:stCondLst>
                                            <p:cond delay="0"/>
                                          </p:stCondLst>
                                        </p:cTn>
                                        <p:tgtEl>
                                          <p:spTgt spid="40"/>
                                        </p:tgtEl>
                                        <p:attrNameLst>
                                          <p:attrName>style.visibility</p:attrName>
                                        </p:attrNameLst>
                                      </p:cBhvr>
                                      <p:to>
                                        <p:strVal val="visible"/>
                                      </p:to>
                                    </p:set>
                                    <p:animEffect transition="in" filter="randombar(horizontal)">
                                      <p:cBhvr>
                                        <p:cTn id="110" dur="500"/>
                                        <p:tgtEl>
                                          <p:spTgt spid="40"/>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41"/>
                                        </p:tgtEl>
                                        <p:attrNameLst>
                                          <p:attrName>style.visibility</p:attrName>
                                        </p:attrNameLst>
                                      </p:cBhvr>
                                      <p:to>
                                        <p:strVal val="visible"/>
                                      </p:to>
                                    </p:set>
                                    <p:animEffect transition="in" filter="randombar(horizontal)">
                                      <p:cBhvr>
                                        <p:cTn id="113" dur="500"/>
                                        <p:tgtEl>
                                          <p:spTgt spid="41"/>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42"/>
                                        </p:tgtEl>
                                        <p:attrNameLst>
                                          <p:attrName>style.visibility</p:attrName>
                                        </p:attrNameLst>
                                      </p:cBhvr>
                                      <p:to>
                                        <p:strVal val="visible"/>
                                      </p:to>
                                    </p:set>
                                    <p:animEffect transition="in" filter="randombar(horizontal)">
                                      <p:cBhvr>
                                        <p:cTn id="116" dur="500"/>
                                        <p:tgtEl>
                                          <p:spTgt spid="42"/>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43"/>
                                        </p:tgtEl>
                                        <p:attrNameLst>
                                          <p:attrName>style.visibility</p:attrName>
                                        </p:attrNameLst>
                                      </p:cBhvr>
                                      <p:to>
                                        <p:strVal val="visible"/>
                                      </p:to>
                                    </p:set>
                                    <p:animEffect transition="in" filter="randombar(horizontal)">
                                      <p:cBhvr>
                                        <p:cTn id="119" dur="500"/>
                                        <p:tgtEl>
                                          <p:spTgt spid="43"/>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44"/>
                                        </p:tgtEl>
                                        <p:attrNameLst>
                                          <p:attrName>style.visibility</p:attrName>
                                        </p:attrNameLst>
                                      </p:cBhvr>
                                      <p:to>
                                        <p:strVal val="visible"/>
                                      </p:to>
                                    </p:set>
                                    <p:animEffect transition="in" filter="randombar(horizontal)">
                                      <p:cBhvr>
                                        <p:cTn id="122" dur="500"/>
                                        <p:tgtEl>
                                          <p:spTgt spid="44"/>
                                        </p:tgtEl>
                                      </p:cBhvr>
                                    </p:animEffect>
                                  </p:childTnLst>
                                </p:cTn>
                              </p:par>
                              <p:par>
                                <p:cTn id="123" presetID="14" presetClass="entr" presetSubtype="10" fill="hold" grpId="0" nodeType="with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randombar(horizontal)">
                                      <p:cBhvr>
                                        <p:cTn id="125" dur="500"/>
                                        <p:tgtEl>
                                          <p:spTgt spid="45"/>
                                        </p:tgtEl>
                                      </p:cBhvr>
                                    </p:animEffect>
                                  </p:childTnLst>
                                </p:cTn>
                              </p:par>
                              <p:par>
                                <p:cTn id="126" presetID="14" presetClass="entr" presetSubtype="10" fill="hold" grpId="0" nodeType="withEffect">
                                  <p:stCondLst>
                                    <p:cond delay="0"/>
                                  </p:stCondLst>
                                  <p:childTnLst>
                                    <p:set>
                                      <p:cBhvr>
                                        <p:cTn id="127" dur="1" fill="hold">
                                          <p:stCondLst>
                                            <p:cond delay="0"/>
                                          </p:stCondLst>
                                        </p:cTn>
                                        <p:tgtEl>
                                          <p:spTgt spid="46"/>
                                        </p:tgtEl>
                                        <p:attrNameLst>
                                          <p:attrName>style.visibility</p:attrName>
                                        </p:attrNameLst>
                                      </p:cBhvr>
                                      <p:to>
                                        <p:strVal val="visible"/>
                                      </p:to>
                                    </p:set>
                                    <p:animEffect transition="in" filter="randombar(horizontal)">
                                      <p:cBhvr>
                                        <p:cTn id="128" dur="500"/>
                                        <p:tgtEl>
                                          <p:spTgt spid="46"/>
                                        </p:tgtEl>
                                      </p:cBhvr>
                                    </p:animEffect>
                                  </p:childTnLst>
                                </p:cTn>
                              </p:par>
                              <p:par>
                                <p:cTn id="129" presetID="14" presetClass="entr" presetSubtype="10" fill="hold" grpId="0" nodeType="withEffect">
                                  <p:stCondLst>
                                    <p:cond delay="0"/>
                                  </p:stCondLst>
                                  <p:childTnLst>
                                    <p:set>
                                      <p:cBhvr>
                                        <p:cTn id="130" dur="1" fill="hold">
                                          <p:stCondLst>
                                            <p:cond delay="0"/>
                                          </p:stCondLst>
                                        </p:cTn>
                                        <p:tgtEl>
                                          <p:spTgt spid="47"/>
                                        </p:tgtEl>
                                        <p:attrNameLst>
                                          <p:attrName>style.visibility</p:attrName>
                                        </p:attrNameLst>
                                      </p:cBhvr>
                                      <p:to>
                                        <p:strVal val="visible"/>
                                      </p:to>
                                    </p:set>
                                    <p:animEffect transition="in" filter="randombar(horizontal)">
                                      <p:cBhvr>
                                        <p:cTn id="131" dur="500"/>
                                        <p:tgtEl>
                                          <p:spTgt spid="47"/>
                                        </p:tgtEl>
                                      </p:cBhvr>
                                    </p:animEffect>
                                  </p:childTnLst>
                                </p:cTn>
                              </p:par>
                              <p:par>
                                <p:cTn id="132" presetID="14" presetClass="entr" presetSubtype="10" fill="hold" grpId="0" nodeType="withEffect">
                                  <p:stCondLst>
                                    <p:cond delay="0"/>
                                  </p:stCondLst>
                                  <p:childTnLst>
                                    <p:set>
                                      <p:cBhvr>
                                        <p:cTn id="133" dur="1" fill="hold">
                                          <p:stCondLst>
                                            <p:cond delay="0"/>
                                          </p:stCondLst>
                                        </p:cTn>
                                        <p:tgtEl>
                                          <p:spTgt spid="48"/>
                                        </p:tgtEl>
                                        <p:attrNameLst>
                                          <p:attrName>style.visibility</p:attrName>
                                        </p:attrNameLst>
                                      </p:cBhvr>
                                      <p:to>
                                        <p:strVal val="visible"/>
                                      </p:to>
                                    </p:set>
                                    <p:animEffect transition="in" filter="randombar(horizontal)">
                                      <p:cBhvr>
                                        <p:cTn id="134" dur="500"/>
                                        <p:tgtEl>
                                          <p:spTgt spid="48"/>
                                        </p:tgtEl>
                                      </p:cBhvr>
                                    </p:animEffect>
                                  </p:childTnLst>
                                </p:cTn>
                              </p:par>
                              <p:par>
                                <p:cTn id="135" presetID="14" presetClass="entr" presetSubtype="10" fill="hold" grpId="0" nodeType="withEffect">
                                  <p:stCondLst>
                                    <p:cond delay="0"/>
                                  </p:stCondLst>
                                  <p:childTnLst>
                                    <p:set>
                                      <p:cBhvr>
                                        <p:cTn id="136" dur="1" fill="hold">
                                          <p:stCondLst>
                                            <p:cond delay="0"/>
                                          </p:stCondLst>
                                        </p:cTn>
                                        <p:tgtEl>
                                          <p:spTgt spid="49"/>
                                        </p:tgtEl>
                                        <p:attrNameLst>
                                          <p:attrName>style.visibility</p:attrName>
                                        </p:attrNameLst>
                                      </p:cBhvr>
                                      <p:to>
                                        <p:strVal val="visible"/>
                                      </p:to>
                                    </p:set>
                                    <p:animEffect transition="in" filter="randombar(horizontal)">
                                      <p:cBhvr>
                                        <p:cTn id="137" dur="500"/>
                                        <p:tgtEl>
                                          <p:spTgt spid="49"/>
                                        </p:tgtEl>
                                      </p:cBhvr>
                                    </p:animEffect>
                                  </p:childTnLst>
                                </p:cTn>
                              </p:par>
                              <p:par>
                                <p:cTn id="138" presetID="14" presetClass="entr" presetSubtype="10" fill="hold" grpId="0" nodeType="withEffect">
                                  <p:stCondLst>
                                    <p:cond delay="0"/>
                                  </p:stCondLst>
                                  <p:childTnLst>
                                    <p:set>
                                      <p:cBhvr>
                                        <p:cTn id="139" dur="1" fill="hold">
                                          <p:stCondLst>
                                            <p:cond delay="0"/>
                                          </p:stCondLst>
                                        </p:cTn>
                                        <p:tgtEl>
                                          <p:spTgt spid="50"/>
                                        </p:tgtEl>
                                        <p:attrNameLst>
                                          <p:attrName>style.visibility</p:attrName>
                                        </p:attrNameLst>
                                      </p:cBhvr>
                                      <p:to>
                                        <p:strVal val="visible"/>
                                      </p:to>
                                    </p:set>
                                    <p:animEffect transition="in" filter="randombar(horizontal)">
                                      <p:cBhvr>
                                        <p:cTn id="140" dur="500"/>
                                        <p:tgtEl>
                                          <p:spTgt spid="50"/>
                                        </p:tgtEl>
                                      </p:cBhvr>
                                    </p:animEffect>
                                  </p:childTnLst>
                                </p:cTn>
                              </p:par>
                              <p:par>
                                <p:cTn id="141" presetID="14" presetClass="entr" presetSubtype="10" fill="hold" grpId="0" nodeType="withEffect">
                                  <p:stCondLst>
                                    <p:cond delay="0"/>
                                  </p:stCondLst>
                                  <p:childTnLst>
                                    <p:set>
                                      <p:cBhvr>
                                        <p:cTn id="142" dur="1" fill="hold">
                                          <p:stCondLst>
                                            <p:cond delay="0"/>
                                          </p:stCondLst>
                                        </p:cTn>
                                        <p:tgtEl>
                                          <p:spTgt spid="51"/>
                                        </p:tgtEl>
                                        <p:attrNameLst>
                                          <p:attrName>style.visibility</p:attrName>
                                        </p:attrNameLst>
                                      </p:cBhvr>
                                      <p:to>
                                        <p:strVal val="visible"/>
                                      </p:to>
                                    </p:set>
                                    <p:animEffect transition="in" filter="randombar(horizontal)">
                                      <p:cBhvr>
                                        <p:cTn id="143" dur="500"/>
                                        <p:tgtEl>
                                          <p:spTgt spid="51"/>
                                        </p:tgtEl>
                                      </p:cBhvr>
                                    </p:animEffect>
                                  </p:childTnLst>
                                </p:cTn>
                              </p:par>
                              <p:par>
                                <p:cTn id="144" presetID="14" presetClass="entr" presetSubtype="10" fill="hold" grpId="0" nodeType="withEffect">
                                  <p:stCondLst>
                                    <p:cond delay="0"/>
                                  </p:stCondLst>
                                  <p:childTnLst>
                                    <p:set>
                                      <p:cBhvr>
                                        <p:cTn id="145" dur="1" fill="hold">
                                          <p:stCondLst>
                                            <p:cond delay="0"/>
                                          </p:stCondLst>
                                        </p:cTn>
                                        <p:tgtEl>
                                          <p:spTgt spid="52"/>
                                        </p:tgtEl>
                                        <p:attrNameLst>
                                          <p:attrName>style.visibility</p:attrName>
                                        </p:attrNameLst>
                                      </p:cBhvr>
                                      <p:to>
                                        <p:strVal val="visible"/>
                                      </p:to>
                                    </p:set>
                                    <p:animEffect transition="in" filter="randombar(horizontal)">
                                      <p:cBhvr>
                                        <p:cTn id="146" dur="500"/>
                                        <p:tgtEl>
                                          <p:spTgt spid="52"/>
                                        </p:tgtEl>
                                      </p:cBhvr>
                                    </p:animEffect>
                                  </p:childTnLst>
                                </p:cTn>
                              </p:par>
                              <p:par>
                                <p:cTn id="147" presetID="14" presetClass="entr" presetSubtype="10" fill="hold" grpId="0" nodeType="withEffect">
                                  <p:stCondLst>
                                    <p:cond delay="0"/>
                                  </p:stCondLst>
                                  <p:childTnLst>
                                    <p:set>
                                      <p:cBhvr>
                                        <p:cTn id="148" dur="1" fill="hold">
                                          <p:stCondLst>
                                            <p:cond delay="0"/>
                                          </p:stCondLst>
                                        </p:cTn>
                                        <p:tgtEl>
                                          <p:spTgt spid="53"/>
                                        </p:tgtEl>
                                        <p:attrNameLst>
                                          <p:attrName>style.visibility</p:attrName>
                                        </p:attrNameLst>
                                      </p:cBhvr>
                                      <p:to>
                                        <p:strVal val="visible"/>
                                      </p:to>
                                    </p:set>
                                    <p:animEffect transition="in" filter="randombar(horizontal)">
                                      <p:cBhvr>
                                        <p:cTn id="149" dur="500"/>
                                        <p:tgtEl>
                                          <p:spTgt spid="53"/>
                                        </p:tgtEl>
                                      </p:cBhvr>
                                    </p:animEffect>
                                  </p:childTnLst>
                                </p:cTn>
                              </p:par>
                              <p:par>
                                <p:cTn id="150" presetID="14" presetClass="entr" presetSubtype="10" fill="hold" grpId="0" nodeType="withEffect">
                                  <p:stCondLst>
                                    <p:cond delay="0"/>
                                  </p:stCondLst>
                                  <p:childTnLst>
                                    <p:set>
                                      <p:cBhvr>
                                        <p:cTn id="151" dur="1" fill="hold">
                                          <p:stCondLst>
                                            <p:cond delay="0"/>
                                          </p:stCondLst>
                                        </p:cTn>
                                        <p:tgtEl>
                                          <p:spTgt spid="54"/>
                                        </p:tgtEl>
                                        <p:attrNameLst>
                                          <p:attrName>style.visibility</p:attrName>
                                        </p:attrNameLst>
                                      </p:cBhvr>
                                      <p:to>
                                        <p:strVal val="visible"/>
                                      </p:to>
                                    </p:set>
                                    <p:animEffect transition="in" filter="randombar(horizontal)">
                                      <p:cBhvr>
                                        <p:cTn id="152" dur="500"/>
                                        <p:tgtEl>
                                          <p:spTgt spid="54"/>
                                        </p:tgtEl>
                                      </p:cBhvr>
                                    </p:animEffect>
                                  </p:childTnLst>
                                </p:cTn>
                              </p:par>
                              <p:par>
                                <p:cTn id="153" presetID="14" presetClass="entr" presetSubtype="10" fill="hold" grpId="0" nodeType="withEffect">
                                  <p:stCondLst>
                                    <p:cond delay="0"/>
                                  </p:stCondLst>
                                  <p:childTnLst>
                                    <p:set>
                                      <p:cBhvr>
                                        <p:cTn id="154" dur="1" fill="hold">
                                          <p:stCondLst>
                                            <p:cond delay="0"/>
                                          </p:stCondLst>
                                        </p:cTn>
                                        <p:tgtEl>
                                          <p:spTgt spid="55"/>
                                        </p:tgtEl>
                                        <p:attrNameLst>
                                          <p:attrName>style.visibility</p:attrName>
                                        </p:attrNameLst>
                                      </p:cBhvr>
                                      <p:to>
                                        <p:strVal val="visible"/>
                                      </p:to>
                                    </p:set>
                                    <p:animEffect transition="in" filter="randombar(horizontal)">
                                      <p:cBhvr>
                                        <p:cTn id="155" dur="500"/>
                                        <p:tgtEl>
                                          <p:spTgt spid="55"/>
                                        </p:tgtEl>
                                      </p:cBhvr>
                                    </p:animEffect>
                                  </p:childTnLst>
                                </p:cTn>
                              </p:par>
                              <p:par>
                                <p:cTn id="156" presetID="14" presetClass="entr" presetSubtype="10" fill="hold" grpId="0" nodeType="withEffect">
                                  <p:stCondLst>
                                    <p:cond delay="0"/>
                                  </p:stCondLst>
                                  <p:childTnLst>
                                    <p:set>
                                      <p:cBhvr>
                                        <p:cTn id="157" dur="1" fill="hold">
                                          <p:stCondLst>
                                            <p:cond delay="0"/>
                                          </p:stCondLst>
                                        </p:cTn>
                                        <p:tgtEl>
                                          <p:spTgt spid="56"/>
                                        </p:tgtEl>
                                        <p:attrNameLst>
                                          <p:attrName>style.visibility</p:attrName>
                                        </p:attrNameLst>
                                      </p:cBhvr>
                                      <p:to>
                                        <p:strVal val="visible"/>
                                      </p:to>
                                    </p:set>
                                    <p:animEffect transition="in" filter="randombar(horizontal)">
                                      <p:cBhvr>
                                        <p:cTn id="158" dur="500"/>
                                        <p:tgtEl>
                                          <p:spTgt spid="56"/>
                                        </p:tgtEl>
                                      </p:cBhvr>
                                    </p:animEffect>
                                  </p:childTnLst>
                                </p:cTn>
                              </p:par>
                              <p:par>
                                <p:cTn id="159" presetID="14" presetClass="entr" presetSubtype="10" fill="hold" grpId="0" nodeType="withEffect">
                                  <p:stCondLst>
                                    <p:cond delay="0"/>
                                  </p:stCondLst>
                                  <p:childTnLst>
                                    <p:set>
                                      <p:cBhvr>
                                        <p:cTn id="160" dur="1" fill="hold">
                                          <p:stCondLst>
                                            <p:cond delay="0"/>
                                          </p:stCondLst>
                                        </p:cTn>
                                        <p:tgtEl>
                                          <p:spTgt spid="57"/>
                                        </p:tgtEl>
                                        <p:attrNameLst>
                                          <p:attrName>style.visibility</p:attrName>
                                        </p:attrNameLst>
                                      </p:cBhvr>
                                      <p:to>
                                        <p:strVal val="visible"/>
                                      </p:to>
                                    </p:set>
                                    <p:animEffect transition="in" filter="randombar(horizontal)">
                                      <p:cBhvr>
                                        <p:cTn id="161" dur="500"/>
                                        <p:tgtEl>
                                          <p:spTgt spid="57"/>
                                        </p:tgtEl>
                                      </p:cBhvr>
                                    </p:animEffect>
                                  </p:childTnLst>
                                </p:cTn>
                              </p:par>
                              <p:par>
                                <p:cTn id="162" presetID="14" presetClass="entr" presetSubtype="10" fill="hold" grpId="0" nodeType="withEffect">
                                  <p:stCondLst>
                                    <p:cond delay="0"/>
                                  </p:stCondLst>
                                  <p:childTnLst>
                                    <p:set>
                                      <p:cBhvr>
                                        <p:cTn id="163" dur="1" fill="hold">
                                          <p:stCondLst>
                                            <p:cond delay="0"/>
                                          </p:stCondLst>
                                        </p:cTn>
                                        <p:tgtEl>
                                          <p:spTgt spid="58"/>
                                        </p:tgtEl>
                                        <p:attrNameLst>
                                          <p:attrName>style.visibility</p:attrName>
                                        </p:attrNameLst>
                                      </p:cBhvr>
                                      <p:to>
                                        <p:strVal val="visible"/>
                                      </p:to>
                                    </p:set>
                                    <p:animEffect transition="in" filter="randombar(horizontal)">
                                      <p:cBhvr>
                                        <p:cTn id="164" dur="500"/>
                                        <p:tgtEl>
                                          <p:spTgt spid="58"/>
                                        </p:tgtEl>
                                      </p:cBhvr>
                                    </p:animEffect>
                                  </p:childTnLst>
                                </p:cTn>
                              </p:par>
                              <p:par>
                                <p:cTn id="165" presetID="14" presetClass="entr" presetSubtype="10" fill="hold" grpId="0" nodeType="withEffect">
                                  <p:stCondLst>
                                    <p:cond delay="0"/>
                                  </p:stCondLst>
                                  <p:childTnLst>
                                    <p:set>
                                      <p:cBhvr>
                                        <p:cTn id="166" dur="1" fill="hold">
                                          <p:stCondLst>
                                            <p:cond delay="0"/>
                                          </p:stCondLst>
                                        </p:cTn>
                                        <p:tgtEl>
                                          <p:spTgt spid="59"/>
                                        </p:tgtEl>
                                        <p:attrNameLst>
                                          <p:attrName>style.visibility</p:attrName>
                                        </p:attrNameLst>
                                      </p:cBhvr>
                                      <p:to>
                                        <p:strVal val="visible"/>
                                      </p:to>
                                    </p:set>
                                    <p:animEffect transition="in" filter="randombar(horizontal)">
                                      <p:cBhvr>
                                        <p:cTn id="167" dur="500"/>
                                        <p:tgtEl>
                                          <p:spTgt spid="59"/>
                                        </p:tgtEl>
                                      </p:cBhvr>
                                    </p:animEffect>
                                  </p:childTnLst>
                                </p:cTn>
                              </p:par>
                              <p:par>
                                <p:cTn id="168" presetID="14" presetClass="entr" presetSubtype="10" fill="hold" grpId="0" nodeType="withEffect">
                                  <p:stCondLst>
                                    <p:cond delay="0"/>
                                  </p:stCondLst>
                                  <p:childTnLst>
                                    <p:set>
                                      <p:cBhvr>
                                        <p:cTn id="169" dur="1" fill="hold">
                                          <p:stCondLst>
                                            <p:cond delay="0"/>
                                          </p:stCondLst>
                                        </p:cTn>
                                        <p:tgtEl>
                                          <p:spTgt spid="60"/>
                                        </p:tgtEl>
                                        <p:attrNameLst>
                                          <p:attrName>style.visibility</p:attrName>
                                        </p:attrNameLst>
                                      </p:cBhvr>
                                      <p:to>
                                        <p:strVal val="visible"/>
                                      </p:to>
                                    </p:set>
                                    <p:animEffect transition="in" filter="randombar(horizontal)">
                                      <p:cBhvr>
                                        <p:cTn id="170" dur="500"/>
                                        <p:tgtEl>
                                          <p:spTgt spid="60"/>
                                        </p:tgtEl>
                                      </p:cBhvr>
                                    </p:animEffect>
                                  </p:childTnLst>
                                </p:cTn>
                              </p:par>
                              <p:par>
                                <p:cTn id="171" presetID="14" presetClass="entr" presetSubtype="10" fill="hold" grpId="0" nodeType="withEffect">
                                  <p:stCondLst>
                                    <p:cond delay="0"/>
                                  </p:stCondLst>
                                  <p:childTnLst>
                                    <p:set>
                                      <p:cBhvr>
                                        <p:cTn id="172" dur="1" fill="hold">
                                          <p:stCondLst>
                                            <p:cond delay="0"/>
                                          </p:stCondLst>
                                        </p:cTn>
                                        <p:tgtEl>
                                          <p:spTgt spid="61"/>
                                        </p:tgtEl>
                                        <p:attrNameLst>
                                          <p:attrName>style.visibility</p:attrName>
                                        </p:attrNameLst>
                                      </p:cBhvr>
                                      <p:to>
                                        <p:strVal val="visible"/>
                                      </p:to>
                                    </p:set>
                                    <p:animEffect transition="in" filter="randombar(horizontal)">
                                      <p:cBhvr>
                                        <p:cTn id="173" dur="500"/>
                                        <p:tgtEl>
                                          <p:spTgt spid="61"/>
                                        </p:tgtEl>
                                      </p:cBhvr>
                                    </p:animEffect>
                                  </p:childTnLst>
                                </p:cTn>
                              </p:par>
                              <p:par>
                                <p:cTn id="174" presetID="14" presetClass="entr" presetSubtype="10" fill="hold" grpId="0" nodeType="withEffect">
                                  <p:stCondLst>
                                    <p:cond delay="0"/>
                                  </p:stCondLst>
                                  <p:childTnLst>
                                    <p:set>
                                      <p:cBhvr>
                                        <p:cTn id="175" dur="1" fill="hold">
                                          <p:stCondLst>
                                            <p:cond delay="0"/>
                                          </p:stCondLst>
                                        </p:cTn>
                                        <p:tgtEl>
                                          <p:spTgt spid="62"/>
                                        </p:tgtEl>
                                        <p:attrNameLst>
                                          <p:attrName>style.visibility</p:attrName>
                                        </p:attrNameLst>
                                      </p:cBhvr>
                                      <p:to>
                                        <p:strVal val="visible"/>
                                      </p:to>
                                    </p:set>
                                    <p:animEffect transition="in" filter="randombar(horizontal)">
                                      <p:cBhvr>
                                        <p:cTn id="176" dur="500"/>
                                        <p:tgtEl>
                                          <p:spTgt spid="62"/>
                                        </p:tgtEl>
                                      </p:cBhvr>
                                    </p:animEffect>
                                  </p:childTnLst>
                                </p:cTn>
                              </p:par>
                              <p:par>
                                <p:cTn id="177" presetID="14" presetClass="entr" presetSubtype="10" fill="hold" grpId="0" nodeType="withEffect">
                                  <p:stCondLst>
                                    <p:cond delay="0"/>
                                  </p:stCondLst>
                                  <p:childTnLst>
                                    <p:set>
                                      <p:cBhvr>
                                        <p:cTn id="178" dur="1" fill="hold">
                                          <p:stCondLst>
                                            <p:cond delay="0"/>
                                          </p:stCondLst>
                                        </p:cTn>
                                        <p:tgtEl>
                                          <p:spTgt spid="63"/>
                                        </p:tgtEl>
                                        <p:attrNameLst>
                                          <p:attrName>style.visibility</p:attrName>
                                        </p:attrNameLst>
                                      </p:cBhvr>
                                      <p:to>
                                        <p:strVal val="visible"/>
                                      </p:to>
                                    </p:set>
                                    <p:animEffect transition="in" filter="randombar(horizontal)">
                                      <p:cBhvr>
                                        <p:cTn id="179" dur="500"/>
                                        <p:tgtEl>
                                          <p:spTgt spid="63"/>
                                        </p:tgtEl>
                                      </p:cBhvr>
                                    </p:animEffect>
                                  </p:childTnLst>
                                </p:cTn>
                              </p:par>
                              <p:par>
                                <p:cTn id="180" presetID="14" presetClass="entr" presetSubtype="10" fill="hold" grpId="0" nodeType="withEffect">
                                  <p:stCondLst>
                                    <p:cond delay="0"/>
                                  </p:stCondLst>
                                  <p:childTnLst>
                                    <p:set>
                                      <p:cBhvr>
                                        <p:cTn id="181" dur="1" fill="hold">
                                          <p:stCondLst>
                                            <p:cond delay="0"/>
                                          </p:stCondLst>
                                        </p:cTn>
                                        <p:tgtEl>
                                          <p:spTgt spid="64"/>
                                        </p:tgtEl>
                                        <p:attrNameLst>
                                          <p:attrName>style.visibility</p:attrName>
                                        </p:attrNameLst>
                                      </p:cBhvr>
                                      <p:to>
                                        <p:strVal val="visible"/>
                                      </p:to>
                                    </p:set>
                                    <p:animEffect transition="in" filter="randombar(horizontal)">
                                      <p:cBhvr>
                                        <p:cTn id="182" dur="500"/>
                                        <p:tgtEl>
                                          <p:spTgt spid="64"/>
                                        </p:tgtEl>
                                      </p:cBhvr>
                                    </p:animEffect>
                                  </p:childTnLst>
                                </p:cTn>
                              </p:par>
                              <p:par>
                                <p:cTn id="183" presetID="14" presetClass="entr" presetSubtype="10" fill="hold" grpId="0" nodeType="withEffect">
                                  <p:stCondLst>
                                    <p:cond delay="0"/>
                                  </p:stCondLst>
                                  <p:childTnLst>
                                    <p:set>
                                      <p:cBhvr>
                                        <p:cTn id="184" dur="1" fill="hold">
                                          <p:stCondLst>
                                            <p:cond delay="0"/>
                                          </p:stCondLst>
                                        </p:cTn>
                                        <p:tgtEl>
                                          <p:spTgt spid="65"/>
                                        </p:tgtEl>
                                        <p:attrNameLst>
                                          <p:attrName>style.visibility</p:attrName>
                                        </p:attrNameLst>
                                      </p:cBhvr>
                                      <p:to>
                                        <p:strVal val="visible"/>
                                      </p:to>
                                    </p:set>
                                    <p:animEffect transition="in" filter="randombar(horizontal)">
                                      <p:cBhvr>
                                        <p:cTn id="185" dur="500"/>
                                        <p:tgtEl>
                                          <p:spTgt spid="65"/>
                                        </p:tgtEl>
                                      </p:cBhvr>
                                    </p:animEffect>
                                  </p:childTnLst>
                                </p:cTn>
                              </p:par>
                              <p:par>
                                <p:cTn id="186" presetID="14" presetClass="entr" presetSubtype="10" fill="hold" grpId="0" nodeType="withEffect">
                                  <p:stCondLst>
                                    <p:cond delay="0"/>
                                  </p:stCondLst>
                                  <p:childTnLst>
                                    <p:set>
                                      <p:cBhvr>
                                        <p:cTn id="187" dur="1" fill="hold">
                                          <p:stCondLst>
                                            <p:cond delay="0"/>
                                          </p:stCondLst>
                                        </p:cTn>
                                        <p:tgtEl>
                                          <p:spTgt spid="66"/>
                                        </p:tgtEl>
                                        <p:attrNameLst>
                                          <p:attrName>style.visibility</p:attrName>
                                        </p:attrNameLst>
                                      </p:cBhvr>
                                      <p:to>
                                        <p:strVal val="visible"/>
                                      </p:to>
                                    </p:set>
                                    <p:animEffect transition="in" filter="randombar(horizontal)">
                                      <p:cBhvr>
                                        <p:cTn id="188" dur="500"/>
                                        <p:tgtEl>
                                          <p:spTgt spid="66"/>
                                        </p:tgtEl>
                                      </p:cBhvr>
                                    </p:animEffect>
                                  </p:childTnLst>
                                </p:cTn>
                              </p:par>
                              <p:par>
                                <p:cTn id="189" presetID="14" presetClass="entr" presetSubtype="10" fill="hold" grpId="0" nodeType="withEffect">
                                  <p:stCondLst>
                                    <p:cond delay="0"/>
                                  </p:stCondLst>
                                  <p:childTnLst>
                                    <p:set>
                                      <p:cBhvr>
                                        <p:cTn id="190" dur="1" fill="hold">
                                          <p:stCondLst>
                                            <p:cond delay="0"/>
                                          </p:stCondLst>
                                        </p:cTn>
                                        <p:tgtEl>
                                          <p:spTgt spid="67"/>
                                        </p:tgtEl>
                                        <p:attrNameLst>
                                          <p:attrName>style.visibility</p:attrName>
                                        </p:attrNameLst>
                                      </p:cBhvr>
                                      <p:to>
                                        <p:strVal val="visible"/>
                                      </p:to>
                                    </p:set>
                                    <p:animEffect transition="in" filter="randombar(horizontal)">
                                      <p:cBhvr>
                                        <p:cTn id="191" dur="500"/>
                                        <p:tgtEl>
                                          <p:spTgt spid="67"/>
                                        </p:tgtEl>
                                      </p:cBhvr>
                                    </p:animEffect>
                                  </p:childTnLst>
                                </p:cTn>
                              </p:par>
                              <p:par>
                                <p:cTn id="192" presetID="14" presetClass="entr" presetSubtype="10" fill="hold" grpId="0" nodeType="withEffect">
                                  <p:stCondLst>
                                    <p:cond delay="0"/>
                                  </p:stCondLst>
                                  <p:childTnLst>
                                    <p:set>
                                      <p:cBhvr>
                                        <p:cTn id="193" dur="1" fill="hold">
                                          <p:stCondLst>
                                            <p:cond delay="0"/>
                                          </p:stCondLst>
                                        </p:cTn>
                                        <p:tgtEl>
                                          <p:spTgt spid="68"/>
                                        </p:tgtEl>
                                        <p:attrNameLst>
                                          <p:attrName>style.visibility</p:attrName>
                                        </p:attrNameLst>
                                      </p:cBhvr>
                                      <p:to>
                                        <p:strVal val="visible"/>
                                      </p:to>
                                    </p:set>
                                    <p:animEffect transition="in" filter="randombar(horizontal)">
                                      <p:cBhvr>
                                        <p:cTn id="194" dur="500"/>
                                        <p:tgtEl>
                                          <p:spTgt spid="68"/>
                                        </p:tgtEl>
                                      </p:cBhvr>
                                    </p:animEffect>
                                  </p:childTnLst>
                                </p:cTn>
                              </p:par>
                              <p:par>
                                <p:cTn id="195" presetID="14" presetClass="entr" presetSubtype="10" fill="hold" grpId="0" nodeType="withEffect">
                                  <p:stCondLst>
                                    <p:cond delay="0"/>
                                  </p:stCondLst>
                                  <p:childTnLst>
                                    <p:set>
                                      <p:cBhvr>
                                        <p:cTn id="196" dur="1" fill="hold">
                                          <p:stCondLst>
                                            <p:cond delay="0"/>
                                          </p:stCondLst>
                                        </p:cTn>
                                        <p:tgtEl>
                                          <p:spTgt spid="69"/>
                                        </p:tgtEl>
                                        <p:attrNameLst>
                                          <p:attrName>style.visibility</p:attrName>
                                        </p:attrNameLst>
                                      </p:cBhvr>
                                      <p:to>
                                        <p:strVal val="visible"/>
                                      </p:to>
                                    </p:set>
                                    <p:animEffect transition="in" filter="randombar(horizontal)">
                                      <p:cBhvr>
                                        <p:cTn id="197" dur="500"/>
                                        <p:tgtEl>
                                          <p:spTgt spid="69"/>
                                        </p:tgtEl>
                                      </p:cBhvr>
                                    </p:animEffect>
                                  </p:childTnLst>
                                </p:cTn>
                              </p:par>
                              <p:par>
                                <p:cTn id="198" presetID="14" presetClass="entr" presetSubtype="10" fill="hold" grpId="0" nodeType="withEffect">
                                  <p:stCondLst>
                                    <p:cond delay="0"/>
                                  </p:stCondLst>
                                  <p:childTnLst>
                                    <p:set>
                                      <p:cBhvr>
                                        <p:cTn id="199" dur="1" fill="hold">
                                          <p:stCondLst>
                                            <p:cond delay="0"/>
                                          </p:stCondLst>
                                        </p:cTn>
                                        <p:tgtEl>
                                          <p:spTgt spid="70"/>
                                        </p:tgtEl>
                                        <p:attrNameLst>
                                          <p:attrName>style.visibility</p:attrName>
                                        </p:attrNameLst>
                                      </p:cBhvr>
                                      <p:to>
                                        <p:strVal val="visible"/>
                                      </p:to>
                                    </p:set>
                                    <p:animEffect transition="in" filter="randombar(horizontal)">
                                      <p:cBhvr>
                                        <p:cTn id="200"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15C6CA3-8A3D-A745-B450-DF5CBFEB592B}"/>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77990326-8C66-6AD2-9FC2-C0B66EE83812}"/>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36B5C8D1-558B-A422-291B-1A1481B6F040}"/>
              </a:ext>
            </a:extLst>
          </p:cNvPr>
          <p:cNvSpPr>
            <a:spLocks noGrp="1"/>
          </p:cNvSpPr>
          <p:nvPr>
            <p:ph type="sldNum" sz="quarter" idx="12"/>
          </p:nvPr>
        </p:nvSpPr>
        <p:spPr/>
        <p:txBody>
          <a:bodyPr/>
          <a:lstStyle/>
          <a:p>
            <a:fld id="{294A09A9-5501-47C1-A89A-A340965A2BE2}" type="slidenum">
              <a:rPr lang="en-US" smtClean="0"/>
              <a:pPr/>
              <a:t>24</a:t>
            </a:fld>
            <a:endParaRPr lang="en-US" dirty="0"/>
          </a:p>
        </p:txBody>
      </p:sp>
      <p:sp>
        <p:nvSpPr>
          <p:cNvPr id="6" name="TextBox 5">
            <a:extLst>
              <a:ext uri="{FF2B5EF4-FFF2-40B4-BE49-F238E27FC236}">
                <a16:creationId xmlns:a16="http://schemas.microsoft.com/office/drawing/2014/main" id="{5ED9C802-2AD7-240D-DE44-31922B7CC97C}"/>
              </a:ext>
            </a:extLst>
          </p:cNvPr>
          <p:cNvSpPr txBox="1"/>
          <p:nvPr/>
        </p:nvSpPr>
        <p:spPr>
          <a:xfrm>
            <a:off x="148394" y="136525"/>
            <a:ext cx="10690618" cy="1569660"/>
          </a:xfrm>
          <a:prstGeom prst="rect">
            <a:avLst/>
          </a:prstGeom>
          <a:noFill/>
        </p:spPr>
        <p:txBody>
          <a:bodyPr wrap="square" rtlCol="0">
            <a:spAutoFit/>
          </a:bodyPr>
          <a:lstStyle/>
          <a:p>
            <a:r>
              <a:rPr lang="en-US" sz="3200" b="1" i="1" dirty="0">
                <a:latin typeface="Book Antiqua" panose="02040602050305030304" pitchFamily="18" charset="0"/>
              </a:rPr>
              <a:t>As per the algorithm,  mismatch happens at position 6. Hence skip LPS[5]=2 characters. Hence compare from the character after mismatch in the text with pattern[2]</a:t>
            </a:r>
            <a:endParaRPr lang="en-IN" sz="3200" b="1" i="1" dirty="0">
              <a:latin typeface="Book Antiqua" panose="02040602050305030304" pitchFamily="18" charset="0"/>
            </a:endParaRPr>
          </a:p>
        </p:txBody>
      </p:sp>
      <p:sp>
        <p:nvSpPr>
          <p:cNvPr id="7" name="TextBox 6">
            <a:extLst>
              <a:ext uri="{FF2B5EF4-FFF2-40B4-BE49-F238E27FC236}">
                <a16:creationId xmlns:a16="http://schemas.microsoft.com/office/drawing/2014/main" id="{9A7F8A00-C153-1C3B-C4F5-94F54BCECB8B}"/>
              </a:ext>
            </a:extLst>
          </p:cNvPr>
          <p:cNvSpPr txBox="1"/>
          <p:nvPr/>
        </p:nvSpPr>
        <p:spPr>
          <a:xfrm>
            <a:off x="82411" y="1706185"/>
            <a:ext cx="893193" cy="584775"/>
          </a:xfrm>
          <a:prstGeom prst="rect">
            <a:avLst/>
          </a:prstGeom>
          <a:noFill/>
        </p:spPr>
        <p:txBody>
          <a:bodyPr wrap="none" rtlCol="0">
            <a:spAutoFit/>
          </a:bodyPr>
          <a:lstStyle/>
          <a:p>
            <a:r>
              <a:rPr lang="en-US" sz="3200" b="1" dirty="0"/>
              <a:t>Text</a:t>
            </a:r>
            <a:endParaRPr lang="en-IN" sz="3200" b="1" dirty="0"/>
          </a:p>
        </p:txBody>
      </p:sp>
      <p:sp>
        <p:nvSpPr>
          <p:cNvPr id="8" name="Rectangle 7">
            <a:extLst>
              <a:ext uri="{FF2B5EF4-FFF2-40B4-BE49-F238E27FC236}">
                <a16:creationId xmlns:a16="http://schemas.microsoft.com/office/drawing/2014/main" id="{8AFAF736-992E-8F30-B3B8-C1022FD7F4E5}"/>
              </a:ext>
            </a:extLst>
          </p:cNvPr>
          <p:cNvSpPr/>
          <p:nvPr/>
        </p:nvSpPr>
        <p:spPr>
          <a:xfrm>
            <a:off x="255713" y="225516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9" name="Rectangle 8">
            <a:extLst>
              <a:ext uri="{FF2B5EF4-FFF2-40B4-BE49-F238E27FC236}">
                <a16:creationId xmlns:a16="http://schemas.microsoft.com/office/drawing/2014/main" id="{8AAB6E1A-EE1F-F281-3611-3F887949554B}"/>
              </a:ext>
            </a:extLst>
          </p:cNvPr>
          <p:cNvSpPr/>
          <p:nvPr/>
        </p:nvSpPr>
        <p:spPr>
          <a:xfrm>
            <a:off x="820060"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0" name="Rectangle 9">
            <a:extLst>
              <a:ext uri="{FF2B5EF4-FFF2-40B4-BE49-F238E27FC236}">
                <a16:creationId xmlns:a16="http://schemas.microsoft.com/office/drawing/2014/main" id="{E7F806DB-CEDE-646F-3131-C40C865AE172}"/>
              </a:ext>
            </a:extLst>
          </p:cNvPr>
          <p:cNvSpPr/>
          <p:nvPr/>
        </p:nvSpPr>
        <p:spPr>
          <a:xfrm>
            <a:off x="3267227"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1" name="Rectangle 10">
            <a:extLst>
              <a:ext uri="{FF2B5EF4-FFF2-40B4-BE49-F238E27FC236}">
                <a16:creationId xmlns:a16="http://schemas.microsoft.com/office/drawing/2014/main" id="{2CB77F5A-D879-EF51-6B9F-D82D5CE7788A}"/>
              </a:ext>
            </a:extLst>
          </p:cNvPr>
          <p:cNvSpPr/>
          <p:nvPr/>
        </p:nvSpPr>
        <p:spPr>
          <a:xfrm>
            <a:off x="1381130" y="225660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2" name="Rectangle 11">
            <a:extLst>
              <a:ext uri="{FF2B5EF4-FFF2-40B4-BE49-F238E27FC236}">
                <a16:creationId xmlns:a16="http://schemas.microsoft.com/office/drawing/2014/main" id="{A59E8B50-7322-CFDC-820B-B73ECD77BBFB}"/>
              </a:ext>
            </a:extLst>
          </p:cNvPr>
          <p:cNvSpPr/>
          <p:nvPr/>
        </p:nvSpPr>
        <p:spPr>
          <a:xfrm>
            <a:off x="1942200" y="2264038"/>
            <a:ext cx="260249"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13" name="Rectangle 12">
            <a:extLst>
              <a:ext uri="{FF2B5EF4-FFF2-40B4-BE49-F238E27FC236}">
                <a16:creationId xmlns:a16="http://schemas.microsoft.com/office/drawing/2014/main" id="{AAB01120-9456-A56A-A9A2-7C26076FDC89}"/>
              </a:ext>
            </a:extLst>
          </p:cNvPr>
          <p:cNvSpPr/>
          <p:nvPr/>
        </p:nvSpPr>
        <p:spPr>
          <a:xfrm>
            <a:off x="2195895"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4" name="Rectangle 13">
            <a:extLst>
              <a:ext uri="{FF2B5EF4-FFF2-40B4-BE49-F238E27FC236}">
                <a16:creationId xmlns:a16="http://schemas.microsoft.com/office/drawing/2014/main" id="{6798ADEF-61C7-BE04-78FD-73D43249305D}"/>
              </a:ext>
            </a:extLst>
          </p:cNvPr>
          <p:cNvSpPr/>
          <p:nvPr/>
        </p:nvSpPr>
        <p:spPr>
          <a:xfrm>
            <a:off x="2734838"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5" name="Rectangle 14">
            <a:extLst>
              <a:ext uri="{FF2B5EF4-FFF2-40B4-BE49-F238E27FC236}">
                <a16:creationId xmlns:a16="http://schemas.microsoft.com/office/drawing/2014/main" id="{66C376D8-3A1C-F6AF-E89B-8DB2DEA8E915}"/>
              </a:ext>
            </a:extLst>
          </p:cNvPr>
          <p:cNvSpPr/>
          <p:nvPr/>
        </p:nvSpPr>
        <p:spPr>
          <a:xfrm>
            <a:off x="3840670" y="2255162"/>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16" name="Rectangle 15">
            <a:extLst>
              <a:ext uri="{FF2B5EF4-FFF2-40B4-BE49-F238E27FC236}">
                <a16:creationId xmlns:a16="http://schemas.microsoft.com/office/drawing/2014/main" id="{EE378A9D-300E-BD69-7DEC-F72E1D04448F}"/>
              </a:ext>
            </a:extLst>
          </p:cNvPr>
          <p:cNvSpPr/>
          <p:nvPr/>
        </p:nvSpPr>
        <p:spPr>
          <a:xfrm>
            <a:off x="5399235" y="2255162"/>
            <a:ext cx="393564"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17" name="Rectangle 16">
            <a:extLst>
              <a:ext uri="{FF2B5EF4-FFF2-40B4-BE49-F238E27FC236}">
                <a16:creationId xmlns:a16="http://schemas.microsoft.com/office/drawing/2014/main" id="{06A330FC-0333-24CB-9C01-38788E9376A6}"/>
              </a:ext>
            </a:extLst>
          </p:cNvPr>
          <p:cNvSpPr/>
          <p:nvPr/>
        </p:nvSpPr>
        <p:spPr>
          <a:xfrm>
            <a:off x="4327902" y="2255162"/>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8" name="Rectangle 17">
            <a:extLst>
              <a:ext uri="{FF2B5EF4-FFF2-40B4-BE49-F238E27FC236}">
                <a16:creationId xmlns:a16="http://schemas.microsoft.com/office/drawing/2014/main" id="{982B15FC-1801-5464-EF1E-7513CB77539E}"/>
              </a:ext>
            </a:extLst>
          </p:cNvPr>
          <p:cNvSpPr/>
          <p:nvPr/>
        </p:nvSpPr>
        <p:spPr>
          <a:xfrm>
            <a:off x="4866845" y="2255162"/>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9" name="TextBox 18">
            <a:extLst>
              <a:ext uri="{FF2B5EF4-FFF2-40B4-BE49-F238E27FC236}">
                <a16:creationId xmlns:a16="http://schemas.microsoft.com/office/drawing/2014/main" id="{EAA14BDE-A959-3147-A7FC-766153C4C4BB}"/>
              </a:ext>
            </a:extLst>
          </p:cNvPr>
          <p:cNvSpPr txBox="1"/>
          <p:nvPr/>
        </p:nvSpPr>
        <p:spPr>
          <a:xfrm>
            <a:off x="71808" y="2978258"/>
            <a:ext cx="1415772" cy="584775"/>
          </a:xfrm>
          <a:prstGeom prst="rect">
            <a:avLst/>
          </a:prstGeom>
          <a:noFill/>
        </p:spPr>
        <p:txBody>
          <a:bodyPr wrap="none" rtlCol="0">
            <a:spAutoFit/>
          </a:bodyPr>
          <a:lstStyle/>
          <a:p>
            <a:r>
              <a:rPr lang="en-US" sz="3200" b="1" dirty="0"/>
              <a:t>Pattern</a:t>
            </a:r>
            <a:endParaRPr lang="en-IN" sz="3200" b="1" dirty="0"/>
          </a:p>
        </p:txBody>
      </p:sp>
      <p:sp>
        <p:nvSpPr>
          <p:cNvPr id="20" name="Rectangle 19">
            <a:extLst>
              <a:ext uri="{FF2B5EF4-FFF2-40B4-BE49-F238E27FC236}">
                <a16:creationId xmlns:a16="http://schemas.microsoft.com/office/drawing/2014/main" id="{0448AC95-ACF6-9579-657F-2ACDC101DB13}"/>
              </a:ext>
            </a:extLst>
          </p:cNvPr>
          <p:cNvSpPr/>
          <p:nvPr/>
        </p:nvSpPr>
        <p:spPr>
          <a:xfrm>
            <a:off x="6864131"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1" name="Rectangle 20">
            <a:extLst>
              <a:ext uri="{FF2B5EF4-FFF2-40B4-BE49-F238E27FC236}">
                <a16:creationId xmlns:a16="http://schemas.microsoft.com/office/drawing/2014/main" id="{B4A1F72D-924B-D00B-8AB8-CA04A393BBB1}"/>
              </a:ext>
            </a:extLst>
          </p:cNvPr>
          <p:cNvSpPr/>
          <p:nvPr/>
        </p:nvSpPr>
        <p:spPr>
          <a:xfrm>
            <a:off x="5792799"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2" name="Rectangle 21">
            <a:extLst>
              <a:ext uri="{FF2B5EF4-FFF2-40B4-BE49-F238E27FC236}">
                <a16:creationId xmlns:a16="http://schemas.microsoft.com/office/drawing/2014/main" id="{9360689E-8095-3B5F-F74F-7E45DABC5999}"/>
              </a:ext>
            </a:extLst>
          </p:cNvPr>
          <p:cNvSpPr/>
          <p:nvPr/>
        </p:nvSpPr>
        <p:spPr>
          <a:xfrm>
            <a:off x="6331742"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3" name="Rectangle 22">
            <a:extLst>
              <a:ext uri="{FF2B5EF4-FFF2-40B4-BE49-F238E27FC236}">
                <a16:creationId xmlns:a16="http://schemas.microsoft.com/office/drawing/2014/main" id="{A75D8265-FE1C-8C11-AD79-F09C90253C91}"/>
              </a:ext>
            </a:extLst>
          </p:cNvPr>
          <p:cNvSpPr/>
          <p:nvPr/>
        </p:nvSpPr>
        <p:spPr>
          <a:xfrm>
            <a:off x="7437574" y="2255162"/>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4" name="Rectangle 23">
            <a:extLst>
              <a:ext uri="{FF2B5EF4-FFF2-40B4-BE49-F238E27FC236}">
                <a16:creationId xmlns:a16="http://schemas.microsoft.com/office/drawing/2014/main" id="{F40C7FF5-1086-37EB-5039-3870BC7FBD84}"/>
              </a:ext>
            </a:extLst>
          </p:cNvPr>
          <p:cNvSpPr/>
          <p:nvPr/>
        </p:nvSpPr>
        <p:spPr>
          <a:xfrm>
            <a:off x="7924806"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5" name="Rectangle 24">
            <a:extLst>
              <a:ext uri="{FF2B5EF4-FFF2-40B4-BE49-F238E27FC236}">
                <a16:creationId xmlns:a16="http://schemas.microsoft.com/office/drawing/2014/main" id="{DDDF26FB-F83F-00F9-A247-C46BD73F34A3}"/>
              </a:ext>
            </a:extLst>
          </p:cNvPr>
          <p:cNvSpPr/>
          <p:nvPr/>
        </p:nvSpPr>
        <p:spPr>
          <a:xfrm>
            <a:off x="8463749"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6" name="Rectangle 25">
            <a:extLst>
              <a:ext uri="{FF2B5EF4-FFF2-40B4-BE49-F238E27FC236}">
                <a16:creationId xmlns:a16="http://schemas.microsoft.com/office/drawing/2014/main" id="{BED0AB94-8957-2553-1F64-99B116BCA356}"/>
              </a:ext>
            </a:extLst>
          </p:cNvPr>
          <p:cNvSpPr/>
          <p:nvPr/>
        </p:nvSpPr>
        <p:spPr>
          <a:xfrm>
            <a:off x="9015860" y="2255162"/>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7" name="Rectangle 26">
            <a:extLst>
              <a:ext uri="{FF2B5EF4-FFF2-40B4-BE49-F238E27FC236}">
                <a16:creationId xmlns:a16="http://schemas.microsoft.com/office/drawing/2014/main" id="{E8D7046E-4184-E7E2-5C45-9ACE3563C1FA}"/>
              </a:ext>
            </a:extLst>
          </p:cNvPr>
          <p:cNvSpPr/>
          <p:nvPr/>
        </p:nvSpPr>
        <p:spPr>
          <a:xfrm>
            <a:off x="9503092" y="2255161"/>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8" name="Rectangle 27">
            <a:extLst>
              <a:ext uri="{FF2B5EF4-FFF2-40B4-BE49-F238E27FC236}">
                <a16:creationId xmlns:a16="http://schemas.microsoft.com/office/drawing/2014/main" id="{A1C87284-C87C-BCC5-CBE5-AF4AC75C9283}"/>
              </a:ext>
            </a:extLst>
          </p:cNvPr>
          <p:cNvSpPr/>
          <p:nvPr/>
        </p:nvSpPr>
        <p:spPr>
          <a:xfrm>
            <a:off x="9978088" y="225516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9" name="Rectangle 28">
            <a:extLst>
              <a:ext uri="{FF2B5EF4-FFF2-40B4-BE49-F238E27FC236}">
                <a16:creationId xmlns:a16="http://schemas.microsoft.com/office/drawing/2014/main" id="{170D85A5-0F74-F1AF-915E-626C97F3112B}"/>
              </a:ext>
            </a:extLst>
          </p:cNvPr>
          <p:cNvSpPr/>
          <p:nvPr/>
        </p:nvSpPr>
        <p:spPr>
          <a:xfrm>
            <a:off x="10517031" y="225516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30" name="Rectangle 29">
            <a:extLst>
              <a:ext uri="{FF2B5EF4-FFF2-40B4-BE49-F238E27FC236}">
                <a16:creationId xmlns:a16="http://schemas.microsoft.com/office/drawing/2014/main" id="{23E42744-DF94-DE04-619E-B2C75E5F2D15}"/>
              </a:ext>
            </a:extLst>
          </p:cNvPr>
          <p:cNvSpPr/>
          <p:nvPr/>
        </p:nvSpPr>
        <p:spPr>
          <a:xfrm>
            <a:off x="11069142" y="2255161"/>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31" name="Rectangle 30">
            <a:extLst>
              <a:ext uri="{FF2B5EF4-FFF2-40B4-BE49-F238E27FC236}">
                <a16:creationId xmlns:a16="http://schemas.microsoft.com/office/drawing/2014/main" id="{ECBE2139-4984-AA35-E7F6-4A0FD594265A}"/>
              </a:ext>
            </a:extLst>
          </p:cNvPr>
          <p:cNvSpPr/>
          <p:nvPr/>
        </p:nvSpPr>
        <p:spPr>
          <a:xfrm>
            <a:off x="11556374" y="2255160"/>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E</a:t>
            </a:r>
            <a:endParaRPr lang="en-IN" sz="1600" dirty="0">
              <a:solidFill>
                <a:schemeClr val="accent6">
                  <a:lumMod val="10000"/>
                </a:schemeClr>
              </a:solidFill>
            </a:endParaRPr>
          </a:p>
        </p:txBody>
      </p:sp>
      <p:sp>
        <p:nvSpPr>
          <p:cNvPr id="32" name="Rectangle 31">
            <a:extLst>
              <a:ext uri="{FF2B5EF4-FFF2-40B4-BE49-F238E27FC236}">
                <a16:creationId xmlns:a16="http://schemas.microsoft.com/office/drawing/2014/main" id="{431E6704-DF96-451C-B1FD-DEE3C373A8F7}"/>
              </a:ext>
            </a:extLst>
          </p:cNvPr>
          <p:cNvSpPr/>
          <p:nvPr/>
        </p:nvSpPr>
        <p:spPr>
          <a:xfrm>
            <a:off x="5373830" y="3172005"/>
            <a:ext cx="615155"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33" name="Rectangle 32">
            <a:extLst>
              <a:ext uri="{FF2B5EF4-FFF2-40B4-BE49-F238E27FC236}">
                <a16:creationId xmlns:a16="http://schemas.microsoft.com/office/drawing/2014/main" id="{0D208304-A986-7B3F-960D-28C0EA1CE678}"/>
              </a:ext>
            </a:extLst>
          </p:cNvPr>
          <p:cNvSpPr/>
          <p:nvPr/>
        </p:nvSpPr>
        <p:spPr>
          <a:xfrm>
            <a:off x="4302498" y="3172005"/>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4" name="Rectangle 33">
            <a:extLst>
              <a:ext uri="{FF2B5EF4-FFF2-40B4-BE49-F238E27FC236}">
                <a16:creationId xmlns:a16="http://schemas.microsoft.com/office/drawing/2014/main" id="{7F5832A6-E0B9-8428-435A-C7A26AA9775F}"/>
              </a:ext>
            </a:extLst>
          </p:cNvPr>
          <p:cNvSpPr/>
          <p:nvPr/>
        </p:nvSpPr>
        <p:spPr>
          <a:xfrm>
            <a:off x="4841441" y="3172005"/>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5" name="Rectangle 34">
            <a:extLst>
              <a:ext uri="{FF2B5EF4-FFF2-40B4-BE49-F238E27FC236}">
                <a16:creationId xmlns:a16="http://schemas.microsoft.com/office/drawing/2014/main" id="{BDFFC81D-792D-EE90-5042-B44015583D2A}"/>
              </a:ext>
            </a:extLst>
          </p:cNvPr>
          <p:cNvSpPr/>
          <p:nvPr/>
        </p:nvSpPr>
        <p:spPr>
          <a:xfrm>
            <a:off x="5996828" y="3172003"/>
            <a:ext cx="388461"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6" name="Rectangle 35">
            <a:extLst>
              <a:ext uri="{FF2B5EF4-FFF2-40B4-BE49-F238E27FC236}">
                <a16:creationId xmlns:a16="http://schemas.microsoft.com/office/drawing/2014/main" id="{16F11B1F-C182-CA9C-EF18-2E1A054F2038}"/>
              </a:ext>
            </a:extLst>
          </p:cNvPr>
          <p:cNvSpPr/>
          <p:nvPr/>
        </p:nvSpPr>
        <p:spPr>
          <a:xfrm>
            <a:off x="6373053" y="317200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7" name="Rectangle 36">
            <a:extLst>
              <a:ext uri="{FF2B5EF4-FFF2-40B4-BE49-F238E27FC236}">
                <a16:creationId xmlns:a16="http://schemas.microsoft.com/office/drawing/2014/main" id="{93D06665-C44B-556E-C8C8-F5C114C0F35D}"/>
              </a:ext>
            </a:extLst>
          </p:cNvPr>
          <p:cNvSpPr/>
          <p:nvPr/>
        </p:nvSpPr>
        <p:spPr>
          <a:xfrm>
            <a:off x="6853048" y="317200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8" name="Rectangle 37">
            <a:extLst>
              <a:ext uri="{FF2B5EF4-FFF2-40B4-BE49-F238E27FC236}">
                <a16:creationId xmlns:a16="http://schemas.microsoft.com/office/drawing/2014/main" id="{AA3EA0EF-0504-D04D-F088-A7E771B86762}"/>
              </a:ext>
            </a:extLst>
          </p:cNvPr>
          <p:cNvSpPr/>
          <p:nvPr/>
        </p:nvSpPr>
        <p:spPr>
          <a:xfrm>
            <a:off x="7417395" y="3172002"/>
            <a:ext cx="487232"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9" name="TextBox 38">
            <a:extLst>
              <a:ext uri="{FF2B5EF4-FFF2-40B4-BE49-F238E27FC236}">
                <a16:creationId xmlns:a16="http://schemas.microsoft.com/office/drawing/2014/main" id="{19890E76-58B7-60E7-58F5-3CE024595A73}"/>
              </a:ext>
            </a:extLst>
          </p:cNvPr>
          <p:cNvSpPr txBox="1"/>
          <p:nvPr/>
        </p:nvSpPr>
        <p:spPr>
          <a:xfrm>
            <a:off x="447490" y="4009188"/>
            <a:ext cx="10690618" cy="1569660"/>
          </a:xfrm>
          <a:prstGeom prst="rect">
            <a:avLst/>
          </a:prstGeom>
          <a:noFill/>
        </p:spPr>
        <p:txBody>
          <a:bodyPr wrap="square" rtlCol="0">
            <a:spAutoFit/>
          </a:bodyPr>
          <a:lstStyle/>
          <a:p>
            <a:r>
              <a:rPr lang="en-US" sz="3200" b="1" i="1" dirty="0">
                <a:latin typeface="Book Antiqua" panose="02040602050305030304" pitchFamily="18" charset="0"/>
              </a:rPr>
              <a:t>As per the algorithm,  mismatch happens at position 2. Hence skip LPS[1]=0 characters. Hence compare from the character after mismatch in the text with pattern[0] </a:t>
            </a:r>
            <a:endParaRPr lang="en-IN" sz="3200" b="1" i="1" dirty="0">
              <a:latin typeface="Book Antiqua" panose="02040602050305030304" pitchFamily="18" charset="0"/>
            </a:endParaRPr>
          </a:p>
        </p:txBody>
      </p:sp>
    </p:spTree>
    <p:extLst>
      <p:ext uri="{BB962C8B-B14F-4D97-AF65-F5344CB8AC3E}">
        <p14:creationId xmlns:p14="http://schemas.microsoft.com/office/powerpoint/2010/main" val="409191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randombar(horizontal)">
                                      <p:cBhvr>
                                        <p:cTn id="18" dur="500"/>
                                        <p:tgtEl>
                                          <p:spTgt spid="9"/>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randombar(horizontal)">
                                      <p:cBhvr>
                                        <p:cTn id="21" dur="500"/>
                                        <p:tgtEl>
                                          <p:spTgt spid="10"/>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randombar(horizontal)">
                                      <p:cBhvr>
                                        <p:cTn id="24" dur="500"/>
                                        <p:tgtEl>
                                          <p:spTgt spid="11"/>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randombar(horizontal)">
                                      <p:cBhvr>
                                        <p:cTn id="27" dur="500"/>
                                        <p:tgtEl>
                                          <p:spTgt spid="12"/>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randombar(horizontal)">
                                      <p:cBhvr>
                                        <p:cTn id="30" dur="500"/>
                                        <p:tgtEl>
                                          <p:spTgt spid="13"/>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randombar(horizontal)">
                                      <p:cBhvr>
                                        <p:cTn id="33" dur="500"/>
                                        <p:tgtEl>
                                          <p:spTgt spid="14"/>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randombar(horizontal)">
                                      <p:cBhvr>
                                        <p:cTn id="36" dur="500"/>
                                        <p:tgtEl>
                                          <p:spTgt spid="15"/>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randombar(horizontal)">
                                      <p:cBhvr>
                                        <p:cTn id="39" dur="500"/>
                                        <p:tgtEl>
                                          <p:spTgt spid="16"/>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randombar(horizontal)">
                                      <p:cBhvr>
                                        <p:cTn id="42" dur="500"/>
                                        <p:tgtEl>
                                          <p:spTgt spid="17"/>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randombar(horizontal)">
                                      <p:cBhvr>
                                        <p:cTn id="45" dur="500"/>
                                        <p:tgtEl>
                                          <p:spTgt spid="18"/>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randombar(horizontal)">
                                      <p:cBhvr>
                                        <p:cTn id="48" dur="500"/>
                                        <p:tgtEl>
                                          <p:spTgt spid="19"/>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randombar(horizontal)">
                                      <p:cBhvr>
                                        <p:cTn id="51" dur="500"/>
                                        <p:tgtEl>
                                          <p:spTgt spid="20"/>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randombar(horizontal)">
                                      <p:cBhvr>
                                        <p:cTn id="54" dur="500"/>
                                        <p:tgtEl>
                                          <p:spTgt spid="21"/>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randombar(horizontal)">
                                      <p:cBhvr>
                                        <p:cTn id="57" dur="500"/>
                                        <p:tgtEl>
                                          <p:spTgt spid="22"/>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randombar(horizontal)">
                                      <p:cBhvr>
                                        <p:cTn id="60" dur="500"/>
                                        <p:tgtEl>
                                          <p:spTgt spid="23"/>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randombar(horizontal)">
                                      <p:cBhvr>
                                        <p:cTn id="63" dur="500"/>
                                        <p:tgtEl>
                                          <p:spTgt spid="2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randombar(horizontal)">
                                      <p:cBhvr>
                                        <p:cTn id="66" dur="500"/>
                                        <p:tgtEl>
                                          <p:spTgt spid="25"/>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randombar(horizontal)">
                                      <p:cBhvr>
                                        <p:cTn id="69" dur="500"/>
                                        <p:tgtEl>
                                          <p:spTgt spid="26"/>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randombar(horizontal)">
                                      <p:cBhvr>
                                        <p:cTn id="72" dur="500"/>
                                        <p:tgtEl>
                                          <p:spTgt spid="27"/>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randombar(horizontal)">
                                      <p:cBhvr>
                                        <p:cTn id="75" dur="500"/>
                                        <p:tgtEl>
                                          <p:spTgt spid="28"/>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randombar(horizontal)">
                                      <p:cBhvr>
                                        <p:cTn id="78" dur="500"/>
                                        <p:tgtEl>
                                          <p:spTgt spid="29"/>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randombar(horizontal)">
                                      <p:cBhvr>
                                        <p:cTn id="81" dur="500"/>
                                        <p:tgtEl>
                                          <p:spTgt spid="30"/>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randombar(horizontal)">
                                      <p:cBhvr>
                                        <p:cTn id="84" dur="500"/>
                                        <p:tgtEl>
                                          <p:spTgt spid="31"/>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randombar(horizontal)">
                                      <p:cBhvr>
                                        <p:cTn id="87" dur="500"/>
                                        <p:tgtEl>
                                          <p:spTgt spid="32"/>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33"/>
                                        </p:tgtEl>
                                        <p:attrNameLst>
                                          <p:attrName>style.visibility</p:attrName>
                                        </p:attrNameLst>
                                      </p:cBhvr>
                                      <p:to>
                                        <p:strVal val="visible"/>
                                      </p:to>
                                    </p:set>
                                    <p:animEffect transition="in" filter="randombar(horizontal)">
                                      <p:cBhvr>
                                        <p:cTn id="90" dur="500"/>
                                        <p:tgtEl>
                                          <p:spTgt spid="33"/>
                                        </p:tgtEl>
                                      </p:cBhvr>
                                    </p:animEffect>
                                  </p:childTnLst>
                                </p:cTn>
                              </p:par>
                              <p:par>
                                <p:cTn id="91" presetID="14" presetClass="entr" presetSubtype="10" fill="hold" grpId="0" nodeType="withEffect">
                                  <p:stCondLst>
                                    <p:cond delay="0"/>
                                  </p:stCondLst>
                                  <p:childTnLst>
                                    <p:set>
                                      <p:cBhvr>
                                        <p:cTn id="92" dur="1" fill="hold">
                                          <p:stCondLst>
                                            <p:cond delay="0"/>
                                          </p:stCondLst>
                                        </p:cTn>
                                        <p:tgtEl>
                                          <p:spTgt spid="34"/>
                                        </p:tgtEl>
                                        <p:attrNameLst>
                                          <p:attrName>style.visibility</p:attrName>
                                        </p:attrNameLst>
                                      </p:cBhvr>
                                      <p:to>
                                        <p:strVal val="visible"/>
                                      </p:to>
                                    </p:set>
                                    <p:animEffect transition="in" filter="randombar(horizontal)">
                                      <p:cBhvr>
                                        <p:cTn id="93" dur="500"/>
                                        <p:tgtEl>
                                          <p:spTgt spid="34"/>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35"/>
                                        </p:tgtEl>
                                        <p:attrNameLst>
                                          <p:attrName>style.visibility</p:attrName>
                                        </p:attrNameLst>
                                      </p:cBhvr>
                                      <p:to>
                                        <p:strVal val="visible"/>
                                      </p:to>
                                    </p:set>
                                    <p:animEffect transition="in" filter="randombar(horizontal)">
                                      <p:cBhvr>
                                        <p:cTn id="96" dur="500"/>
                                        <p:tgtEl>
                                          <p:spTgt spid="35"/>
                                        </p:tgtEl>
                                      </p:cBhvr>
                                    </p:animEffect>
                                  </p:childTnLst>
                                </p:cTn>
                              </p:par>
                              <p:par>
                                <p:cTn id="97" presetID="14" presetClass="entr" presetSubtype="10" fill="hold" grpId="0" nodeType="with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randombar(horizontal)">
                                      <p:cBhvr>
                                        <p:cTn id="99" dur="500"/>
                                        <p:tgtEl>
                                          <p:spTgt spid="36"/>
                                        </p:tgtEl>
                                      </p:cBhvr>
                                    </p:animEffect>
                                  </p:childTnLst>
                                </p:cTn>
                              </p:par>
                              <p:par>
                                <p:cTn id="100" presetID="14" presetClass="entr" presetSubtype="10" fill="hold" grpId="0" nodeType="with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randombar(horizontal)">
                                      <p:cBhvr>
                                        <p:cTn id="102" dur="500"/>
                                        <p:tgtEl>
                                          <p:spTgt spid="37"/>
                                        </p:tgtEl>
                                      </p:cBhvr>
                                    </p:animEffect>
                                  </p:childTnLst>
                                </p:cTn>
                              </p:par>
                              <p:par>
                                <p:cTn id="103" presetID="14" presetClass="entr" presetSubtype="10" fill="hold" grpId="0" nodeType="withEffect">
                                  <p:stCondLst>
                                    <p:cond delay="0"/>
                                  </p:stCondLst>
                                  <p:childTnLst>
                                    <p:set>
                                      <p:cBhvr>
                                        <p:cTn id="104" dur="1" fill="hold">
                                          <p:stCondLst>
                                            <p:cond delay="0"/>
                                          </p:stCondLst>
                                        </p:cTn>
                                        <p:tgtEl>
                                          <p:spTgt spid="38"/>
                                        </p:tgtEl>
                                        <p:attrNameLst>
                                          <p:attrName>style.visibility</p:attrName>
                                        </p:attrNameLst>
                                      </p:cBhvr>
                                      <p:to>
                                        <p:strVal val="visible"/>
                                      </p:to>
                                    </p:set>
                                    <p:animEffect transition="in" filter="randombar(horizontal)">
                                      <p:cBhvr>
                                        <p:cTn id="105" dur="500"/>
                                        <p:tgtEl>
                                          <p:spTgt spid="38"/>
                                        </p:tgtEl>
                                      </p:cBhvr>
                                    </p:animEffect>
                                  </p:childTnLst>
                                </p:cTn>
                              </p:par>
                            </p:childTnLst>
                          </p:cTn>
                        </p:par>
                      </p:childTnLst>
                    </p:cTn>
                  </p:par>
                  <p:par>
                    <p:cTn id="106" fill="hold">
                      <p:stCondLst>
                        <p:cond delay="indefinite"/>
                      </p:stCondLst>
                      <p:childTnLst>
                        <p:par>
                          <p:cTn id="107" fill="hold">
                            <p:stCondLst>
                              <p:cond delay="0"/>
                            </p:stCondLst>
                            <p:childTnLst>
                              <p:par>
                                <p:cTn id="108" presetID="14" presetClass="entr" presetSubtype="10" fill="hold" nodeType="clickEffect">
                                  <p:stCondLst>
                                    <p:cond delay="0"/>
                                  </p:stCondLst>
                                  <p:childTnLst>
                                    <p:set>
                                      <p:cBhvr>
                                        <p:cTn id="109" dur="1" fill="hold">
                                          <p:stCondLst>
                                            <p:cond delay="0"/>
                                          </p:stCondLst>
                                        </p:cTn>
                                        <p:tgtEl>
                                          <p:spTgt spid="39">
                                            <p:txEl>
                                              <p:pRg st="0" end="0"/>
                                            </p:txEl>
                                          </p:spTgt>
                                        </p:tgtEl>
                                        <p:attrNameLst>
                                          <p:attrName>style.visibility</p:attrName>
                                        </p:attrNameLst>
                                      </p:cBhvr>
                                      <p:to>
                                        <p:strVal val="visible"/>
                                      </p:to>
                                    </p:set>
                                    <p:animEffect transition="in" filter="randombar(horizontal)">
                                      <p:cBhvr>
                                        <p:cTn id="110" dur="500"/>
                                        <p:tgtEl>
                                          <p:spTgt spid="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CED47A8-249A-C4F7-8492-F4B4FDC28249}"/>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7228A0C-A13B-DF7F-8899-359C7104B281}"/>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3B75FA2B-AFA5-07A7-DBCD-5F76CDF2539C}"/>
              </a:ext>
            </a:extLst>
          </p:cNvPr>
          <p:cNvSpPr>
            <a:spLocks noGrp="1"/>
          </p:cNvSpPr>
          <p:nvPr>
            <p:ph type="sldNum" sz="quarter" idx="12"/>
          </p:nvPr>
        </p:nvSpPr>
        <p:spPr/>
        <p:txBody>
          <a:bodyPr/>
          <a:lstStyle/>
          <a:p>
            <a:fld id="{294A09A9-5501-47C1-A89A-A340965A2BE2}" type="slidenum">
              <a:rPr lang="en-US" smtClean="0"/>
              <a:pPr/>
              <a:t>25</a:t>
            </a:fld>
            <a:endParaRPr lang="en-US" dirty="0"/>
          </a:p>
        </p:txBody>
      </p:sp>
      <p:sp>
        <p:nvSpPr>
          <p:cNvPr id="6" name="TextBox 5">
            <a:extLst>
              <a:ext uri="{FF2B5EF4-FFF2-40B4-BE49-F238E27FC236}">
                <a16:creationId xmlns:a16="http://schemas.microsoft.com/office/drawing/2014/main" id="{7CEE6B6F-0644-C763-60CC-E04F71EDFC1C}"/>
              </a:ext>
            </a:extLst>
          </p:cNvPr>
          <p:cNvSpPr txBox="1"/>
          <p:nvPr/>
        </p:nvSpPr>
        <p:spPr>
          <a:xfrm>
            <a:off x="73533" y="136525"/>
            <a:ext cx="893193" cy="584775"/>
          </a:xfrm>
          <a:prstGeom prst="rect">
            <a:avLst/>
          </a:prstGeom>
          <a:noFill/>
        </p:spPr>
        <p:txBody>
          <a:bodyPr wrap="none" rtlCol="0">
            <a:spAutoFit/>
          </a:bodyPr>
          <a:lstStyle/>
          <a:p>
            <a:r>
              <a:rPr lang="en-US" sz="3200" b="1" dirty="0"/>
              <a:t>Text</a:t>
            </a:r>
            <a:endParaRPr lang="en-IN" sz="3200" b="1" dirty="0"/>
          </a:p>
        </p:txBody>
      </p:sp>
      <p:sp>
        <p:nvSpPr>
          <p:cNvPr id="7" name="Rectangle 6">
            <a:extLst>
              <a:ext uri="{FF2B5EF4-FFF2-40B4-BE49-F238E27FC236}">
                <a16:creationId xmlns:a16="http://schemas.microsoft.com/office/drawing/2014/main" id="{D441280C-9964-4F5B-44F0-CF48738671C0}"/>
              </a:ext>
            </a:extLst>
          </p:cNvPr>
          <p:cNvSpPr/>
          <p:nvPr/>
        </p:nvSpPr>
        <p:spPr>
          <a:xfrm>
            <a:off x="246835" y="68550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8" name="Rectangle 7">
            <a:extLst>
              <a:ext uri="{FF2B5EF4-FFF2-40B4-BE49-F238E27FC236}">
                <a16:creationId xmlns:a16="http://schemas.microsoft.com/office/drawing/2014/main" id="{405BD02C-91BA-12BB-36AE-FBB765B2841F}"/>
              </a:ext>
            </a:extLst>
          </p:cNvPr>
          <p:cNvSpPr/>
          <p:nvPr/>
        </p:nvSpPr>
        <p:spPr>
          <a:xfrm>
            <a:off x="811182"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9" name="Rectangle 8">
            <a:extLst>
              <a:ext uri="{FF2B5EF4-FFF2-40B4-BE49-F238E27FC236}">
                <a16:creationId xmlns:a16="http://schemas.microsoft.com/office/drawing/2014/main" id="{FB243324-43E0-5127-B131-9A567B04A41F}"/>
              </a:ext>
            </a:extLst>
          </p:cNvPr>
          <p:cNvSpPr/>
          <p:nvPr/>
        </p:nvSpPr>
        <p:spPr>
          <a:xfrm>
            <a:off x="3258349"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0" name="Rectangle 9">
            <a:extLst>
              <a:ext uri="{FF2B5EF4-FFF2-40B4-BE49-F238E27FC236}">
                <a16:creationId xmlns:a16="http://schemas.microsoft.com/office/drawing/2014/main" id="{4FC04C32-5FC0-2B52-92BC-7454AE8AF7B2}"/>
              </a:ext>
            </a:extLst>
          </p:cNvPr>
          <p:cNvSpPr/>
          <p:nvPr/>
        </p:nvSpPr>
        <p:spPr>
          <a:xfrm>
            <a:off x="1372252" y="68694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1" name="Rectangle 10">
            <a:extLst>
              <a:ext uri="{FF2B5EF4-FFF2-40B4-BE49-F238E27FC236}">
                <a16:creationId xmlns:a16="http://schemas.microsoft.com/office/drawing/2014/main" id="{9BDA5B20-E2FF-DED8-5CD7-AAA769F55934}"/>
              </a:ext>
            </a:extLst>
          </p:cNvPr>
          <p:cNvSpPr/>
          <p:nvPr/>
        </p:nvSpPr>
        <p:spPr>
          <a:xfrm>
            <a:off x="1933322" y="694378"/>
            <a:ext cx="260249"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12" name="Rectangle 11">
            <a:extLst>
              <a:ext uri="{FF2B5EF4-FFF2-40B4-BE49-F238E27FC236}">
                <a16:creationId xmlns:a16="http://schemas.microsoft.com/office/drawing/2014/main" id="{7DA36914-B0B9-5994-9D04-176734BA3964}"/>
              </a:ext>
            </a:extLst>
          </p:cNvPr>
          <p:cNvSpPr/>
          <p:nvPr/>
        </p:nvSpPr>
        <p:spPr>
          <a:xfrm>
            <a:off x="2187017"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3" name="Rectangle 12">
            <a:extLst>
              <a:ext uri="{FF2B5EF4-FFF2-40B4-BE49-F238E27FC236}">
                <a16:creationId xmlns:a16="http://schemas.microsoft.com/office/drawing/2014/main" id="{933FC0A7-5F5E-E280-868D-804D8E38D4D6}"/>
              </a:ext>
            </a:extLst>
          </p:cNvPr>
          <p:cNvSpPr/>
          <p:nvPr/>
        </p:nvSpPr>
        <p:spPr>
          <a:xfrm>
            <a:off x="2725960"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4" name="Rectangle 13">
            <a:extLst>
              <a:ext uri="{FF2B5EF4-FFF2-40B4-BE49-F238E27FC236}">
                <a16:creationId xmlns:a16="http://schemas.microsoft.com/office/drawing/2014/main" id="{051B2906-36AD-13A1-941F-84BBA942E0BD}"/>
              </a:ext>
            </a:extLst>
          </p:cNvPr>
          <p:cNvSpPr/>
          <p:nvPr/>
        </p:nvSpPr>
        <p:spPr>
          <a:xfrm>
            <a:off x="3831792" y="685502"/>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15" name="Rectangle 14">
            <a:extLst>
              <a:ext uri="{FF2B5EF4-FFF2-40B4-BE49-F238E27FC236}">
                <a16:creationId xmlns:a16="http://schemas.microsoft.com/office/drawing/2014/main" id="{07737DA1-92A1-8937-CB17-086AD0171A87}"/>
              </a:ext>
            </a:extLst>
          </p:cNvPr>
          <p:cNvSpPr/>
          <p:nvPr/>
        </p:nvSpPr>
        <p:spPr>
          <a:xfrm>
            <a:off x="5390357" y="685502"/>
            <a:ext cx="393564"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16" name="Rectangle 15">
            <a:extLst>
              <a:ext uri="{FF2B5EF4-FFF2-40B4-BE49-F238E27FC236}">
                <a16:creationId xmlns:a16="http://schemas.microsoft.com/office/drawing/2014/main" id="{08BCD705-9109-8B99-140B-5EF7D0F3BDC8}"/>
              </a:ext>
            </a:extLst>
          </p:cNvPr>
          <p:cNvSpPr/>
          <p:nvPr/>
        </p:nvSpPr>
        <p:spPr>
          <a:xfrm>
            <a:off x="4319024" y="685502"/>
            <a:ext cx="564347"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7" name="Rectangle 16">
            <a:extLst>
              <a:ext uri="{FF2B5EF4-FFF2-40B4-BE49-F238E27FC236}">
                <a16:creationId xmlns:a16="http://schemas.microsoft.com/office/drawing/2014/main" id="{787DE1CA-CE94-80A5-EA79-4C03D56B2985}"/>
              </a:ext>
            </a:extLst>
          </p:cNvPr>
          <p:cNvSpPr/>
          <p:nvPr/>
        </p:nvSpPr>
        <p:spPr>
          <a:xfrm>
            <a:off x="4857967" y="685502"/>
            <a:ext cx="564347"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8" name="TextBox 17">
            <a:extLst>
              <a:ext uri="{FF2B5EF4-FFF2-40B4-BE49-F238E27FC236}">
                <a16:creationId xmlns:a16="http://schemas.microsoft.com/office/drawing/2014/main" id="{7575E89B-C192-5AB5-897C-29DD27423A8F}"/>
              </a:ext>
            </a:extLst>
          </p:cNvPr>
          <p:cNvSpPr txBox="1"/>
          <p:nvPr/>
        </p:nvSpPr>
        <p:spPr>
          <a:xfrm>
            <a:off x="62930" y="1408598"/>
            <a:ext cx="1415772" cy="584775"/>
          </a:xfrm>
          <a:prstGeom prst="rect">
            <a:avLst/>
          </a:prstGeom>
          <a:noFill/>
        </p:spPr>
        <p:txBody>
          <a:bodyPr wrap="none" rtlCol="0">
            <a:spAutoFit/>
          </a:bodyPr>
          <a:lstStyle/>
          <a:p>
            <a:r>
              <a:rPr lang="en-US" sz="3200" b="1" dirty="0"/>
              <a:t>Pattern</a:t>
            </a:r>
            <a:endParaRPr lang="en-IN" sz="3200" b="1" dirty="0"/>
          </a:p>
        </p:txBody>
      </p:sp>
      <p:sp>
        <p:nvSpPr>
          <p:cNvPr id="19" name="Rectangle 18">
            <a:extLst>
              <a:ext uri="{FF2B5EF4-FFF2-40B4-BE49-F238E27FC236}">
                <a16:creationId xmlns:a16="http://schemas.microsoft.com/office/drawing/2014/main" id="{3BDD3532-CA5F-0317-BA19-34F76B846E78}"/>
              </a:ext>
            </a:extLst>
          </p:cNvPr>
          <p:cNvSpPr/>
          <p:nvPr/>
        </p:nvSpPr>
        <p:spPr>
          <a:xfrm>
            <a:off x="6855253"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0" name="Rectangle 19">
            <a:extLst>
              <a:ext uri="{FF2B5EF4-FFF2-40B4-BE49-F238E27FC236}">
                <a16:creationId xmlns:a16="http://schemas.microsoft.com/office/drawing/2014/main" id="{9C29317D-82F7-B9F9-AD66-33F5DED4D950}"/>
              </a:ext>
            </a:extLst>
          </p:cNvPr>
          <p:cNvSpPr/>
          <p:nvPr/>
        </p:nvSpPr>
        <p:spPr>
          <a:xfrm>
            <a:off x="5783921"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1" name="Rectangle 20">
            <a:extLst>
              <a:ext uri="{FF2B5EF4-FFF2-40B4-BE49-F238E27FC236}">
                <a16:creationId xmlns:a16="http://schemas.microsoft.com/office/drawing/2014/main" id="{19E04B3F-43F8-AA61-FFBC-18E274BF32AA}"/>
              </a:ext>
            </a:extLst>
          </p:cNvPr>
          <p:cNvSpPr/>
          <p:nvPr/>
        </p:nvSpPr>
        <p:spPr>
          <a:xfrm>
            <a:off x="6322864"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2" name="Rectangle 21">
            <a:extLst>
              <a:ext uri="{FF2B5EF4-FFF2-40B4-BE49-F238E27FC236}">
                <a16:creationId xmlns:a16="http://schemas.microsoft.com/office/drawing/2014/main" id="{3D07144D-BD47-A4D1-9482-FF01FE629200}"/>
              </a:ext>
            </a:extLst>
          </p:cNvPr>
          <p:cNvSpPr/>
          <p:nvPr/>
        </p:nvSpPr>
        <p:spPr>
          <a:xfrm>
            <a:off x="7428696" y="685502"/>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3" name="Rectangle 22">
            <a:extLst>
              <a:ext uri="{FF2B5EF4-FFF2-40B4-BE49-F238E27FC236}">
                <a16:creationId xmlns:a16="http://schemas.microsoft.com/office/drawing/2014/main" id="{FCBE7634-022D-ECCD-017D-F8A527981437}"/>
              </a:ext>
            </a:extLst>
          </p:cNvPr>
          <p:cNvSpPr/>
          <p:nvPr/>
        </p:nvSpPr>
        <p:spPr>
          <a:xfrm>
            <a:off x="7915928"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4" name="Rectangle 23">
            <a:extLst>
              <a:ext uri="{FF2B5EF4-FFF2-40B4-BE49-F238E27FC236}">
                <a16:creationId xmlns:a16="http://schemas.microsoft.com/office/drawing/2014/main" id="{7A1E522C-B65A-1B6B-BCB1-8E9411B6C6E1}"/>
              </a:ext>
            </a:extLst>
          </p:cNvPr>
          <p:cNvSpPr/>
          <p:nvPr/>
        </p:nvSpPr>
        <p:spPr>
          <a:xfrm>
            <a:off x="8454871"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5" name="Rectangle 24">
            <a:extLst>
              <a:ext uri="{FF2B5EF4-FFF2-40B4-BE49-F238E27FC236}">
                <a16:creationId xmlns:a16="http://schemas.microsoft.com/office/drawing/2014/main" id="{A3DA16B4-2EF0-AF67-17CB-95EDB0B28FE9}"/>
              </a:ext>
            </a:extLst>
          </p:cNvPr>
          <p:cNvSpPr/>
          <p:nvPr/>
        </p:nvSpPr>
        <p:spPr>
          <a:xfrm>
            <a:off x="9006982" y="685502"/>
            <a:ext cx="487232"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6" name="Rectangle 25">
            <a:extLst>
              <a:ext uri="{FF2B5EF4-FFF2-40B4-BE49-F238E27FC236}">
                <a16:creationId xmlns:a16="http://schemas.microsoft.com/office/drawing/2014/main" id="{9932CB0F-ABAA-A522-CA29-4373FA74EFE1}"/>
              </a:ext>
            </a:extLst>
          </p:cNvPr>
          <p:cNvSpPr/>
          <p:nvPr/>
        </p:nvSpPr>
        <p:spPr>
          <a:xfrm>
            <a:off x="9494214" y="685501"/>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7" name="Rectangle 26">
            <a:extLst>
              <a:ext uri="{FF2B5EF4-FFF2-40B4-BE49-F238E27FC236}">
                <a16:creationId xmlns:a16="http://schemas.microsoft.com/office/drawing/2014/main" id="{3756987F-0B2E-FF60-D957-54AC09963A4E}"/>
              </a:ext>
            </a:extLst>
          </p:cNvPr>
          <p:cNvSpPr/>
          <p:nvPr/>
        </p:nvSpPr>
        <p:spPr>
          <a:xfrm>
            <a:off x="9969210" y="68550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8" name="Rectangle 27">
            <a:extLst>
              <a:ext uri="{FF2B5EF4-FFF2-40B4-BE49-F238E27FC236}">
                <a16:creationId xmlns:a16="http://schemas.microsoft.com/office/drawing/2014/main" id="{4C76EDEE-04AC-4FD1-9ECE-ECDF1912CCC8}"/>
              </a:ext>
            </a:extLst>
          </p:cNvPr>
          <p:cNvSpPr/>
          <p:nvPr/>
        </p:nvSpPr>
        <p:spPr>
          <a:xfrm>
            <a:off x="10508153" y="68550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9" name="Rectangle 28">
            <a:extLst>
              <a:ext uri="{FF2B5EF4-FFF2-40B4-BE49-F238E27FC236}">
                <a16:creationId xmlns:a16="http://schemas.microsoft.com/office/drawing/2014/main" id="{CE56C6D4-8811-178D-D16C-05FC4546455E}"/>
              </a:ext>
            </a:extLst>
          </p:cNvPr>
          <p:cNvSpPr/>
          <p:nvPr/>
        </p:nvSpPr>
        <p:spPr>
          <a:xfrm>
            <a:off x="11060264" y="685501"/>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30" name="Rectangle 29">
            <a:extLst>
              <a:ext uri="{FF2B5EF4-FFF2-40B4-BE49-F238E27FC236}">
                <a16:creationId xmlns:a16="http://schemas.microsoft.com/office/drawing/2014/main" id="{A4CB9E82-25CC-9F01-7600-F4DBCE166F8E}"/>
              </a:ext>
            </a:extLst>
          </p:cNvPr>
          <p:cNvSpPr/>
          <p:nvPr/>
        </p:nvSpPr>
        <p:spPr>
          <a:xfrm>
            <a:off x="11547496" y="685500"/>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E</a:t>
            </a:r>
            <a:endParaRPr lang="en-IN" sz="1600" dirty="0">
              <a:solidFill>
                <a:schemeClr val="accent6">
                  <a:lumMod val="10000"/>
                </a:schemeClr>
              </a:solidFill>
            </a:endParaRPr>
          </a:p>
        </p:txBody>
      </p:sp>
      <p:sp>
        <p:nvSpPr>
          <p:cNvPr id="31" name="Rectangle 30">
            <a:extLst>
              <a:ext uri="{FF2B5EF4-FFF2-40B4-BE49-F238E27FC236}">
                <a16:creationId xmlns:a16="http://schemas.microsoft.com/office/drawing/2014/main" id="{4791EC6A-A1F9-BD9A-FC0E-9FE637EFF2E8}"/>
              </a:ext>
            </a:extLst>
          </p:cNvPr>
          <p:cNvSpPr/>
          <p:nvPr/>
        </p:nvSpPr>
        <p:spPr>
          <a:xfrm>
            <a:off x="6880657" y="1522447"/>
            <a:ext cx="615155"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32" name="Rectangle 31">
            <a:extLst>
              <a:ext uri="{FF2B5EF4-FFF2-40B4-BE49-F238E27FC236}">
                <a16:creationId xmlns:a16="http://schemas.microsoft.com/office/drawing/2014/main" id="{B31B22DA-CB0B-E690-9EB1-D0A39BAD2CBC}"/>
              </a:ext>
            </a:extLst>
          </p:cNvPr>
          <p:cNvSpPr/>
          <p:nvPr/>
        </p:nvSpPr>
        <p:spPr>
          <a:xfrm>
            <a:off x="5809325" y="1522447"/>
            <a:ext cx="564347"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3" name="Rectangle 32">
            <a:extLst>
              <a:ext uri="{FF2B5EF4-FFF2-40B4-BE49-F238E27FC236}">
                <a16:creationId xmlns:a16="http://schemas.microsoft.com/office/drawing/2014/main" id="{1C4C73A9-03C0-10B8-B758-ADC8645C03C6}"/>
              </a:ext>
            </a:extLst>
          </p:cNvPr>
          <p:cNvSpPr/>
          <p:nvPr/>
        </p:nvSpPr>
        <p:spPr>
          <a:xfrm>
            <a:off x="6348268" y="1522447"/>
            <a:ext cx="564347"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4" name="Rectangle 33">
            <a:extLst>
              <a:ext uri="{FF2B5EF4-FFF2-40B4-BE49-F238E27FC236}">
                <a16:creationId xmlns:a16="http://schemas.microsoft.com/office/drawing/2014/main" id="{20CA6BF3-8E6D-D007-CA45-27D382DE8166}"/>
              </a:ext>
            </a:extLst>
          </p:cNvPr>
          <p:cNvSpPr/>
          <p:nvPr/>
        </p:nvSpPr>
        <p:spPr>
          <a:xfrm>
            <a:off x="7503655" y="1522445"/>
            <a:ext cx="388461"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5" name="Rectangle 34">
            <a:extLst>
              <a:ext uri="{FF2B5EF4-FFF2-40B4-BE49-F238E27FC236}">
                <a16:creationId xmlns:a16="http://schemas.microsoft.com/office/drawing/2014/main" id="{4E3C6011-3756-2252-1508-23E1B3A82188}"/>
              </a:ext>
            </a:extLst>
          </p:cNvPr>
          <p:cNvSpPr/>
          <p:nvPr/>
        </p:nvSpPr>
        <p:spPr>
          <a:xfrm>
            <a:off x="7879880" y="152244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6" name="Rectangle 35">
            <a:extLst>
              <a:ext uri="{FF2B5EF4-FFF2-40B4-BE49-F238E27FC236}">
                <a16:creationId xmlns:a16="http://schemas.microsoft.com/office/drawing/2014/main" id="{AEDDD2CA-D2A6-8CB8-8A2B-87043EBFBD01}"/>
              </a:ext>
            </a:extLst>
          </p:cNvPr>
          <p:cNvSpPr/>
          <p:nvPr/>
        </p:nvSpPr>
        <p:spPr>
          <a:xfrm>
            <a:off x="8359875" y="152244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7" name="Rectangle 36">
            <a:extLst>
              <a:ext uri="{FF2B5EF4-FFF2-40B4-BE49-F238E27FC236}">
                <a16:creationId xmlns:a16="http://schemas.microsoft.com/office/drawing/2014/main" id="{F3A5D0D8-7EEC-A882-7F2B-DCFD9E6D6936}"/>
              </a:ext>
            </a:extLst>
          </p:cNvPr>
          <p:cNvSpPr/>
          <p:nvPr/>
        </p:nvSpPr>
        <p:spPr>
          <a:xfrm>
            <a:off x="8924222" y="1522444"/>
            <a:ext cx="487232"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8" name="TextBox 37">
            <a:extLst>
              <a:ext uri="{FF2B5EF4-FFF2-40B4-BE49-F238E27FC236}">
                <a16:creationId xmlns:a16="http://schemas.microsoft.com/office/drawing/2014/main" id="{7B4C8981-49E9-F42D-E4B3-AAE269999DDD}"/>
              </a:ext>
            </a:extLst>
          </p:cNvPr>
          <p:cNvSpPr txBox="1"/>
          <p:nvPr/>
        </p:nvSpPr>
        <p:spPr>
          <a:xfrm>
            <a:off x="369646" y="2130248"/>
            <a:ext cx="10690618" cy="1569660"/>
          </a:xfrm>
          <a:prstGeom prst="rect">
            <a:avLst/>
          </a:prstGeom>
          <a:noFill/>
        </p:spPr>
        <p:txBody>
          <a:bodyPr wrap="square" rtlCol="0">
            <a:spAutoFit/>
          </a:bodyPr>
          <a:lstStyle/>
          <a:p>
            <a:r>
              <a:rPr lang="en-US" sz="3200" b="1" i="1" dirty="0">
                <a:latin typeface="Book Antiqua" panose="02040602050305030304" pitchFamily="18" charset="0"/>
              </a:rPr>
              <a:t>As per the algorithm,  mismatch happens at position 6. Hence skip LPS[5]=2 characters. Hence compare from the character with mismatch in the text with pattern[2]</a:t>
            </a:r>
            <a:endParaRPr lang="en-IN" sz="3200" b="1" i="1" dirty="0">
              <a:latin typeface="Book Antiqua" panose="02040602050305030304" pitchFamily="18" charset="0"/>
            </a:endParaRPr>
          </a:p>
        </p:txBody>
      </p:sp>
      <p:sp>
        <p:nvSpPr>
          <p:cNvPr id="39" name="TextBox 38">
            <a:extLst>
              <a:ext uri="{FF2B5EF4-FFF2-40B4-BE49-F238E27FC236}">
                <a16:creationId xmlns:a16="http://schemas.microsoft.com/office/drawing/2014/main" id="{F79610DB-8E9B-42E3-24D5-65F9142156A4}"/>
              </a:ext>
            </a:extLst>
          </p:cNvPr>
          <p:cNvSpPr txBox="1"/>
          <p:nvPr/>
        </p:nvSpPr>
        <p:spPr>
          <a:xfrm>
            <a:off x="197103" y="3799574"/>
            <a:ext cx="893193" cy="584775"/>
          </a:xfrm>
          <a:prstGeom prst="rect">
            <a:avLst/>
          </a:prstGeom>
          <a:noFill/>
        </p:spPr>
        <p:txBody>
          <a:bodyPr wrap="none" rtlCol="0">
            <a:spAutoFit/>
          </a:bodyPr>
          <a:lstStyle/>
          <a:p>
            <a:r>
              <a:rPr lang="en-US" sz="3200" b="1" dirty="0"/>
              <a:t>Text</a:t>
            </a:r>
            <a:endParaRPr lang="en-IN" sz="3200" b="1" dirty="0"/>
          </a:p>
        </p:txBody>
      </p:sp>
      <p:sp>
        <p:nvSpPr>
          <p:cNvPr id="40" name="Rectangle 39">
            <a:extLst>
              <a:ext uri="{FF2B5EF4-FFF2-40B4-BE49-F238E27FC236}">
                <a16:creationId xmlns:a16="http://schemas.microsoft.com/office/drawing/2014/main" id="{8D6A793F-64D5-CF2E-14F5-7A916868B44C}"/>
              </a:ext>
            </a:extLst>
          </p:cNvPr>
          <p:cNvSpPr/>
          <p:nvPr/>
        </p:nvSpPr>
        <p:spPr>
          <a:xfrm>
            <a:off x="370405" y="434855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41" name="Rectangle 40">
            <a:extLst>
              <a:ext uri="{FF2B5EF4-FFF2-40B4-BE49-F238E27FC236}">
                <a16:creationId xmlns:a16="http://schemas.microsoft.com/office/drawing/2014/main" id="{BB621398-CE5D-E25B-5C85-402D4B920B6E}"/>
              </a:ext>
            </a:extLst>
          </p:cNvPr>
          <p:cNvSpPr/>
          <p:nvPr/>
        </p:nvSpPr>
        <p:spPr>
          <a:xfrm>
            <a:off x="934752"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42" name="Rectangle 41">
            <a:extLst>
              <a:ext uri="{FF2B5EF4-FFF2-40B4-BE49-F238E27FC236}">
                <a16:creationId xmlns:a16="http://schemas.microsoft.com/office/drawing/2014/main" id="{ADA27527-07EC-84DC-5AFB-62C29D48A440}"/>
              </a:ext>
            </a:extLst>
          </p:cNvPr>
          <p:cNvSpPr/>
          <p:nvPr/>
        </p:nvSpPr>
        <p:spPr>
          <a:xfrm>
            <a:off x="3381919"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43" name="Rectangle 42">
            <a:extLst>
              <a:ext uri="{FF2B5EF4-FFF2-40B4-BE49-F238E27FC236}">
                <a16:creationId xmlns:a16="http://schemas.microsoft.com/office/drawing/2014/main" id="{DB30C57A-99BD-344E-E811-B7D295AB1085}"/>
              </a:ext>
            </a:extLst>
          </p:cNvPr>
          <p:cNvSpPr/>
          <p:nvPr/>
        </p:nvSpPr>
        <p:spPr>
          <a:xfrm>
            <a:off x="1495822" y="434999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44" name="Rectangle 43">
            <a:extLst>
              <a:ext uri="{FF2B5EF4-FFF2-40B4-BE49-F238E27FC236}">
                <a16:creationId xmlns:a16="http://schemas.microsoft.com/office/drawing/2014/main" id="{D1C10661-B616-D1C9-C4AA-9283EEFA70DD}"/>
              </a:ext>
            </a:extLst>
          </p:cNvPr>
          <p:cNvSpPr/>
          <p:nvPr/>
        </p:nvSpPr>
        <p:spPr>
          <a:xfrm>
            <a:off x="2056892" y="4357427"/>
            <a:ext cx="260249"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45" name="Rectangle 44">
            <a:extLst>
              <a:ext uri="{FF2B5EF4-FFF2-40B4-BE49-F238E27FC236}">
                <a16:creationId xmlns:a16="http://schemas.microsoft.com/office/drawing/2014/main" id="{7D0A5F53-CE62-5C55-4A9E-86BC8FDF3035}"/>
              </a:ext>
            </a:extLst>
          </p:cNvPr>
          <p:cNvSpPr/>
          <p:nvPr/>
        </p:nvSpPr>
        <p:spPr>
          <a:xfrm>
            <a:off x="2310587"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46" name="Rectangle 45">
            <a:extLst>
              <a:ext uri="{FF2B5EF4-FFF2-40B4-BE49-F238E27FC236}">
                <a16:creationId xmlns:a16="http://schemas.microsoft.com/office/drawing/2014/main" id="{0E16794E-323E-D374-6209-83094A90E0C6}"/>
              </a:ext>
            </a:extLst>
          </p:cNvPr>
          <p:cNvSpPr/>
          <p:nvPr/>
        </p:nvSpPr>
        <p:spPr>
          <a:xfrm>
            <a:off x="2849530"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47" name="Rectangle 46">
            <a:extLst>
              <a:ext uri="{FF2B5EF4-FFF2-40B4-BE49-F238E27FC236}">
                <a16:creationId xmlns:a16="http://schemas.microsoft.com/office/drawing/2014/main" id="{D45F65B3-38D4-F5BB-77D5-C4A30D609160}"/>
              </a:ext>
            </a:extLst>
          </p:cNvPr>
          <p:cNvSpPr/>
          <p:nvPr/>
        </p:nvSpPr>
        <p:spPr>
          <a:xfrm>
            <a:off x="3955362" y="4348551"/>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48" name="Rectangle 47">
            <a:extLst>
              <a:ext uri="{FF2B5EF4-FFF2-40B4-BE49-F238E27FC236}">
                <a16:creationId xmlns:a16="http://schemas.microsoft.com/office/drawing/2014/main" id="{1E56AF06-D55C-C97F-5A5C-4CA7B918B499}"/>
              </a:ext>
            </a:extLst>
          </p:cNvPr>
          <p:cNvSpPr/>
          <p:nvPr/>
        </p:nvSpPr>
        <p:spPr>
          <a:xfrm>
            <a:off x="5513927" y="4348551"/>
            <a:ext cx="393564"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49" name="Rectangle 48">
            <a:extLst>
              <a:ext uri="{FF2B5EF4-FFF2-40B4-BE49-F238E27FC236}">
                <a16:creationId xmlns:a16="http://schemas.microsoft.com/office/drawing/2014/main" id="{C01C6F73-B3E8-BD9F-B029-B0C99558195A}"/>
              </a:ext>
            </a:extLst>
          </p:cNvPr>
          <p:cNvSpPr/>
          <p:nvPr/>
        </p:nvSpPr>
        <p:spPr>
          <a:xfrm>
            <a:off x="4442594" y="4348551"/>
            <a:ext cx="564347"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50" name="Rectangle 49">
            <a:extLst>
              <a:ext uri="{FF2B5EF4-FFF2-40B4-BE49-F238E27FC236}">
                <a16:creationId xmlns:a16="http://schemas.microsoft.com/office/drawing/2014/main" id="{A93EEFDD-667B-3B33-DB36-620E6D78F43F}"/>
              </a:ext>
            </a:extLst>
          </p:cNvPr>
          <p:cNvSpPr/>
          <p:nvPr/>
        </p:nvSpPr>
        <p:spPr>
          <a:xfrm>
            <a:off x="4981537" y="4348551"/>
            <a:ext cx="564347"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51" name="TextBox 50">
            <a:extLst>
              <a:ext uri="{FF2B5EF4-FFF2-40B4-BE49-F238E27FC236}">
                <a16:creationId xmlns:a16="http://schemas.microsoft.com/office/drawing/2014/main" id="{87E9959C-ED99-D18B-F809-FF77FBBF5066}"/>
              </a:ext>
            </a:extLst>
          </p:cNvPr>
          <p:cNvSpPr txBox="1"/>
          <p:nvPr/>
        </p:nvSpPr>
        <p:spPr>
          <a:xfrm>
            <a:off x="186500" y="5071647"/>
            <a:ext cx="1415772" cy="584775"/>
          </a:xfrm>
          <a:prstGeom prst="rect">
            <a:avLst/>
          </a:prstGeom>
          <a:noFill/>
        </p:spPr>
        <p:txBody>
          <a:bodyPr wrap="none" rtlCol="0">
            <a:spAutoFit/>
          </a:bodyPr>
          <a:lstStyle/>
          <a:p>
            <a:r>
              <a:rPr lang="en-US" sz="3200" b="1" dirty="0"/>
              <a:t>Pattern</a:t>
            </a:r>
            <a:endParaRPr lang="en-IN" sz="3200" b="1" dirty="0"/>
          </a:p>
        </p:txBody>
      </p:sp>
      <p:sp>
        <p:nvSpPr>
          <p:cNvPr id="52" name="Rectangle 51">
            <a:extLst>
              <a:ext uri="{FF2B5EF4-FFF2-40B4-BE49-F238E27FC236}">
                <a16:creationId xmlns:a16="http://schemas.microsoft.com/office/drawing/2014/main" id="{C2E96E81-0885-27A4-27B4-816DE7B416BE}"/>
              </a:ext>
            </a:extLst>
          </p:cNvPr>
          <p:cNvSpPr/>
          <p:nvPr/>
        </p:nvSpPr>
        <p:spPr>
          <a:xfrm>
            <a:off x="6978823"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53" name="Rectangle 52">
            <a:extLst>
              <a:ext uri="{FF2B5EF4-FFF2-40B4-BE49-F238E27FC236}">
                <a16:creationId xmlns:a16="http://schemas.microsoft.com/office/drawing/2014/main" id="{FB77DA96-F875-1CF3-1A69-93FF344C4392}"/>
              </a:ext>
            </a:extLst>
          </p:cNvPr>
          <p:cNvSpPr/>
          <p:nvPr/>
        </p:nvSpPr>
        <p:spPr>
          <a:xfrm>
            <a:off x="5907491"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54" name="Rectangle 53">
            <a:extLst>
              <a:ext uri="{FF2B5EF4-FFF2-40B4-BE49-F238E27FC236}">
                <a16:creationId xmlns:a16="http://schemas.microsoft.com/office/drawing/2014/main" id="{15FAF67B-1AE6-D01D-3073-FE06950135A2}"/>
              </a:ext>
            </a:extLst>
          </p:cNvPr>
          <p:cNvSpPr/>
          <p:nvPr/>
        </p:nvSpPr>
        <p:spPr>
          <a:xfrm>
            <a:off x="6446434"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55" name="Rectangle 54">
            <a:extLst>
              <a:ext uri="{FF2B5EF4-FFF2-40B4-BE49-F238E27FC236}">
                <a16:creationId xmlns:a16="http://schemas.microsoft.com/office/drawing/2014/main" id="{48472449-2DF9-99A3-D6BC-668259D1567E}"/>
              </a:ext>
            </a:extLst>
          </p:cNvPr>
          <p:cNvSpPr/>
          <p:nvPr/>
        </p:nvSpPr>
        <p:spPr>
          <a:xfrm>
            <a:off x="7552266" y="4348551"/>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56" name="Rectangle 55">
            <a:extLst>
              <a:ext uri="{FF2B5EF4-FFF2-40B4-BE49-F238E27FC236}">
                <a16:creationId xmlns:a16="http://schemas.microsoft.com/office/drawing/2014/main" id="{DDEFA3EF-F616-C069-356D-153EEB947DB8}"/>
              </a:ext>
            </a:extLst>
          </p:cNvPr>
          <p:cNvSpPr/>
          <p:nvPr/>
        </p:nvSpPr>
        <p:spPr>
          <a:xfrm>
            <a:off x="8039498" y="4348551"/>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57" name="Rectangle 56">
            <a:extLst>
              <a:ext uri="{FF2B5EF4-FFF2-40B4-BE49-F238E27FC236}">
                <a16:creationId xmlns:a16="http://schemas.microsoft.com/office/drawing/2014/main" id="{652A3A6C-2B83-50DD-E069-CE0DE297F934}"/>
              </a:ext>
            </a:extLst>
          </p:cNvPr>
          <p:cNvSpPr/>
          <p:nvPr/>
        </p:nvSpPr>
        <p:spPr>
          <a:xfrm>
            <a:off x="8578441" y="4348551"/>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58" name="Rectangle 57">
            <a:extLst>
              <a:ext uri="{FF2B5EF4-FFF2-40B4-BE49-F238E27FC236}">
                <a16:creationId xmlns:a16="http://schemas.microsoft.com/office/drawing/2014/main" id="{3AF227ED-C08D-280D-6F89-3D2A79E3D680}"/>
              </a:ext>
            </a:extLst>
          </p:cNvPr>
          <p:cNvSpPr/>
          <p:nvPr/>
        </p:nvSpPr>
        <p:spPr>
          <a:xfrm>
            <a:off x="9130552" y="4348551"/>
            <a:ext cx="487232"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59" name="Rectangle 58">
            <a:extLst>
              <a:ext uri="{FF2B5EF4-FFF2-40B4-BE49-F238E27FC236}">
                <a16:creationId xmlns:a16="http://schemas.microsoft.com/office/drawing/2014/main" id="{BE544E35-B601-E3F5-39C8-6E1408143935}"/>
              </a:ext>
            </a:extLst>
          </p:cNvPr>
          <p:cNvSpPr/>
          <p:nvPr/>
        </p:nvSpPr>
        <p:spPr>
          <a:xfrm>
            <a:off x="9617784" y="4348550"/>
            <a:ext cx="487232"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60" name="Rectangle 59">
            <a:extLst>
              <a:ext uri="{FF2B5EF4-FFF2-40B4-BE49-F238E27FC236}">
                <a16:creationId xmlns:a16="http://schemas.microsoft.com/office/drawing/2014/main" id="{C14C28BD-E42C-DDDD-CBFF-FEDC00A64186}"/>
              </a:ext>
            </a:extLst>
          </p:cNvPr>
          <p:cNvSpPr/>
          <p:nvPr/>
        </p:nvSpPr>
        <p:spPr>
          <a:xfrm>
            <a:off x="10092780" y="4348550"/>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61" name="Rectangle 60">
            <a:extLst>
              <a:ext uri="{FF2B5EF4-FFF2-40B4-BE49-F238E27FC236}">
                <a16:creationId xmlns:a16="http://schemas.microsoft.com/office/drawing/2014/main" id="{0961E948-5C0F-7909-83CE-4FB99C54EA1B}"/>
              </a:ext>
            </a:extLst>
          </p:cNvPr>
          <p:cNvSpPr/>
          <p:nvPr/>
        </p:nvSpPr>
        <p:spPr>
          <a:xfrm>
            <a:off x="10631723" y="4348550"/>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62" name="Rectangle 61">
            <a:extLst>
              <a:ext uri="{FF2B5EF4-FFF2-40B4-BE49-F238E27FC236}">
                <a16:creationId xmlns:a16="http://schemas.microsoft.com/office/drawing/2014/main" id="{AD3403C4-8069-C9F1-D25F-000BFC3811BE}"/>
              </a:ext>
            </a:extLst>
          </p:cNvPr>
          <p:cNvSpPr/>
          <p:nvPr/>
        </p:nvSpPr>
        <p:spPr>
          <a:xfrm>
            <a:off x="11183834" y="4348550"/>
            <a:ext cx="487232"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63" name="Rectangle 62">
            <a:extLst>
              <a:ext uri="{FF2B5EF4-FFF2-40B4-BE49-F238E27FC236}">
                <a16:creationId xmlns:a16="http://schemas.microsoft.com/office/drawing/2014/main" id="{DC6562A5-15AD-587C-B481-DF0179CFDD96}"/>
              </a:ext>
            </a:extLst>
          </p:cNvPr>
          <p:cNvSpPr/>
          <p:nvPr/>
        </p:nvSpPr>
        <p:spPr>
          <a:xfrm>
            <a:off x="11671066" y="4348549"/>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E</a:t>
            </a:r>
            <a:endParaRPr lang="en-IN" sz="1600" dirty="0">
              <a:solidFill>
                <a:schemeClr val="accent6">
                  <a:lumMod val="10000"/>
                </a:schemeClr>
              </a:solidFill>
            </a:endParaRPr>
          </a:p>
        </p:txBody>
      </p:sp>
      <p:sp>
        <p:nvSpPr>
          <p:cNvPr id="64" name="Rectangle 63">
            <a:extLst>
              <a:ext uri="{FF2B5EF4-FFF2-40B4-BE49-F238E27FC236}">
                <a16:creationId xmlns:a16="http://schemas.microsoft.com/office/drawing/2014/main" id="{8607B457-F029-B1D6-9C44-7084CBD0FF79}"/>
              </a:ext>
            </a:extLst>
          </p:cNvPr>
          <p:cNvSpPr/>
          <p:nvPr/>
        </p:nvSpPr>
        <p:spPr>
          <a:xfrm>
            <a:off x="9117585" y="4998125"/>
            <a:ext cx="615155"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65" name="Rectangle 64">
            <a:extLst>
              <a:ext uri="{FF2B5EF4-FFF2-40B4-BE49-F238E27FC236}">
                <a16:creationId xmlns:a16="http://schemas.microsoft.com/office/drawing/2014/main" id="{E0624A42-C988-E37B-B8E7-5CE5A02BC408}"/>
              </a:ext>
            </a:extLst>
          </p:cNvPr>
          <p:cNvSpPr/>
          <p:nvPr/>
        </p:nvSpPr>
        <p:spPr>
          <a:xfrm>
            <a:off x="8046253" y="4998125"/>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66" name="Rectangle 65">
            <a:extLst>
              <a:ext uri="{FF2B5EF4-FFF2-40B4-BE49-F238E27FC236}">
                <a16:creationId xmlns:a16="http://schemas.microsoft.com/office/drawing/2014/main" id="{FDA537C6-8735-23D1-1128-C82E71D37723}"/>
              </a:ext>
            </a:extLst>
          </p:cNvPr>
          <p:cNvSpPr/>
          <p:nvPr/>
        </p:nvSpPr>
        <p:spPr>
          <a:xfrm>
            <a:off x="8585196" y="4998125"/>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67" name="Rectangle 66">
            <a:extLst>
              <a:ext uri="{FF2B5EF4-FFF2-40B4-BE49-F238E27FC236}">
                <a16:creationId xmlns:a16="http://schemas.microsoft.com/office/drawing/2014/main" id="{4C9F0D0B-6195-7097-6022-255F902235A7}"/>
              </a:ext>
            </a:extLst>
          </p:cNvPr>
          <p:cNvSpPr/>
          <p:nvPr/>
        </p:nvSpPr>
        <p:spPr>
          <a:xfrm>
            <a:off x="9740583" y="4998123"/>
            <a:ext cx="388461"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68" name="Rectangle 67">
            <a:extLst>
              <a:ext uri="{FF2B5EF4-FFF2-40B4-BE49-F238E27FC236}">
                <a16:creationId xmlns:a16="http://schemas.microsoft.com/office/drawing/2014/main" id="{7BBD667B-BC28-E036-61C1-DBC415549F5D}"/>
              </a:ext>
            </a:extLst>
          </p:cNvPr>
          <p:cNvSpPr/>
          <p:nvPr/>
        </p:nvSpPr>
        <p:spPr>
          <a:xfrm>
            <a:off x="10116808" y="4998123"/>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69" name="Rectangle 68">
            <a:extLst>
              <a:ext uri="{FF2B5EF4-FFF2-40B4-BE49-F238E27FC236}">
                <a16:creationId xmlns:a16="http://schemas.microsoft.com/office/drawing/2014/main" id="{EBA7B545-27C2-C6D4-A6CA-36AEDD185952}"/>
              </a:ext>
            </a:extLst>
          </p:cNvPr>
          <p:cNvSpPr/>
          <p:nvPr/>
        </p:nvSpPr>
        <p:spPr>
          <a:xfrm>
            <a:off x="10596803" y="4998123"/>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70" name="Rectangle 69">
            <a:extLst>
              <a:ext uri="{FF2B5EF4-FFF2-40B4-BE49-F238E27FC236}">
                <a16:creationId xmlns:a16="http://schemas.microsoft.com/office/drawing/2014/main" id="{D86E39D4-DCE8-14E7-AA1D-FC24E92AAD46}"/>
              </a:ext>
            </a:extLst>
          </p:cNvPr>
          <p:cNvSpPr/>
          <p:nvPr/>
        </p:nvSpPr>
        <p:spPr>
          <a:xfrm>
            <a:off x="11161150" y="4998122"/>
            <a:ext cx="487232"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Tree>
    <p:extLst>
      <p:ext uri="{BB962C8B-B14F-4D97-AF65-F5344CB8AC3E}">
        <p14:creationId xmlns:p14="http://schemas.microsoft.com/office/powerpoint/2010/main" val="313238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randombar(horizontal)">
                                      <p:cBhvr>
                                        <p:cTn id="34" dur="500"/>
                                        <p:tgtEl>
                                          <p:spTgt spid="15"/>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randombar(horizontal)">
                                      <p:cBhvr>
                                        <p:cTn id="40" dur="500"/>
                                        <p:tgtEl>
                                          <p:spTgt spid="17"/>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randombar(horizontal)">
                                      <p:cBhvr>
                                        <p:cTn id="43" dur="500"/>
                                        <p:tgtEl>
                                          <p:spTgt spid="18"/>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randombar(horizontal)">
                                      <p:cBhvr>
                                        <p:cTn id="46" dur="500"/>
                                        <p:tgtEl>
                                          <p:spTgt spid="19"/>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randombar(horizontal)">
                                      <p:cBhvr>
                                        <p:cTn id="49" dur="500"/>
                                        <p:tgtEl>
                                          <p:spTgt spid="20"/>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randombar(horizontal)">
                                      <p:cBhvr>
                                        <p:cTn id="52" dur="500"/>
                                        <p:tgtEl>
                                          <p:spTgt spid="21"/>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500"/>
                                        <p:tgtEl>
                                          <p:spTgt spid="22"/>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randombar(horizontal)">
                                      <p:cBhvr>
                                        <p:cTn id="58" dur="500"/>
                                        <p:tgtEl>
                                          <p:spTgt spid="23"/>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randombar(horizontal)">
                                      <p:cBhvr>
                                        <p:cTn id="61" dur="500"/>
                                        <p:tgtEl>
                                          <p:spTgt spid="24"/>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randombar(horizontal)">
                                      <p:cBhvr>
                                        <p:cTn id="64" dur="500"/>
                                        <p:tgtEl>
                                          <p:spTgt spid="25"/>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500"/>
                                        <p:tgtEl>
                                          <p:spTgt spid="26"/>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randombar(horizontal)">
                                      <p:cBhvr>
                                        <p:cTn id="70" dur="500"/>
                                        <p:tgtEl>
                                          <p:spTgt spid="27"/>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randombar(horizontal)">
                                      <p:cBhvr>
                                        <p:cTn id="73" dur="500"/>
                                        <p:tgtEl>
                                          <p:spTgt spid="28"/>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randombar(horizontal)">
                                      <p:cBhvr>
                                        <p:cTn id="76" dur="500"/>
                                        <p:tgtEl>
                                          <p:spTgt spid="29"/>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randombar(horizontal)">
                                      <p:cBhvr>
                                        <p:cTn id="79" dur="500"/>
                                        <p:tgtEl>
                                          <p:spTgt spid="30"/>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randombar(horizontal)">
                                      <p:cBhvr>
                                        <p:cTn id="82" dur="500"/>
                                        <p:tgtEl>
                                          <p:spTgt spid="31"/>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randombar(horizontal)">
                                      <p:cBhvr>
                                        <p:cTn id="85" dur="500"/>
                                        <p:tgtEl>
                                          <p:spTgt spid="32"/>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randombar(horizontal)">
                                      <p:cBhvr>
                                        <p:cTn id="88" dur="500"/>
                                        <p:tgtEl>
                                          <p:spTgt spid="33"/>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randombar(horizontal)">
                                      <p:cBhvr>
                                        <p:cTn id="91" dur="500"/>
                                        <p:tgtEl>
                                          <p:spTgt spid="34"/>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randombar(horizontal)">
                                      <p:cBhvr>
                                        <p:cTn id="94" dur="500"/>
                                        <p:tgtEl>
                                          <p:spTgt spid="35"/>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randombar(horizontal)">
                                      <p:cBhvr>
                                        <p:cTn id="97" dur="500"/>
                                        <p:tgtEl>
                                          <p:spTgt spid="36"/>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randombar(horizontal)">
                                      <p:cBhvr>
                                        <p:cTn id="100" dur="500"/>
                                        <p:tgtEl>
                                          <p:spTgt spid="37"/>
                                        </p:tgtEl>
                                      </p:cBhvr>
                                    </p:animEffect>
                                  </p:childTnLst>
                                </p:cTn>
                              </p:par>
                            </p:childTnLst>
                          </p:cTn>
                        </p:par>
                      </p:childTnLst>
                    </p:cTn>
                  </p:par>
                  <p:par>
                    <p:cTn id="101" fill="hold">
                      <p:stCondLst>
                        <p:cond delay="indefinite"/>
                      </p:stCondLst>
                      <p:childTnLst>
                        <p:par>
                          <p:cTn id="102" fill="hold">
                            <p:stCondLst>
                              <p:cond delay="0"/>
                            </p:stCondLst>
                            <p:childTnLst>
                              <p:par>
                                <p:cTn id="103" presetID="14" presetClass="entr" presetSubtype="10" fill="hold" grpId="0" nodeType="clickEffect">
                                  <p:stCondLst>
                                    <p:cond delay="0"/>
                                  </p:stCondLst>
                                  <p:childTnLst>
                                    <p:set>
                                      <p:cBhvr>
                                        <p:cTn id="104" dur="1" fill="hold">
                                          <p:stCondLst>
                                            <p:cond delay="0"/>
                                          </p:stCondLst>
                                        </p:cTn>
                                        <p:tgtEl>
                                          <p:spTgt spid="38"/>
                                        </p:tgtEl>
                                        <p:attrNameLst>
                                          <p:attrName>style.visibility</p:attrName>
                                        </p:attrNameLst>
                                      </p:cBhvr>
                                      <p:to>
                                        <p:strVal val="visible"/>
                                      </p:to>
                                    </p:set>
                                    <p:animEffect transition="in" filter="randombar(horizontal)">
                                      <p:cBhvr>
                                        <p:cTn id="105" dur="500"/>
                                        <p:tgtEl>
                                          <p:spTgt spid="38"/>
                                        </p:tgtEl>
                                      </p:cBhvr>
                                    </p:animEffect>
                                  </p:childTnLst>
                                </p:cTn>
                              </p:par>
                            </p:childTnLst>
                          </p:cTn>
                        </p:par>
                      </p:childTnLst>
                    </p:cTn>
                  </p:par>
                  <p:par>
                    <p:cTn id="106" fill="hold">
                      <p:stCondLst>
                        <p:cond delay="indefinite"/>
                      </p:stCondLst>
                      <p:childTnLst>
                        <p:par>
                          <p:cTn id="107" fill="hold">
                            <p:stCondLst>
                              <p:cond delay="0"/>
                            </p:stCondLst>
                            <p:childTnLst>
                              <p:par>
                                <p:cTn id="108" presetID="14" presetClass="entr" presetSubtype="10" fill="hold" grpId="0" nodeType="click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randombar(horizontal)">
                                      <p:cBhvr>
                                        <p:cTn id="110" dur="500"/>
                                        <p:tgtEl>
                                          <p:spTgt spid="39"/>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40"/>
                                        </p:tgtEl>
                                        <p:attrNameLst>
                                          <p:attrName>style.visibility</p:attrName>
                                        </p:attrNameLst>
                                      </p:cBhvr>
                                      <p:to>
                                        <p:strVal val="visible"/>
                                      </p:to>
                                    </p:set>
                                    <p:animEffect transition="in" filter="randombar(horizontal)">
                                      <p:cBhvr>
                                        <p:cTn id="113" dur="500"/>
                                        <p:tgtEl>
                                          <p:spTgt spid="40"/>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41"/>
                                        </p:tgtEl>
                                        <p:attrNameLst>
                                          <p:attrName>style.visibility</p:attrName>
                                        </p:attrNameLst>
                                      </p:cBhvr>
                                      <p:to>
                                        <p:strVal val="visible"/>
                                      </p:to>
                                    </p:set>
                                    <p:animEffect transition="in" filter="randombar(horizontal)">
                                      <p:cBhvr>
                                        <p:cTn id="116" dur="500"/>
                                        <p:tgtEl>
                                          <p:spTgt spid="41"/>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42"/>
                                        </p:tgtEl>
                                        <p:attrNameLst>
                                          <p:attrName>style.visibility</p:attrName>
                                        </p:attrNameLst>
                                      </p:cBhvr>
                                      <p:to>
                                        <p:strVal val="visible"/>
                                      </p:to>
                                    </p:set>
                                    <p:animEffect transition="in" filter="randombar(horizontal)">
                                      <p:cBhvr>
                                        <p:cTn id="119" dur="500"/>
                                        <p:tgtEl>
                                          <p:spTgt spid="42"/>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43"/>
                                        </p:tgtEl>
                                        <p:attrNameLst>
                                          <p:attrName>style.visibility</p:attrName>
                                        </p:attrNameLst>
                                      </p:cBhvr>
                                      <p:to>
                                        <p:strVal val="visible"/>
                                      </p:to>
                                    </p:set>
                                    <p:animEffect transition="in" filter="randombar(horizontal)">
                                      <p:cBhvr>
                                        <p:cTn id="122" dur="500"/>
                                        <p:tgtEl>
                                          <p:spTgt spid="43"/>
                                        </p:tgtEl>
                                      </p:cBhvr>
                                    </p:animEffect>
                                  </p:childTnLst>
                                </p:cTn>
                              </p:par>
                              <p:par>
                                <p:cTn id="123" presetID="14" presetClass="entr" presetSubtype="10" fill="hold" grpId="0" nodeType="withEffect">
                                  <p:stCondLst>
                                    <p:cond delay="0"/>
                                  </p:stCondLst>
                                  <p:childTnLst>
                                    <p:set>
                                      <p:cBhvr>
                                        <p:cTn id="124" dur="1" fill="hold">
                                          <p:stCondLst>
                                            <p:cond delay="0"/>
                                          </p:stCondLst>
                                        </p:cTn>
                                        <p:tgtEl>
                                          <p:spTgt spid="44"/>
                                        </p:tgtEl>
                                        <p:attrNameLst>
                                          <p:attrName>style.visibility</p:attrName>
                                        </p:attrNameLst>
                                      </p:cBhvr>
                                      <p:to>
                                        <p:strVal val="visible"/>
                                      </p:to>
                                    </p:set>
                                    <p:animEffect transition="in" filter="randombar(horizontal)">
                                      <p:cBhvr>
                                        <p:cTn id="125" dur="500"/>
                                        <p:tgtEl>
                                          <p:spTgt spid="44"/>
                                        </p:tgtEl>
                                      </p:cBhvr>
                                    </p:animEffect>
                                  </p:childTnLst>
                                </p:cTn>
                              </p:par>
                              <p:par>
                                <p:cTn id="126" presetID="14" presetClass="entr" presetSubtype="10" fill="hold" grpId="0" nodeType="withEffect">
                                  <p:stCondLst>
                                    <p:cond delay="0"/>
                                  </p:stCondLst>
                                  <p:childTnLst>
                                    <p:set>
                                      <p:cBhvr>
                                        <p:cTn id="127" dur="1" fill="hold">
                                          <p:stCondLst>
                                            <p:cond delay="0"/>
                                          </p:stCondLst>
                                        </p:cTn>
                                        <p:tgtEl>
                                          <p:spTgt spid="45"/>
                                        </p:tgtEl>
                                        <p:attrNameLst>
                                          <p:attrName>style.visibility</p:attrName>
                                        </p:attrNameLst>
                                      </p:cBhvr>
                                      <p:to>
                                        <p:strVal val="visible"/>
                                      </p:to>
                                    </p:set>
                                    <p:animEffect transition="in" filter="randombar(horizontal)">
                                      <p:cBhvr>
                                        <p:cTn id="128" dur="500"/>
                                        <p:tgtEl>
                                          <p:spTgt spid="45"/>
                                        </p:tgtEl>
                                      </p:cBhvr>
                                    </p:animEffect>
                                  </p:childTnLst>
                                </p:cTn>
                              </p:par>
                              <p:par>
                                <p:cTn id="129" presetID="14" presetClass="entr" presetSubtype="10" fill="hold" grpId="0" nodeType="with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randombar(horizontal)">
                                      <p:cBhvr>
                                        <p:cTn id="131" dur="500"/>
                                        <p:tgtEl>
                                          <p:spTgt spid="46"/>
                                        </p:tgtEl>
                                      </p:cBhvr>
                                    </p:animEffect>
                                  </p:childTnLst>
                                </p:cTn>
                              </p:par>
                              <p:par>
                                <p:cTn id="132" presetID="14" presetClass="entr" presetSubtype="10" fill="hold" grpId="0" nodeType="withEffect">
                                  <p:stCondLst>
                                    <p:cond delay="0"/>
                                  </p:stCondLst>
                                  <p:childTnLst>
                                    <p:set>
                                      <p:cBhvr>
                                        <p:cTn id="133" dur="1" fill="hold">
                                          <p:stCondLst>
                                            <p:cond delay="0"/>
                                          </p:stCondLst>
                                        </p:cTn>
                                        <p:tgtEl>
                                          <p:spTgt spid="47"/>
                                        </p:tgtEl>
                                        <p:attrNameLst>
                                          <p:attrName>style.visibility</p:attrName>
                                        </p:attrNameLst>
                                      </p:cBhvr>
                                      <p:to>
                                        <p:strVal val="visible"/>
                                      </p:to>
                                    </p:set>
                                    <p:animEffect transition="in" filter="randombar(horizontal)">
                                      <p:cBhvr>
                                        <p:cTn id="134" dur="500"/>
                                        <p:tgtEl>
                                          <p:spTgt spid="47"/>
                                        </p:tgtEl>
                                      </p:cBhvr>
                                    </p:animEffect>
                                  </p:childTnLst>
                                </p:cTn>
                              </p:par>
                              <p:par>
                                <p:cTn id="135" presetID="14" presetClass="entr" presetSubtype="10" fill="hold" grpId="0" nodeType="withEffect">
                                  <p:stCondLst>
                                    <p:cond delay="0"/>
                                  </p:stCondLst>
                                  <p:childTnLst>
                                    <p:set>
                                      <p:cBhvr>
                                        <p:cTn id="136" dur="1" fill="hold">
                                          <p:stCondLst>
                                            <p:cond delay="0"/>
                                          </p:stCondLst>
                                        </p:cTn>
                                        <p:tgtEl>
                                          <p:spTgt spid="48"/>
                                        </p:tgtEl>
                                        <p:attrNameLst>
                                          <p:attrName>style.visibility</p:attrName>
                                        </p:attrNameLst>
                                      </p:cBhvr>
                                      <p:to>
                                        <p:strVal val="visible"/>
                                      </p:to>
                                    </p:set>
                                    <p:animEffect transition="in" filter="randombar(horizontal)">
                                      <p:cBhvr>
                                        <p:cTn id="137" dur="500"/>
                                        <p:tgtEl>
                                          <p:spTgt spid="48"/>
                                        </p:tgtEl>
                                      </p:cBhvr>
                                    </p:animEffect>
                                  </p:childTnLst>
                                </p:cTn>
                              </p:par>
                              <p:par>
                                <p:cTn id="138" presetID="14" presetClass="entr" presetSubtype="10" fill="hold" grpId="0" nodeType="withEffect">
                                  <p:stCondLst>
                                    <p:cond delay="0"/>
                                  </p:stCondLst>
                                  <p:childTnLst>
                                    <p:set>
                                      <p:cBhvr>
                                        <p:cTn id="139" dur="1" fill="hold">
                                          <p:stCondLst>
                                            <p:cond delay="0"/>
                                          </p:stCondLst>
                                        </p:cTn>
                                        <p:tgtEl>
                                          <p:spTgt spid="49"/>
                                        </p:tgtEl>
                                        <p:attrNameLst>
                                          <p:attrName>style.visibility</p:attrName>
                                        </p:attrNameLst>
                                      </p:cBhvr>
                                      <p:to>
                                        <p:strVal val="visible"/>
                                      </p:to>
                                    </p:set>
                                    <p:animEffect transition="in" filter="randombar(horizontal)">
                                      <p:cBhvr>
                                        <p:cTn id="140" dur="500"/>
                                        <p:tgtEl>
                                          <p:spTgt spid="49"/>
                                        </p:tgtEl>
                                      </p:cBhvr>
                                    </p:animEffect>
                                  </p:childTnLst>
                                </p:cTn>
                              </p:par>
                              <p:par>
                                <p:cTn id="141" presetID="14" presetClass="entr" presetSubtype="10" fill="hold" grpId="0" nodeType="withEffect">
                                  <p:stCondLst>
                                    <p:cond delay="0"/>
                                  </p:stCondLst>
                                  <p:childTnLst>
                                    <p:set>
                                      <p:cBhvr>
                                        <p:cTn id="142" dur="1" fill="hold">
                                          <p:stCondLst>
                                            <p:cond delay="0"/>
                                          </p:stCondLst>
                                        </p:cTn>
                                        <p:tgtEl>
                                          <p:spTgt spid="50"/>
                                        </p:tgtEl>
                                        <p:attrNameLst>
                                          <p:attrName>style.visibility</p:attrName>
                                        </p:attrNameLst>
                                      </p:cBhvr>
                                      <p:to>
                                        <p:strVal val="visible"/>
                                      </p:to>
                                    </p:set>
                                    <p:animEffect transition="in" filter="randombar(horizontal)">
                                      <p:cBhvr>
                                        <p:cTn id="143" dur="500"/>
                                        <p:tgtEl>
                                          <p:spTgt spid="50"/>
                                        </p:tgtEl>
                                      </p:cBhvr>
                                    </p:animEffect>
                                  </p:childTnLst>
                                </p:cTn>
                              </p:par>
                              <p:par>
                                <p:cTn id="144" presetID="14" presetClass="entr" presetSubtype="10" fill="hold" grpId="0" nodeType="withEffect">
                                  <p:stCondLst>
                                    <p:cond delay="0"/>
                                  </p:stCondLst>
                                  <p:childTnLst>
                                    <p:set>
                                      <p:cBhvr>
                                        <p:cTn id="145" dur="1" fill="hold">
                                          <p:stCondLst>
                                            <p:cond delay="0"/>
                                          </p:stCondLst>
                                        </p:cTn>
                                        <p:tgtEl>
                                          <p:spTgt spid="51"/>
                                        </p:tgtEl>
                                        <p:attrNameLst>
                                          <p:attrName>style.visibility</p:attrName>
                                        </p:attrNameLst>
                                      </p:cBhvr>
                                      <p:to>
                                        <p:strVal val="visible"/>
                                      </p:to>
                                    </p:set>
                                    <p:animEffect transition="in" filter="randombar(horizontal)">
                                      <p:cBhvr>
                                        <p:cTn id="146" dur="500"/>
                                        <p:tgtEl>
                                          <p:spTgt spid="51"/>
                                        </p:tgtEl>
                                      </p:cBhvr>
                                    </p:animEffect>
                                  </p:childTnLst>
                                </p:cTn>
                              </p:par>
                              <p:par>
                                <p:cTn id="147" presetID="14" presetClass="entr" presetSubtype="10" fill="hold" grpId="0" nodeType="withEffect">
                                  <p:stCondLst>
                                    <p:cond delay="0"/>
                                  </p:stCondLst>
                                  <p:childTnLst>
                                    <p:set>
                                      <p:cBhvr>
                                        <p:cTn id="148" dur="1" fill="hold">
                                          <p:stCondLst>
                                            <p:cond delay="0"/>
                                          </p:stCondLst>
                                        </p:cTn>
                                        <p:tgtEl>
                                          <p:spTgt spid="52"/>
                                        </p:tgtEl>
                                        <p:attrNameLst>
                                          <p:attrName>style.visibility</p:attrName>
                                        </p:attrNameLst>
                                      </p:cBhvr>
                                      <p:to>
                                        <p:strVal val="visible"/>
                                      </p:to>
                                    </p:set>
                                    <p:animEffect transition="in" filter="randombar(horizontal)">
                                      <p:cBhvr>
                                        <p:cTn id="149" dur="500"/>
                                        <p:tgtEl>
                                          <p:spTgt spid="52"/>
                                        </p:tgtEl>
                                      </p:cBhvr>
                                    </p:animEffect>
                                  </p:childTnLst>
                                </p:cTn>
                              </p:par>
                              <p:par>
                                <p:cTn id="150" presetID="14" presetClass="entr" presetSubtype="10" fill="hold" grpId="0" nodeType="withEffect">
                                  <p:stCondLst>
                                    <p:cond delay="0"/>
                                  </p:stCondLst>
                                  <p:childTnLst>
                                    <p:set>
                                      <p:cBhvr>
                                        <p:cTn id="151" dur="1" fill="hold">
                                          <p:stCondLst>
                                            <p:cond delay="0"/>
                                          </p:stCondLst>
                                        </p:cTn>
                                        <p:tgtEl>
                                          <p:spTgt spid="53"/>
                                        </p:tgtEl>
                                        <p:attrNameLst>
                                          <p:attrName>style.visibility</p:attrName>
                                        </p:attrNameLst>
                                      </p:cBhvr>
                                      <p:to>
                                        <p:strVal val="visible"/>
                                      </p:to>
                                    </p:set>
                                    <p:animEffect transition="in" filter="randombar(horizontal)">
                                      <p:cBhvr>
                                        <p:cTn id="152" dur="500"/>
                                        <p:tgtEl>
                                          <p:spTgt spid="53"/>
                                        </p:tgtEl>
                                      </p:cBhvr>
                                    </p:animEffect>
                                  </p:childTnLst>
                                </p:cTn>
                              </p:par>
                              <p:par>
                                <p:cTn id="153" presetID="14" presetClass="entr" presetSubtype="10" fill="hold" grpId="0" nodeType="withEffect">
                                  <p:stCondLst>
                                    <p:cond delay="0"/>
                                  </p:stCondLst>
                                  <p:childTnLst>
                                    <p:set>
                                      <p:cBhvr>
                                        <p:cTn id="154" dur="1" fill="hold">
                                          <p:stCondLst>
                                            <p:cond delay="0"/>
                                          </p:stCondLst>
                                        </p:cTn>
                                        <p:tgtEl>
                                          <p:spTgt spid="54"/>
                                        </p:tgtEl>
                                        <p:attrNameLst>
                                          <p:attrName>style.visibility</p:attrName>
                                        </p:attrNameLst>
                                      </p:cBhvr>
                                      <p:to>
                                        <p:strVal val="visible"/>
                                      </p:to>
                                    </p:set>
                                    <p:animEffect transition="in" filter="randombar(horizontal)">
                                      <p:cBhvr>
                                        <p:cTn id="155" dur="500"/>
                                        <p:tgtEl>
                                          <p:spTgt spid="54"/>
                                        </p:tgtEl>
                                      </p:cBhvr>
                                    </p:animEffect>
                                  </p:childTnLst>
                                </p:cTn>
                              </p:par>
                              <p:par>
                                <p:cTn id="156" presetID="14" presetClass="entr" presetSubtype="10" fill="hold" grpId="0" nodeType="withEffect">
                                  <p:stCondLst>
                                    <p:cond delay="0"/>
                                  </p:stCondLst>
                                  <p:childTnLst>
                                    <p:set>
                                      <p:cBhvr>
                                        <p:cTn id="157" dur="1" fill="hold">
                                          <p:stCondLst>
                                            <p:cond delay="0"/>
                                          </p:stCondLst>
                                        </p:cTn>
                                        <p:tgtEl>
                                          <p:spTgt spid="55"/>
                                        </p:tgtEl>
                                        <p:attrNameLst>
                                          <p:attrName>style.visibility</p:attrName>
                                        </p:attrNameLst>
                                      </p:cBhvr>
                                      <p:to>
                                        <p:strVal val="visible"/>
                                      </p:to>
                                    </p:set>
                                    <p:animEffect transition="in" filter="randombar(horizontal)">
                                      <p:cBhvr>
                                        <p:cTn id="158" dur="500"/>
                                        <p:tgtEl>
                                          <p:spTgt spid="55"/>
                                        </p:tgtEl>
                                      </p:cBhvr>
                                    </p:animEffect>
                                  </p:childTnLst>
                                </p:cTn>
                              </p:par>
                              <p:par>
                                <p:cTn id="159" presetID="14" presetClass="entr" presetSubtype="10" fill="hold" grpId="0" nodeType="withEffect">
                                  <p:stCondLst>
                                    <p:cond delay="0"/>
                                  </p:stCondLst>
                                  <p:childTnLst>
                                    <p:set>
                                      <p:cBhvr>
                                        <p:cTn id="160" dur="1" fill="hold">
                                          <p:stCondLst>
                                            <p:cond delay="0"/>
                                          </p:stCondLst>
                                        </p:cTn>
                                        <p:tgtEl>
                                          <p:spTgt spid="56"/>
                                        </p:tgtEl>
                                        <p:attrNameLst>
                                          <p:attrName>style.visibility</p:attrName>
                                        </p:attrNameLst>
                                      </p:cBhvr>
                                      <p:to>
                                        <p:strVal val="visible"/>
                                      </p:to>
                                    </p:set>
                                    <p:animEffect transition="in" filter="randombar(horizontal)">
                                      <p:cBhvr>
                                        <p:cTn id="161" dur="500"/>
                                        <p:tgtEl>
                                          <p:spTgt spid="56"/>
                                        </p:tgtEl>
                                      </p:cBhvr>
                                    </p:animEffect>
                                  </p:childTnLst>
                                </p:cTn>
                              </p:par>
                              <p:par>
                                <p:cTn id="162" presetID="14" presetClass="entr" presetSubtype="10" fill="hold" grpId="0" nodeType="withEffect">
                                  <p:stCondLst>
                                    <p:cond delay="0"/>
                                  </p:stCondLst>
                                  <p:childTnLst>
                                    <p:set>
                                      <p:cBhvr>
                                        <p:cTn id="163" dur="1" fill="hold">
                                          <p:stCondLst>
                                            <p:cond delay="0"/>
                                          </p:stCondLst>
                                        </p:cTn>
                                        <p:tgtEl>
                                          <p:spTgt spid="57"/>
                                        </p:tgtEl>
                                        <p:attrNameLst>
                                          <p:attrName>style.visibility</p:attrName>
                                        </p:attrNameLst>
                                      </p:cBhvr>
                                      <p:to>
                                        <p:strVal val="visible"/>
                                      </p:to>
                                    </p:set>
                                    <p:animEffect transition="in" filter="randombar(horizontal)">
                                      <p:cBhvr>
                                        <p:cTn id="164" dur="500"/>
                                        <p:tgtEl>
                                          <p:spTgt spid="57"/>
                                        </p:tgtEl>
                                      </p:cBhvr>
                                    </p:animEffect>
                                  </p:childTnLst>
                                </p:cTn>
                              </p:par>
                              <p:par>
                                <p:cTn id="165" presetID="14" presetClass="entr" presetSubtype="10" fill="hold" grpId="0" nodeType="withEffect">
                                  <p:stCondLst>
                                    <p:cond delay="0"/>
                                  </p:stCondLst>
                                  <p:childTnLst>
                                    <p:set>
                                      <p:cBhvr>
                                        <p:cTn id="166" dur="1" fill="hold">
                                          <p:stCondLst>
                                            <p:cond delay="0"/>
                                          </p:stCondLst>
                                        </p:cTn>
                                        <p:tgtEl>
                                          <p:spTgt spid="58"/>
                                        </p:tgtEl>
                                        <p:attrNameLst>
                                          <p:attrName>style.visibility</p:attrName>
                                        </p:attrNameLst>
                                      </p:cBhvr>
                                      <p:to>
                                        <p:strVal val="visible"/>
                                      </p:to>
                                    </p:set>
                                    <p:animEffect transition="in" filter="randombar(horizontal)">
                                      <p:cBhvr>
                                        <p:cTn id="167" dur="500"/>
                                        <p:tgtEl>
                                          <p:spTgt spid="58"/>
                                        </p:tgtEl>
                                      </p:cBhvr>
                                    </p:animEffect>
                                  </p:childTnLst>
                                </p:cTn>
                              </p:par>
                              <p:par>
                                <p:cTn id="168" presetID="14" presetClass="entr" presetSubtype="10" fill="hold" grpId="0" nodeType="withEffect">
                                  <p:stCondLst>
                                    <p:cond delay="0"/>
                                  </p:stCondLst>
                                  <p:childTnLst>
                                    <p:set>
                                      <p:cBhvr>
                                        <p:cTn id="169" dur="1" fill="hold">
                                          <p:stCondLst>
                                            <p:cond delay="0"/>
                                          </p:stCondLst>
                                        </p:cTn>
                                        <p:tgtEl>
                                          <p:spTgt spid="59"/>
                                        </p:tgtEl>
                                        <p:attrNameLst>
                                          <p:attrName>style.visibility</p:attrName>
                                        </p:attrNameLst>
                                      </p:cBhvr>
                                      <p:to>
                                        <p:strVal val="visible"/>
                                      </p:to>
                                    </p:set>
                                    <p:animEffect transition="in" filter="randombar(horizontal)">
                                      <p:cBhvr>
                                        <p:cTn id="170" dur="500"/>
                                        <p:tgtEl>
                                          <p:spTgt spid="59"/>
                                        </p:tgtEl>
                                      </p:cBhvr>
                                    </p:animEffect>
                                  </p:childTnLst>
                                </p:cTn>
                              </p:par>
                              <p:par>
                                <p:cTn id="171" presetID="14" presetClass="entr" presetSubtype="10" fill="hold" grpId="0" nodeType="withEffect">
                                  <p:stCondLst>
                                    <p:cond delay="0"/>
                                  </p:stCondLst>
                                  <p:childTnLst>
                                    <p:set>
                                      <p:cBhvr>
                                        <p:cTn id="172" dur="1" fill="hold">
                                          <p:stCondLst>
                                            <p:cond delay="0"/>
                                          </p:stCondLst>
                                        </p:cTn>
                                        <p:tgtEl>
                                          <p:spTgt spid="60"/>
                                        </p:tgtEl>
                                        <p:attrNameLst>
                                          <p:attrName>style.visibility</p:attrName>
                                        </p:attrNameLst>
                                      </p:cBhvr>
                                      <p:to>
                                        <p:strVal val="visible"/>
                                      </p:to>
                                    </p:set>
                                    <p:animEffect transition="in" filter="randombar(horizontal)">
                                      <p:cBhvr>
                                        <p:cTn id="173" dur="500"/>
                                        <p:tgtEl>
                                          <p:spTgt spid="60"/>
                                        </p:tgtEl>
                                      </p:cBhvr>
                                    </p:animEffect>
                                  </p:childTnLst>
                                </p:cTn>
                              </p:par>
                              <p:par>
                                <p:cTn id="174" presetID="14" presetClass="entr" presetSubtype="10" fill="hold" grpId="0" nodeType="withEffect">
                                  <p:stCondLst>
                                    <p:cond delay="0"/>
                                  </p:stCondLst>
                                  <p:childTnLst>
                                    <p:set>
                                      <p:cBhvr>
                                        <p:cTn id="175" dur="1" fill="hold">
                                          <p:stCondLst>
                                            <p:cond delay="0"/>
                                          </p:stCondLst>
                                        </p:cTn>
                                        <p:tgtEl>
                                          <p:spTgt spid="61"/>
                                        </p:tgtEl>
                                        <p:attrNameLst>
                                          <p:attrName>style.visibility</p:attrName>
                                        </p:attrNameLst>
                                      </p:cBhvr>
                                      <p:to>
                                        <p:strVal val="visible"/>
                                      </p:to>
                                    </p:set>
                                    <p:animEffect transition="in" filter="randombar(horizontal)">
                                      <p:cBhvr>
                                        <p:cTn id="176" dur="500"/>
                                        <p:tgtEl>
                                          <p:spTgt spid="61"/>
                                        </p:tgtEl>
                                      </p:cBhvr>
                                    </p:animEffect>
                                  </p:childTnLst>
                                </p:cTn>
                              </p:par>
                              <p:par>
                                <p:cTn id="177" presetID="14" presetClass="entr" presetSubtype="10" fill="hold" grpId="0" nodeType="withEffect">
                                  <p:stCondLst>
                                    <p:cond delay="0"/>
                                  </p:stCondLst>
                                  <p:childTnLst>
                                    <p:set>
                                      <p:cBhvr>
                                        <p:cTn id="178" dur="1" fill="hold">
                                          <p:stCondLst>
                                            <p:cond delay="0"/>
                                          </p:stCondLst>
                                        </p:cTn>
                                        <p:tgtEl>
                                          <p:spTgt spid="62"/>
                                        </p:tgtEl>
                                        <p:attrNameLst>
                                          <p:attrName>style.visibility</p:attrName>
                                        </p:attrNameLst>
                                      </p:cBhvr>
                                      <p:to>
                                        <p:strVal val="visible"/>
                                      </p:to>
                                    </p:set>
                                    <p:animEffect transition="in" filter="randombar(horizontal)">
                                      <p:cBhvr>
                                        <p:cTn id="179" dur="500"/>
                                        <p:tgtEl>
                                          <p:spTgt spid="62"/>
                                        </p:tgtEl>
                                      </p:cBhvr>
                                    </p:animEffect>
                                  </p:childTnLst>
                                </p:cTn>
                              </p:par>
                              <p:par>
                                <p:cTn id="180" presetID="14" presetClass="entr" presetSubtype="10" fill="hold" grpId="0" nodeType="withEffect">
                                  <p:stCondLst>
                                    <p:cond delay="0"/>
                                  </p:stCondLst>
                                  <p:childTnLst>
                                    <p:set>
                                      <p:cBhvr>
                                        <p:cTn id="181" dur="1" fill="hold">
                                          <p:stCondLst>
                                            <p:cond delay="0"/>
                                          </p:stCondLst>
                                        </p:cTn>
                                        <p:tgtEl>
                                          <p:spTgt spid="63"/>
                                        </p:tgtEl>
                                        <p:attrNameLst>
                                          <p:attrName>style.visibility</p:attrName>
                                        </p:attrNameLst>
                                      </p:cBhvr>
                                      <p:to>
                                        <p:strVal val="visible"/>
                                      </p:to>
                                    </p:set>
                                    <p:animEffect transition="in" filter="randombar(horizontal)">
                                      <p:cBhvr>
                                        <p:cTn id="182" dur="500"/>
                                        <p:tgtEl>
                                          <p:spTgt spid="63"/>
                                        </p:tgtEl>
                                      </p:cBhvr>
                                    </p:animEffect>
                                  </p:childTnLst>
                                </p:cTn>
                              </p:par>
                              <p:par>
                                <p:cTn id="183" presetID="14" presetClass="entr" presetSubtype="10" fill="hold" grpId="0" nodeType="withEffect">
                                  <p:stCondLst>
                                    <p:cond delay="0"/>
                                  </p:stCondLst>
                                  <p:childTnLst>
                                    <p:set>
                                      <p:cBhvr>
                                        <p:cTn id="184" dur="1" fill="hold">
                                          <p:stCondLst>
                                            <p:cond delay="0"/>
                                          </p:stCondLst>
                                        </p:cTn>
                                        <p:tgtEl>
                                          <p:spTgt spid="64"/>
                                        </p:tgtEl>
                                        <p:attrNameLst>
                                          <p:attrName>style.visibility</p:attrName>
                                        </p:attrNameLst>
                                      </p:cBhvr>
                                      <p:to>
                                        <p:strVal val="visible"/>
                                      </p:to>
                                    </p:set>
                                    <p:animEffect transition="in" filter="randombar(horizontal)">
                                      <p:cBhvr>
                                        <p:cTn id="185" dur="500"/>
                                        <p:tgtEl>
                                          <p:spTgt spid="64"/>
                                        </p:tgtEl>
                                      </p:cBhvr>
                                    </p:animEffect>
                                  </p:childTnLst>
                                </p:cTn>
                              </p:par>
                              <p:par>
                                <p:cTn id="186" presetID="14" presetClass="entr" presetSubtype="10" fill="hold" grpId="0" nodeType="withEffect">
                                  <p:stCondLst>
                                    <p:cond delay="0"/>
                                  </p:stCondLst>
                                  <p:childTnLst>
                                    <p:set>
                                      <p:cBhvr>
                                        <p:cTn id="187" dur="1" fill="hold">
                                          <p:stCondLst>
                                            <p:cond delay="0"/>
                                          </p:stCondLst>
                                        </p:cTn>
                                        <p:tgtEl>
                                          <p:spTgt spid="65"/>
                                        </p:tgtEl>
                                        <p:attrNameLst>
                                          <p:attrName>style.visibility</p:attrName>
                                        </p:attrNameLst>
                                      </p:cBhvr>
                                      <p:to>
                                        <p:strVal val="visible"/>
                                      </p:to>
                                    </p:set>
                                    <p:animEffect transition="in" filter="randombar(horizontal)">
                                      <p:cBhvr>
                                        <p:cTn id="188" dur="500"/>
                                        <p:tgtEl>
                                          <p:spTgt spid="65"/>
                                        </p:tgtEl>
                                      </p:cBhvr>
                                    </p:animEffect>
                                  </p:childTnLst>
                                </p:cTn>
                              </p:par>
                              <p:par>
                                <p:cTn id="189" presetID="14" presetClass="entr" presetSubtype="10" fill="hold" grpId="0" nodeType="withEffect">
                                  <p:stCondLst>
                                    <p:cond delay="0"/>
                                  </p:stCondLst>
                                  <p:childTnLst>
                                    <p:set>
                                      <p:cBhvr>
                                        <p:cTn id="190" dur="1" fill="hold">
                                          <p:stCondLst>
                                            <p:cond delay="0"/>
                                          </p:stCondLst>
                                        </p:cTn>
                                        <p:tgtEl>
                                          <p:spTgt spid="66"/>
                                        </p:tgtEl>
                                        <p:attrNameLst>
                                          <p:attrName>style.visibility</p:attrName>
                                        </p:attrNameLst>
                                      </p:cBhvr>
                                      <p:to>
                                        <p:strVal val="visible"/>
                                      </p:to>
                                    </p:set>
                                    <p:animEffect transition="in" filter="randombar(horizontal)">
                                      <p:cBhvr>
                                        <p:cTn id="191" dur="500"/>
                                        <p:tgtEl>
                                          <p:spTgt spid="66"/>
                                        </p:tgtEl>
                                      </p:cBhvr>
                                    </p:animEffect>
                                  </p:childTnLst>
                                </p:cTn>
                              </p:par>
                              <p:par>
                                <p:cTn id="192" presetID="14" presetClass="entr" presetSubtype="10" fill="hold" grpId="0" nodeType="withEffect">
                                  <p:stCondLst>
                                    <p:cond delay="0"/>
                                  </p:stCondLst>
                                  <p:childTnLst>
                                    <p:set>
                                      <p:cBhvr>
                                        <p:cTn id="193" dur="1" fill="hold">
                                          <p:stCondLst>
                                            <p:cond delay="0"/>
                                          </p:stCondLst>
                                        </p:cTn>
                                        <p:tgtEl>
                                          <p:spTgt spid="67"/>
                                        </p:tgtEl>
                                        <p:attrNameLst>
                                          <p:attrName>style.visibility</p:attrName>
                                        </p:attrNameLst>
                                      </p:cBhvr>
                                      <p:to>
                                        <p:strVal val="visible"/>
                                      </p:to>
                                    </p:set>
                                    <p:animEffect transition="in" filter="randombar(horizontal)">
                                      <p:cBhvr>
                                        <p:cTn id="194" dur="500"/>
                                        <p:tgtEl>
                                          <p:spTgt spid="67"/>
                                        </p:tgtEl>
                                      </p:cBhvr>
                                    </p:animEffect>
                                  </p:childTnLst>
                                </p:cTn>
                              </p:par>
                              <p:par>
                                <p:cTn id="195" presetID="14" presetClass="entr" presetSubtype="10" fill="hold" grpId="0" nodeType="withEffect">
                                  <p:stCondLst>
                                    <p:cond delay="0"/>
                                  </p:stCondLst>
                                  <p:childTnLst>
                                    <p:set>
                                      <p:cBhvr>
                                        <p:cTn id="196" dur="1" fill="hold">
                                          <p:stCondLst>
                                            <p:cond delay="0"/>
                                          </p:stCondLst>
                                        </p:cTn>
                                        <p:tgtEl>
                                          <p:spTgt spid="68"/>
                                        </p:tgtEl>
                                        <p:attrNameLst>
                                          <p:attrName>style.visibility</p:attrName>
                                        </p:attrNameLst>
                                      </p:cBhvr>
                                      <p:to>
                                        <p:strVal val="visible"/>
                                      </p:to>
                                    </p:set>
                                    <p:animEffect transition="in" filter="randombar(horizontal)">
                                      <p:cBhvr>
                                        <p:cTn id="197" dur="500"/>
                                        <p:tgtEl>
                                          <p:spTgt spid="68"/>
                                        </p:tgtEl>
                                      </p:cBhvr>
                                    </p:animEffect>
                                  </p:childTnLst>
                                </p:cTn>
                              </p:par>
                              <p:par>
                                <p:cTn id="198" presetID="14" presetClass="entr" presetSubtype="10" fill="hold" grpId="0" nodeType="withEffect">
                                  <p:stCondLst>
                                    <p:cond delay="0"/>
                                  </p:stCondLst>
                                  <p:childTnLst>
                                    <p:set>
                                      <p:cBhvr>
                                        <p:cTn id="199" dur="1" fill="hold">
                                          <p:stCondLst>
                                            <p:cond delay="0"/>
                                          </p:stCondLst>
                                        </p:cTn>
                                        <p:tgtEl>
                                          <p:spTgt spid="69"/>
                                        </p:tgtEl>
                                        <p:attrNameLst>
                                          <p:attrName>style.visibility</p:attrName>
                                        </p:attrNameLst>
                                      </p:cBhvr>
                                      <p:to>
                                        <p:strVal val="visible"/>
                                      </p:to>
                                    </p:set>
                                    <p:animEffect transition="in" filter="randombar(horizontal)">
                                      <p:cBhvr>
                                        <p:cTn id="200" dur="500"/>
                                        <p:tgtEl>
                                          <p:spTgt spid="69"/>
                                        </p:tgtEl>
                                      </p:cBhvr>
                                    </p:animEffect>
                                  </p:childTnLst>
                                </p:cTn>
                              </p:par>
                              <p:par>
                                <p:cTn id="201" presetID="14" presetClass="entr" presetSubtype="10" fill="hold" grpId="0" nodeType="withEffect">
                                  <p:stCondLst>
                                    <p:cond delay="0"/>
                                  </p:stCondLst>
                                  <p:childTnLst>
                                    <p:set>
                                      <p:cBhvr>
                                        <p:cTn id="202" dur="1" fill="hold">
                                          <p:stCondLst>
                                            <p:cond delay="0"/>
                                          </p:stCondLst>
                                        </p:cTn>
                                        <p:tgtEl>
                                          <p:spTgt spid="70"/>
                                        </p:tgtEl>
                                        <p:attrNameLst>
                                          <p:attrName>style.visibility</p:attrName>
                                        </p:attrNameLst>
                                      </p:cBhvr>
                                      <p:to>
                                        <p:strVal val="visible"/>
                                      </p:to>
                                    </p:set>
                                    <p:animEffect transition="in" filter="randombar(horizontal)">
                                      <p:cBhvr>
                                        <p:cTn id="203"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39" grpId="0"/>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511437D-61FE-BE27-2072-1BCC9CD79A0A}"/>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002E1625-C9CA-8B18-D9EA-54E03354F03F}"/>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70C4E06-D6D1-5E2D-5225-A7C09972EE78}"/>
              </a:ext>
            </a:extLst>
          </p:cNvPr>
          <p:cNvSpPr>
            <a:spLocks noGrp="1"/>
          </p:cNvSpPr>
          <p:nvPr>
            <p:ph type="sldNum" sz="quarter" idx="12"/>
          </p:nvPr>
        </p:nvSpPr>
        <p:spPr/>
        <p:txBody>
          <a:bodyPr/>
          <a:lstStyle/>
          <a:p>
            <a:fld id="{294A09A9-5501-47C1-A89A-A340965A2BE2}" type="slidenum">
              <a:rPr lang="en-US" smtClean="0"/>
              <a:pPr/>
              <a:t>26</a:t>
            </a:fld>
            <a:endParaRPr lang="en-US" dirty="0"/>
          </a:p>
        </p:txBody>
      </p:sp>
      <p:sp>
        <p:nvSpPr>
          <p:cNvPr id="6" name="TextBox 5">
            <a:extLst>
              <a:ext uri="{FF2B5EF4-FFF2-40B4-BE49-F238E27FC236}">
                <a16:creationId xmlns:a16="http://schemas.microsoft.com/office/drawing/2014/main" id="{B63DD8E5-13AE-4AB2-473B-9741AE98C3A3}"/>
              </a:ext>
            </a:extLst>
          </p:cNvPr>
          <p:cNvSpPr txBox="1"/>
          <p:nvPr/>
        </p:nvSpPr>
        <p:spPr>
          <a:xfrm>
            <a:off x="265711" y="550416"/>
            <a:ext cx="6457217" cy="584775"/>
          </a:xfrm>
          <a:prstGeom prst="rect">
            <a:avLst/>
          </a:prstGeom>
          <a:noFill/>
        </p:spPr>
        <p:txBody>
          <a:bodyPr wrap="none" rtlCol="0">
            <a:spAutoFit/>
          </a:bodyPr>
          <a:lstStyle/>
          <a:p>
            <a:r>
              <a:rPr lang="en-US" sz="3200" dirty="0">
                <a:solidFill>
                  <a:srgbClr val="FF0000"/>
                </a:solidFill>
                <a:latin typeface="Book Antiqua" panose="02040602050305030304" pitchFamily="18" charset="0"/>
              </a:rPr>
              <a:t>Consider the pattern: ABCDABCY</a:t>
            </a:r>
            <a:endParaRPr lang="en-IN" sz="3200" dirty="0">
              <a:solidFill>
                <a:srgbClr val="FF0000"/>
              </a:solidFill>
              <a:latin typeface="Book Antiqua" panose="02040602050305030304" pitchFamily="18" charset="0"/>
            </a:endParaRPr>
          </a:p>
        </p:txBody>
      </p:sp>
      <p:sp>
        <p:nvSpPr>
          <p:cNvPr id="7" name="TextBox 6">
            <a:extLst>
              <a:ext uri="{FF2B5EF4-FFF2-40B4-BE49-F238E27FC236}">
                <a16:creationId xmlns:a16="http://schemas.microsoft.com/office/drawing/2014/main" id="{F193503D-6348-C862-BA5A-F6701595358B}"/>
              </a:ext>
            </a:extLst>
          </p:cNvPr>
          <p:cNvSpPr txBox="1"/>
          <p:nvPr/>
        </p:nvSpPr>
        <p:spPr>
          <a:xfrm>
            <a:off x="648070" y="2601157"/>
            <a:ext cx="2568332" cy="461665"/>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=0, j=1, LPS[0]=0</a:t>
            </a:r>
            <a:endParaRPr lang="en-IN" sz="2400" dirty="0">
              <a:latin typeface="Book Antiqua" panose="02040602050305030304" pitchFamily="18" charset="0"/>
            </a:endParaRPr>
          </a:p>
        </p:txBody>
      </p:sp>
      <p:sp>
        <p:nvSpPr>
          <p:cNvPr id="8" name="Rectangle 7">
            <a:extLst>
              <a:ext uri="{FF2B5EF4-FFF2-40B4-BE49-F238E27FC236}">
                <a16:creationId xmlns:a16="http://schemas.microsoft.com/office/drawing/2014/main" id="{9DBD6696-40B3-F6AD-8F40-B867052CBEC5}"/>
              </a:ext>
            </a:extLst>
          </p:cNvPr>
          <p:cNvSpPr/>
          <p:nvPr/>
        </p:nvSpPr>
        <p:spPr>
          <a:xfrm>
            <a:off x="4394448" y="143933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Rectangle 8">
            <a:extLst>
              <a:ext uri="{FF2B5EF4-FFF2-40B4-BE49-F238E27FC236}">
                <a16:creationId xmlns:a16="http://schemas.microsoft.com/office/drawing/2014/main" id="{1CE2B146-E88F-E2B6-4A99-39C75D2C0755}"/>
              </a:ext>
            </a:extLst>
          </p:cNvPr>
          <p:cNvSpPr/>
          <p:nvPr/>
        </p:nvSpPr>
        <p:spPr>
          <a:xfrm>
            <a:off x="4958795" y="143933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7511BBE2-242A-4039-FE57-2FE48647383B}"/>
              </a:ext>
            </a:extLst>
          </p:cNvPr>
          <p:cNvSpPr/>
          <p:nvPr/>
        </p:nvSpPr>
        <p:spPr>
          <a:xfrm>
            <a:off x="5523142" y="143933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EDE2C4E4-50FA-CA0F-B07A-6023AB842D34}"/>
              </a:ext>
            </a:extLst>
          </p:cNvPr>
          <p:cNvSpPr/>
          <p:nvPr/>
        </p:nvSpPr>
        <p:spPr>
          <a:xfrm>
            <a:off x="6087489" y="143933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5646460D-7F43-CCA4-0C9F-BF19529FCF1C}"/>
              </a:ext>
            </a:extLst>
          </p:cNvPr>
          <p:cNvSpPr/>
          <p:nvPr/>
        </p:nvSpPr>
        <p:spPr>
          <a:xfrm>
            <a:off x="6651836" y="1439330"/>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34A5B643-2EBA-A245-4EBB-9F6AFAA764EC}"/>
              </a:ext>
            </a:extLst>
          </p:cNvPr>
          <p:cNvSpPr/>
          <p:nvPr/>
        </p:nvSpPr>
        <p:spPr>
          <a:xfrm>
            <a:off x="7216183" y="143932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ED8C616E-7847-304E-E132-DC370DB61555}"/>
              </a:ext>
            </a:extLst>
          </p:cNvPr>
          <p:cNvSpPr/>
          <p:nvPr/>
        </p:nvSpPr>
        <p:spPr>
          <a:xfrm>
            <a:off x="7780530" y="143932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TextBox 14">
            <a:extLst>
              <a:ext uri="{FF2B5EF4-FFF2-40B4-BE49-F238E27FC236}">
                <a16:creationId xmlns:a16="http://schemas.microsoft.com/office/drawing/2014/main" id="{C5B56257-03A5-8D23-0018-1688B50ED71C}"/>
              </a:ext>
            </a:extLst>
          </p:cNvPr>
          <p:cNvSpPr txBox="1"/>
          <p:nvPr/>
        </p:nvSpPr>
        <p:spPr>
          <a:xfrm>
            <a:off x="1572713" y="1316217"/>
            <a:ext cx="2403222" cy="830997"/>
          </a:xfrm>
          <a:prstGeom prst="rect">
            <a:avLst/>
          </a:prstGeom>
          <a:noFill/>
        </p:spPr>
        <p:txBody>
          <a:bodyPr wrap="none" rtlCol="0">
            <a:spAutoFit/>
          </a:bodyPr>
          <a:lstStyle/>
          <a:p>
            <a:r>
              <a:rPr lang="en-US" sz="2400" b="1" dirty="0">
                <a:solidFill>
                  <a:srgbClr val="7030A0"/>
                </a:solidFill>
              </a:rPr>
              <a:t>Define LPS size=8 </a:t>
            </a:r>
          </a:p>
          <a:p>
            <a:r>
              <a:rPr lang="en-US" sz="2400" b="1" dirty="0">
                <a:solidFill>
                  <a:srgbClr val="7030A0"/>
                </a:solidFill>
              </a:rPr>
              <a:t>(pattern length)</a:t>
            </a:r>
            <a:endParaRPr lang="en-IN" sz="2400" b="1" dirty="0">
              <a:solidFill>
                <a:srgbClr val="7030A0"/>
              </a:solidFill>
            </a:endParaRPr>
          </a:p>
        </p:txBody>
      </p:sp>
      <p:sp>
        <p:nvSpPr>
          <p:cNvPr id="16" name="Rectangle 15">
            <a:extLst>
              <a:ext uri="{FF2B5EF4-FFF2-40B4-BE49-F238E27FC236}">
                <a16:creationId xmlns:a16="http://schemas.microsoft.com/office/drawing/2014/main" id="{40E74380-5675-A4F4-838E-1D78A4ACDDBC}"/>
              </a:ext>
            </a:extLst>
          </p:cNvPr>
          <p:cNvSpPr/>
          <p:nvPr/>
        </p:nvSpPr>
        <p:spPr>
          <a:xfrm>
            <a:off x="3265754" y="254214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7" name="Rectangle 16">
            <a:extLst>
              <a:ext uri="{FF2B5EF4-FFF2-40B4-BE49-F238E27FC236}">
                <a16:creationId xmlns:a16="http://schemas.microsoft.com/office/drawing/2014/main" id="{1E36D3B6-D2EF-17AD-8693-F632727A997B}"/>
              </a:ext>
            </a:extLst>
          </p:cNvPr>
          <p:cNvSpPr/>
          <p:nvPr/>
        </p:nvSpPr>
        <p:spPr>
          <a:xfrm>
            <a:off x="3830101" y="254214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a:extLst>
              <a:ext uri="{FF2B5EF4-FFF2-40B4-BE49-F238E27FC236}">
                <a16:creationId xmlns:a16="http://schemas.microsoft.com/office/drawing/2014/main" id="{32AD5210-3DAE-8FA6-EB53-599118D4F5AC}"/>
              </a:ext>
            </a:extLst>
          </p:cNvPr>
          <p:cNvSpPr/>
          <p:nvPr/>
        </p:nvSpPr>
        <p:spPr>
          <a:xfrm>
            <a:off x="4394448" y="254214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18">
            <a:extLst>
              <a:ext uri="{FF2B5EF4-FFF2-40B4-BE49-F238E27FC236}">
                <a16:creationId xmlns:a16="http://schemas.microsoft.com/office/drawing/2014/main" id="{33B21486-2A2E-4AD4-28B8-A275660DE41D}"/>
              </a:ext>
            </a:extLst>
          </p:cNvPr>
          <p:cNvSpPr/>
          <p:nvPr/>
        </p:nvSpPr>
        <p:spPr>
          <a:xfrm>
            <a:off x="4958795" y="254214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Rectangle 19">
            <a:extLst>
              <a:ext uri="{FF2B5EF4-FFF2-40B4-BE49-F238E27FC236}">
                <a16:creationId xmlns:a16="http://schemas.microsoft.com/office/drawing/2014/main" id="{4284A81D-7682-597F-27AA-8B8A848B7B53}"/>
              </a:ext>
            </a:extLst>
          </p:cNvPr>
          <p:cNvSpPr/>
          <p:nvPr/>
        </p:nvSpPr>
        <p:spPr>
          <a:xfrm>
            <a:off x="5523142" y="254214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a:extLst>
              <a:ext uri="{FF2B5EF4-FFF2-40B4-BE49-F238E27FC236}">
                <a16:creationId xmlns:a16="http://schemas.microsoft.com/office/drawing/2014/main" id="{B8F7DA4B-4AFB-ED15-3B9C-1D36AFC64F57}"/>
              </a:ext>
            </a:extLst>
          </p:cNvPr>
          <p:cNvSpPr/>
          <p:nvPr/>
        </p:nvSpPr>
        <p:spPr>
          <a:xfrm>
            <a:off x="6087489" y="254214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a:extLst>
              <a:ext uri="{FF2B5EF4-FFF2-40B4-BE49-F238E27FC236}">
                <a16:creationId xmlns:a16="http://schemas.microsoft.com/office/drawing/2014/main" id="{6648A3E7-24A9-61AC-B359-9CF9938A2C26}"/>
              </a:ext>
            </a:extLst>
          </p:cNvPr>
          <p:cNvSpPr/>
          <p:nvPr/>
        </p:nvSpPr>
        <p:spPr>
          <a:xfrm>
            <a:off x="6651836" y="254214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F4CD26D7-BE85-2A0F-CFEC-0FD6AF3E1FA1}"/>
              </a:ext>
            </a:extLst>
          </p:cNvPr>
          <p:cNvSpPr txBox="1"/>
          <p:nvPr/>
        </p:nvSpPr>
        <p:spPr>
          <a:xfrm>
            <a:off x="585926" y="3460249"/>
            <a:ext cx="5838458" cy="1569660"/>
          </a:xfrm>
          <a:prstGeom prst="rect">
            <a:avLst/>
          </a:prstGeom>
          <a:noFill/>
        </p:spPr>
        <p:txBody>
          <a:bodyPr wrap="none" rtlCol="0">
            <a:spAutoFit/>
          </a:bodyPr>
          <a:lstStyle/>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Pattern[0] with Pattern[1] which: A and B</a:t>
            </a:r>
          </a:p>
          <a:p>
            <a:r>
              <a:rPr lang="en-US" sz="2400" dirty="0">
                <a:latin typeface="Book Antiqua" panose="02040602050305030304" pitchFamily="18" charset="0"/>
              </a:rPr>
              <a:t>No match.</a:t>
            </a:r>
          </a:p>
          <a:p>
            <a:r>
              <a:rPr lang="en-US" sz="2400" dirty="0" err="1">
                <a:latin typeface="Book Antiqua" panose="02040602050305030304" pitchFamily="18" charset="0"/>
              </a:rPr>
              <a:t>i</a:t>
            </a:r>
            <a:r>
              <a:rPr lang="en-US" sz="2400" dirty="0">
                <a:latin typeface="Book Antiqua" panose="02040602050305030304" pitchFamily="18" charset="0"/>
              </a:rPr>
              <a:t>=0 =&gt; set LPS[j]=0,j++</a:t>
            </a:r>
            <a:endParaRPr lang="en-IN" sz="2400" dirty="0">
              <a:latin typeface="Book Antiqua" panose="02040602050305030304" pitchFamily="18" charset="0"/>
            </a:endParaRPr>
          </a:p>
        </p:txBody>
      </p:sp>
      <p:sp>
        <p:nvSpPr>
          <p:cNvPr id="24" name="Rectangle 23">
            <a:extLst>
              <a:ext uri="{FF2B5EF4-FFF2-40B4-BE49-F238E27FC236}">
                <a16:creationId xmlns:a16="http://schemas.microsoft.com/office/drawing/2014/main" id="{5B5CAFDF-E559-8241-261E-46A0B3ECCEC1}"/>
              </a:ext>
            </a:extLst>
          </p:cNvPr>
          <p:cNvSpPr/>
          <p:nvPr/>
        </p:nvSpPr>
        <p:spPr>
          <a:xfrm>
            <a:off x="4402959" y="443995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5" name="Rectangle 24">
            <a:extLst>
              <a:ext uri="{FF2B5EF4-FFF2-40B4-BE49-F238E27FC236}">
                <a16:creationId xmlns:a16="http://schemas.microsoft.com/office/drawing/2014/main" id="{395A7AEC-DA81-188A-E71F-D578AAC932C5}"/>
              </a:ext>
            </a:extLst>
          </p:cNvPr>
          <p:cNvSpPr/>
          <p:nvPr/>
        </p:nvSpPr>
        <p:spPr>
          <a:xfrm>
            <a:off x="4967306" y="443995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6" name="Rectangle 25">
            <a:extLst>
              <a:ext uri="{FF2B5EF4-FFF2-40B4-BE49-F238E27FC236}">
                <a16:creationId xmlns:a16="http://schemas.microsoft.com/office/drawing/2014/main" id="{5C880BD4-3B24-4BD0-C13F-FCC8E433AA59}"/>
              </a:ext>
            </a:extLst>
          </p:cNvPr>
          <p:cNvSpPr/>
          <p:nvPr/>
        </p:nvSpPr>
        <p:spPr>
          <a:xfrm>
            <a:off x="5531653" y="443995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Rectangle 26">
            <a:extLst>
              <a:ext uri="{FF2B5EF4-FFF2-40B4-BE49-F238E27FC236}">
                <a16:creationId xmlns:a16="http://schemas.microsoft.com/office/drawing/2014/main" id="{45AE322A-2740-C233-639F-CD7C6115B06B}"/>
              </a:ext>
            </a:extLst>
          </p:cNvPr>
          <p:cNvSpPr/>
          <p:nvPr/>
        </p:nvSpPr>
        <p:spPr>
          <a:xfrm>
            <a:off x="6096000" y="443995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Rectangle 27">
            <a:extLst>
              <a:ext uri="{FF2B5EF4-FFF2-40B4-BE49-F238E27FC236}">
                <a16:creationId xmlns:a16="http://schemas.microsoft.com/office/drawing/2014/main" id="{9DC66DB2-3D86-1719-B81C-A513F9CCD45A}"/>
              </a:ext>
            </a:extLst>
          </p:cNvPr>
          <p:cNvSpPr/>
          <p:nvPr/>
        </p:nvSpPr>
        <p:spPr>
          <a:xfrm>
            <a:off x="6660347" y="443995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Rectangle 28">
            <a:extLst>
              <a:ext uri="{FF2B5EF4-FFF2-40B4-BE49-F238E27FC236}">
                <a16:creationId xmlns:a16="http://schemas.microsoft.com/office/drawing/2014/main" id="{709F8887-1E51-D980-C039-31FBBB92F412}"/>
              </a:ext>
            </a:extLst>
          </p:cNvPr>
          <p:cNvSpPr/>
          <p:nvPr/>
        </p:nvSpPr>
        <p:spPr>
          <a:xfrm>
            <a:off x="7224694" y="443995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Rectangle 29">
            <a:extLst>
              <a:ext uri="{FF2B5EF4-FFF2-40B4-BE49-F238E27FC236}">
                <a16:creationId xmlns:a16="http://schemas.microsoft.com/office/drawing/2014/main" id="{EDE39EC8-777D-B23F-0E12-5D20B880061F}"/>
              </a:ext>
            </a:extLst>
          </p:cNvPr>
          <p:cNvSpPr/>
          <p:nvPr/>
        </p:nvSpPr>
        <p:spPr>
          <a:xfrm>
            <a:off x="7789041" y="443995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Rectangle 1">
            <a:extLst>
              <a:ext uri="{FF2B5EF4-FFF2-40B4-BE49-F238E27FC236}">
                <a16:creationId xmlns:a16="http://schemas.microsoft.com/office/drawing/2014/main" id="{F714C35C-B2FF-F6E3-B3E0-DE3C5E300795}"/>
              </a:ext>
            </a:extLst>
          </p:cNvPr>
          <p:cNvSpPr/>
          <p:nvPr/>
        </p:nvSpPr>
        <p:spPr>
          <a:xfrm>
            <a:off x="8353388" y="143932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Rectangle 30">
            <a:extLst>
              <a:ext uri="{FF2B5EF4-FFF2-40B4-BE49-F238E27FC236}">
                <a16:creationId xmlns:a16="http://schemas.microsoft.com/office/drawing/2014/main" id="{1F821652-D301-5570-4944-38373FB7C34B}"/>
              </a:ext>
            </a:extLst>
          </p:cNvPr>
          <p:cNvSpPr/>
          <p:nvPr/>
        </p:nvSpPr>
        <p:spPr>
          <a:xfrm>
            <a:off x="7216182" y="254214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Rectangle 31">
            <a:extLst>
              <a:ext uri="{FF2B5EF4-FFF2-40B4-BE49-F238E27FC236}">
                <a16:creationId xmlns:a16="http://schemas.microsoft.com/office/drawing/2014/main" id="{39E5F6F2-1536-022C-F59C-E1C0324C8EC5}"/>
              </a:ext>
            </a:extLst>
          </p:cNvPr>
          <p:cNvSpPr/>
          <p:nvPr/>
        </p:nvSpPr>
        <p:spPr>
          <a:xfrm>
            <a:off x="8344877" y="443995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72094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500"/>
                                        <p:tgtEl>
                                          <p:spTgt spid="11"/>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randombar(horizontal)">
                                      <p:cBhvr>
                                        <p:cTn id="22" dur="500"/>
                                        <p:tgtEl>
                                          <p:spTgt spid="13"/>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randombar(horizontal)">
                                      <p:cBhvr>
                                        <p:cTn id="25" dur="500"/>
                                        <p:tgtEl>
                                          <p:spTgt spid="14"/>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randombar(horizontal)">
                                      <p:cBhvr>
                                        <p:cTn id="28" dur="500"/>
                                        <p:tgtEl>
                                          <p:spTgt spid="15"/>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randombar(horizontal)">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randombar(horizontal)">
                                      <p:cBhvr>
                                        <p:cTn id="36" dur="500"/>
                                        <p:tgtEl>
                                          <p:spTgt spid="7"/>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randombar(horizontal)">
                                      <p:cBhvr>
                                        <p:cTn id="39" dur="500"/>
                                        <p:tgtEl>
                                          <p:spTgt spid="16"/>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randombar(horizontal)">
                                      <p:cBhvr>
                                        <p:cTn id="42" dur="500"/>
                                        <p:tgtEl>
                                          <p:spTgt spid="17"/>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randombar(horizontal)">
                                      <p:cBhvr>
                                        <p:cTn id="45" dur="500"/>
                                        <p:tgtEl>
                                          <p:spTgt spid="18"/>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randombar(horizontal)">
                                      <p:cBhvr>
                                        <p:cTn id="48" dur="500"/>
                                        <p:tgtEl>
                                          <p:spTgt spid="19"/>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randombar(horizontal)">
                                      <p:cBhvr>
                                        <p:cTn id="51" dur="500"/>
                                        <p:tgtEl>
                                          <p:spTgt spid="20"/>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randombar(horizontal)">
                                      <p:cBhvr>
                                        <p:cTn id="54" dur="500"/>
                                        <p:tgtEl>
                                          <p:spTgt spid="21"/>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randombar(horizontal)">
                                      <p:cBhvr>
                                        <p:cTn id="57" dur="500"/>
                                        <p:tgtEl>
                                          <p:spTgt spid="22"/>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randombar(horizontal)">
                                      <p:cBhvr>
                                        <p:cTn id="60" dur="500"/>
                                        <p:tgtEl>
                                          <p:spTgt spid="31"/>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randombar(horizontal)">
                                      <p:cBhvr>
                                        <p:cTn id="65" dur="500"/>
                                        <p:tgtEl>
                                          <p:spTgt spid="23"/>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randombar(horizontal)">
                                      <p:cBhvr>
                                        <p:cTn id="68" dur="500"/>
                                        <p:tgtEl>
                                          <p:spTgt spid="24"/>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randombar(horizontal)">
                                      <p:cBhvr>
                                        <p:cTn id="71" dur="500"/>
                                        <p:tgtEl>
                                          <p:spTgt spid="25"/>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randombar(horizontal)">
                                      <p:cBhvr>
                                        <p:cTn id="74" dur="500"/>
                                        <p:tgtEl>
                                          <p:spTgt spid="26"/>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randombar(horizontal)">
                                      <p:cBhvr>
                                        <p:cTn id="77" dur="500"/>
                                        <p:tgtEl>
                                          <p:spTgt spid="27"/>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randombar(horizontal)">
                                      <p:cBhvr>
                                        <p:cTn id="80" dur="500"/>
                                        <p:tgtEl>
                                          <p:spTgt spid="28"/>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randombar(horizontal)">
                                      <p:cBhvr>
                                        <p:cTn id="83" dur="500"/>
                                        <p:tgtEl>
                                          <p:spTgt spid="29"/>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randombar(horizontal)">
                                      <p:cBhvr>
                                        <p:cTn id="86" dur="500"/>
                                        <p:tgtEl>
                                          <p:spTgt spid="30"/>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randombar(horizontal)">
                                      <p:cBhvr>
                                        <p:cTn id="8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4" grpId="0" animBg="1"/>
      <p:bldP spid="15" grpId="0"/>
      <p:bldP spid="16" grpId="0" animBg="1"/>
      <p:bldP spid="17" grpId="0" animBg="1"/>
      <p:bldP spid="18" grpId="0" animBg="1"/>
      <p:bldP spid="19" grpId="0" animBg="1"/>
      <p:bldP spid="20" grpId="0" animBg="1"/>
      <p:bldP spid="21" grpId="0" animBg="1"/>
      <p:bldP spid="22" grpId="0" animBg="1"/>
      <p:bldP spid="23" grpId="0"/>
      <p:bldP spid="24" grpId="0" animBg="1"/>
      <p:bldP spid="25" grpId="0" animBg="1"/>
      <p:bldP spid="26" grpId="0" animBg="1"/>
      <p:bldP spid="27" grpId="0" animBg="1"/>
      <p:bldP spid="28" grpId="0" animBg="1"/>
      <p:bldP spid="29" grpId="0" animBg="1"/>
      <p:bldP spid="30" grpId="0" animBg="1"/>
      <p:bldP spid="2" grpId="0" animBg="1"/>
      <p:bldP spid="31" grpId="0" animBg="1"/>
      <p:bldP spid="3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D430840-2B54-9D47-29F7-0A25CAAACB4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686FD322-5918-A7C8-730C-EB1B8EAB0AED}"/>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E2F8AE8A-A7A0-6A56-297A-DFD501DDBEB8}"/>
              </a:ext>
            </a:extLst>
          </p:cNvPr>
          <p:cNvSpPr>
            <a:spLocks noGrp="1"/>
          </p:cNvSpPr>
          <p:nvPr>
            <p:ph type="sldNum" sz="quarter" idx="12"/>
          </p:nvPr>
        </p:nvSpPr>
        <p:spPr>
          <a:xfrm>
            <a:off x="9081117" y="6356350"/>
            <a:ext cx="2743200" cy="365125"/>
          </a:xfrm>
        </p:spPr>
        <p:txBody>
          <a:bodyPr/>
          <a:lstStyle/>
          <a:p>
            <a:fld id="{294A09A9-5501-47C1-A89A-A340965A2BE2}" type="slidenum">
              <a:rPr lang="en-US" smtClean="0"/>
              <a:pPr/>
              <a:t>27</a:t>
            </a:fld>
            <a:endParaRPr lang="en-US" dirty="0"/>
          </a:p>
        </p:txBody>
      </p:sp>
      <p:sp>
        <p:nvSpPr>
          <p:cNvPr id="6" name="TextBox 5">
            <a:extLst>
              <a:ext uri="{FF2B5EF4-FFF2-40B4-BE49-F238E27FC236}">
                <a16:creationId xmlns:a16="http://schemas.microsoft.com/office/drawing/2014/main" id="{4BB86C33-972F-F4EC-BCFB-E0BB537110B7}"/>
              </a:ext>
            </a:extLst>
          </p:cNvPr>
          <p:cNvSpPr txBox="1"/>
          <p:nvPr/>
        </p:nvSpPr>
        <p:spPr>
          <a:xfrm>
            <a:off x="385938" y="99010"/>
            <a:ext cx="4939173" cy="1938992"/>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=0,j=2</a:t>
            </a:r>
          </a:p>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A and C</a:t>
            </a:r>
          </a:p>
          <a:p>
            <a:r>
              <a:rPr lang="en-US" sz="2400" dirty="0">
                <a:latin typeface="Book Antiqua" panose="02040602050305030304" pitchFamily="18" charset="0"/>
              </a:rPr>
              <a:t>No match.</a:t>
            </a:r>
          </a:p>
          <a:p>
            <a:r>
              <a:rPr lang="en-US" sz="2400" dirty="0" err="1">
                <a:latin typeface="Book Antiqua" panose="02040602050305030304" pitchFamily="18" charset="0"/>
              </a:rPr>
              <a:t>i</a:t>
            </a:r>
            <a:r>
              <a:rPr lang="en-US" sz="2400" dirty="0">
                <a:latin typeface="Book Antiqua" panose="02040602050305030304" pitchFamily="18" charset="0"/>
              </a:rPr>
              <a:t>=0 =&gt; set LPS[j]=0,j++</a:t>
            </a:r>
            <a:endParaRPr lang="en-IN" sz="2400" dirty="0">
              <a:latin typeface="Book Antiqua" panose="02040602050305030304" pitchFamily="18" charset="0"/>
            </a:endParaRPr>
          </a:p>
        </p:txBody>
      </p:sp>
      <p:sp>
        <p:nvSpPr>
          <p:cNvPr id="7" name="Rectangle 6">
            <a:extLst>
              <a:ext uri="{FF2B5EF4-FFF2-40B4-BE49-F238E27FC236}">
                <a16:creationId xmlns:a16="http://schemas.microsoft.com/office/drawing/2014/main" id="{2814B418-01AF-AB9A-D6FA-BA552D4C7403}"/>
              </a:ext>
            </a:extLst>
          </p:cNvPr>
          <p:cNvSpPr/>
          <p:nvPr/>
        </p:nvSpPr>
        <p:spPr>
          <a:xfrm>
            <a:off x="4202971" y="107871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8" name="Rectangle 7">
            <a:extLst>
              <a:ext uri="{FF2B5EF4-FFF2-40B4-BE49-F238E27FC236}">
                <a16:creationId xmlns:a16="http://schemas.microsoft.com/office/drawing/2014/main" id="{83C865BA-B606-9971-C840-35EBB72C4905}"/>
              </a:ext>
            </a:extLst>
          </p:cNvPr>
          <p:cNvSpPr/>
          <p:nvPr/>
        </p:nvSpPr>
        <p:spPr>
          <a:xfrm>
            <a:off x="4767318" y="107871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0" name="Rectangle 9">
            <a:extLst>
              <a:ext uri="{FF2B5EF4-FFF2-40B4-BE49-F238E27FC236}">
                <a16:creationId xmlns:a16="http://schemas.microsoft.com/office/drawing/2014/main" id="{1335D2F8-D4BD-92DF-1816-E66AF1912387}"/>
              </a:ext>
            </a:extLst>
          </p:cNvPr>
          <p:cNvSpPr/>
          <p:nvPr/>
        </p:nvSpPr>
        <p:spPr>
          <a:xfrm>
            <a:off x="5896012" y="107871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3617C3A2-BCDE-F4C4-479F-6C263F1935FE}"/>
              </a:ext>
            </a:extLst>
          </p:cNvPr>
          <p:cNvSpPr/>
          <p:nvPr/>
        </p:nvSpPr>
        <p:spPr>
          <a:xfrm>
            <a:off x="6460359" y="107871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B27D2DEE-D9BA-233F-0860-EDA2927DE1B6}"/>
              </a:ext>
            </a:extLst>
          </p:cNvPr>
          <p:cNvSpPr/>
          <p:nvPr/>
        </p:nvSpPr>
        <p:spPr>
          <a:xfrm>
            <a:off x="7024706" y="107871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8B2C4D0E-C8A8-D8EB-7164-AE02070C847B}"/>
              </a:ext>
            </a:extLst>
          </p:cNvPr>
          <p:cNvSpPr/>
          <p:nvPr/>
        </p:nvSpPr>
        <p:spPr>
          <a:xfrm>
            <a:off x="7589053" y="107871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4919A24A-3125-BD15-9FF4-0491E71F4CE0}"/>
              </a:ext>
            </a:extLst>
          </p:cNvPr>
          <p:cNvSpPr/>
          <p:nvPr/>
        </p:nvSpPr>
        <p:spPr>
          <a:xfrm>
            <a:off x="5328388" y="1080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5" name="TextBox 14">
            <a:extLst>
              <a:ext uri="{FF2B5EF4-FFF2-40B4-BE49-F238E27FC236}">
                <a16:creationId xmlns:a16="http://schemas.microsoft.com/office/drawing/2014/main" id="{E61E2398-44C9-9122-F2D8-D6BD1EDB95F9}"/>
              </a:ext>
            </a:extLst>
          </p:cNvPr>
          <p:cNvSpPr txBox="1"/>
          <p:nvPr/>
        </p:nvSpPr>
        <p:spPr>
          <a:xfrm>
            <a:off x="281886" y="2043424"/>
            <a:ext cx="4939173" cy="1938992"/>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=0,j=3</a:t>
            </a:r>
          </a:p>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A and D</a:t>
            </a:r>
          </a:p>
          <a:p>
            <a:r>
              <a:rPr lang="en-US" sz="2400" dirty="0">
                <a:latin typeface="Book Antiqua" panose="02040602050305030304" pitchFamily="18" charset="0"/>
              </a:rPr>
              <a:t>No match.</a:t>
            </a:r>
          </a:p>
          <a:p>
            <a:r>
              <a:rPr lang="en-US" sz="2400" dirty="0" err="1">
                <a:latin typeface="Book Antiqua" panose="02040602050305030304" pitchFamily="18" charset="0"/>
              </a:rPr>
              <a:t>i</a:t>
            </a:r>
            <a:r>
              <a:rPr lang="en-US" sz="2400" dirty="0">
                <a:latin typeface="Book Antiqua" panose="02040602050305030304" pitchFamily="18" charset="0"/>
              </a:rPr>
              <a:t>=0 =&gt; set LPS[j]=0,j++</a:t>
            </a:r>
            <a:endParaRPr lang="en-IN" sz="2400" dirty="0">
              <a:latin typeface="Book Antiqua" panose="02040602050305030304" pitchFamily="18" charset="0"/>
            </a:endParaRPr>
          </a:p>
        </p:txBody>
      </p:sp>
      <p:sp>
        <p:nvSpPr>
          <p:cNvPr id="16" name="Rectangle 15">
            <a:extLst>
              <a:ext uri="{FF2B5EF4-FFF2-40B4-BE49-F238E27FC236}">
                <a16:creationId xmlns:a16="http://schemas.microsoft.com/office/drawing/2014/main" id="{353138B9-6974-80C1-C5C4-2C87C88AB549}"/>
              </a:ext>
            </a:extLst>
          </p:cNvPr>
          <p:cNvSpPr/>
          <p:nvPr/>
        </p:nvSpPr>
        <p:spPr>
          <a:xfrm>
            <a:off x="4202971" y="290684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7" name="Rectangle 16">
            <a:extLst>
              <a:ext uri="{FF2B5EF4-FFF2-40B4-BE49-F238E27FC236}">
                <a16:creationId xmlns:a16="http://schemas.microsoft.com/office/drawing/2014/main" id="{D626F641-AB95-5776-5F82-5A8143864292}"/>
              </a:ext>
            </a:extLst>
          </p:cNvPr>
          <p:cNvSpPr/>
          <p:nvPr/>
        </p:nvSpPr>
        <p:spPr>
          <a:xfrm>
            <a:off x="4767318" y="290684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9" name="Rectangle 18">
            <a:extLst>
              <a:ext uri="{FF2B5EF4-FFF2-40B4-BE49-F238E27FC236}">
                <a16:creationId xmlns:a16="http://schemas.microsoft.com/office/drawing/2014/main" id="{1C57CA98-7EF4-EC33-FA9D-AF699FDA9A3D}"/>
              </a:ext>
            </a:extLst>
          </p:cNvPr>
          <p:cNvSpPr/>
          <p:nvPr/>
        </p:nvSpPr>
        <p:spPr>
          <a:xfrm>
            <a:off x="6460359" y="290684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Rectangle 19">
            <a:extLst>
              <a:ext uri="{FF2B5EF4-FFF2-40B4-BE49-F238E27FC236}">
                <a16:creationId xmlns:a16="http://schemas.microsoft.com/office/drawing/2014/main" id="{4AEFC597-5BE7-0BD0-70B1-F8D8CCDA723F}"/>
              </a:ext>
            </a:extLst>
          </p:cNvPr>
          <p:cNvSpPr/>
          <p:nvPr/>
        </p:nvSpPr>
        <p:spPr>
          <a:xfrm>
            <a:off x="7024706" y="29068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a:extLst>
              <a:ext uri="{FF2B5EF4-FFF2-40B4-BE49-F238E27FC236}">
                <a16:creationId xmlns:a16="http://schemas.microsoft.com/office/drawing/2014/main" id="{30B7B08B-8E28-4296-4B75-FC213A8072FB}"/>
              </a:ext>
            </a:extLst>
          </p:cNvPr>
          <p:cNvSpPr/>
          <p:nvPr/>
        </p:nvSpPr>
        <p:spPr>
          <a:xfrm>
            <a:off x="7589053" y="29068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a:extLst>
              <a:ext uri="{FF2B5EF4-FFF2-40B4-BE49-F238E27FC236}">
                <a16:creationId xmlns:a16="http://schemas.microsoft.com/office/drawing/2014/main" id="{BDD270D2-4D7C-74A6-0884-DC04CE473225}"/>
              </a:ext>
            </a:extLst>
          </p:cNvPr>
          <p:cNvSpPr/>
          <p:nvPr/>
        </p:nvSpPr>
        <p:spPr>
          <a:xfrm>
            <a:off x="5328388" y="290828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3" name="Rectangle 22">
            <a:extLst>
              <a:ext uri="{FF2B5EF4-FFF2-40B4-BE49-F238E27FC236}">
                <a16:creationId xmlns:a16="http://schemas.microsoft.com/office/drawing/2014/main" id="{0BA116FE-33E6-7659-8430-3948EC05FACD}"/>
              </a:ext>
            </a:extLst>
          </p:cNvPr>
          <p:cNvSpPr/>
          <p:nvPr/>
        </p:nvSpPr>
        <p:spPr>
          <a:xfrm>
            <a:off x="5889458" y="29068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4" name="TextBox 23">
            <a:extLst>
              <a:ext uri="{FF2B5EF4-FFF2-40B4-BE49-F238E27FC236}">
                <a16:creationId xmlns:a16="http://schemas.microsoft.com/office/drawing/2014/main" id="{5FFAB99F-FFF2-3CB0-F476-837EAC081B4A}"/>
              </a:ext>
            </a:extLst>
          </p:cNvPr>
          <p:cNvSpPr txBox="1"/>
          <p:nvPr/>
        </p:nvSpPr>
        <p:spPr>
          <a:xfrm>
            <a:off x="275332" y="4211291"/>
            <a:ext cx="4939173" cy="1569660"/>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=0,j=4</a:t>
            </a:r>
          </a:p>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A and A=&gt;Match.</a:t>
            </a:r>
          </a:p>
          <a:p>
            <a:r>
              <a:rPr lang="en-US" sz="2400" dirty="0">
                <a:latin typeface="Book Antiqua" panose="02040602050305030304" pitchFamily="18" charset="0"/>
              </a:rPr>
              <a:t>set LPS[j]=i+1,i++,</a:t>
            </a:r>
            <a:r>
              <a:rPr lang="en-US" sz="2400" dirty="0" err="1">
                <a:latin typeface="Book Antiqua" panose="02040602050305030304" pitchFamily="18" charset="0"/>
              </a:rPr>
              <a:t>j++</a:t>
            </a:r>
            <a:endParaRPr lang="en-IN" sz="2400" dirty="0">
              <a:latin typeface="Book Antiqua" panose="02040602050305030304" pitchFamily="18" charset="0"/>
            </a:endParaRPr>
          </a:p>
        </p:txBody>
      </p:sp>
      <p:sp>
        <p:nvSpPr>
          <p:cNvPr id="25" name="Rectangle 24">
            <a:extLst>
              <a:ext uri="{FF2B5EF4-FFF2-40B4-BE49-F238E27FC236}">
                <a16:creationId xmlns:a16="http://schemas.microsoft.com/office/drawing/2014/main" id="{63C16C6A-AE49-9BBE-B711-4BDBCF60C4D9}"/>
              </a:ext>
            </a:extLst>
          </p:cNvPr>
          <p:cNvSpPr/>
          <p:nvPr/>
        </p:nvSpPr>
        <p:spPr>
          <a:xfrm>
            <a:off x="4098919" y="498724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6" name="Rectangle 25">
            <a:extLst>
              <a:ext uri="{FF2B5EF4-FFF2-40B4-BE49-F238E27FC236}">
                <a16:creationId xmlns:a16="http://schemas.microsoft.com/office/drawing/2014/main" id="{1D0DFD49-06A5-E5F8-145D-69A4BF5898C0}"/>
              </a:ext>
            </a:extLst>
          </p:cNvPr>
          <p:cNvSpPr/>
          <p:nvPr/>
        </p:nvSpPr>
        <p:spPr>
          <a:xfrm>
            <a:off x="4663266" y="498724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8" name="Rectangle 27">
            <a:extLst>
              <a:ext uri="{FF2B5EF4-FFF2-40B4-BE49-F238E27FC236}">
                <a16:creationId xmlns:a16="http://schemas.microsoft.com/office/drawing/2014/main" id="{A27BE46C-2E80-EA7E-2543-26865E8BFB0E}"/>
              </a:ext>
            </a:extLst>
          </p:cNvPr>
          <p:cNvSpPr/>
          <p:nvPr/>
        </p:nvSpPr>
        <p:spPr>
          <a:xfrm>
            <a:off x="6920654" y="498724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Rectangle 28">
            <a:extLst>
              <a:ext uri="{FF2B5EF4-FFF2-40B4-BE49-F238E27FC236}">
                <a16:creationId xmlns:a16="http://schemas.microsoft.com/office/drawing/2014/main" id="{F5193677-A9A5-A7AB-8C4D-A7F0C36EFFFD}"/>
              </a:ext>
            </a:extLst>
          </p:cNvPr>
          <p:cNvSpPr/>
          <p:nvPr/>
        </p:nvSpPr>
        <p:spPr>
          <a:xfrm>
            <a:off x="7485001" y="498724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Rectangle 29">
            <a:extLst>
              <a:ext uri="{FF2B5EF4-FFF2-40B4-BE49-F238E27FC236}">
                <a16:creationId xmlns:a16="http://schemas.microsoft.com/office/drawing/2014/main" id="{BA155EC5-65F7-97D7-0BE9-8239C5CB07E3}"/>
              </a:ext>
            </a:extLst>
          </p:cNvPr>
          <p:cNvSpPr/>
          <p:nvPr/>
        </p:nvSpPr>
        <p:spPr>
          <a:xfrm>
            <a:off x="5224336" y="498869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31" name="Rectangle 30">
            <a:extLst>
              <a:ext uri="{FF2B5EF4-FFF2-40B4-BE49-F238E27FC236}">
                <a16:creationId xmlns:a16="http://schemas.microsoft.com/office/drawing/2014/main" id="{00A67F48-1D08-1032-D6F2-B819E9317186}"/>
              </a:ext>
            </a:extLst>
          </p:cNvPr>
          <p:cNvSpPr/>
          <p:nvPr/>
        </p:nvSpPr>
        <p:spPr>
          <a:xfrm>
            <a:off x="5785406" y="499612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32" name="Rectangle 31">
            <a:extLst>
              <a:ext uri="{FF2B5EF4-FFF2-40B4-BE49-F238E27FC236}">
                <a16:creationId xmlns:a16="http://schemas.microsoft.com/office/drawing/2014/main" id="{489116FA-45A0-74E6-5212-438A13795AEB}"/>
              </a:ext>
            </a:extLst>
          </p:cNvPr>
          <p:cNvSpPr/>
          <p:nvPr/>
        </p:nvSpPr>
        <p:spPr>
          <a:xfrm>
            <a:off x="6343199" y="499612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1</a:t>
            </a:r>
            <a:endParaRPr lang="en-IN" dirty="0">
              <a:solidFill>
                <a:schemeClr val="accent6">
                  <a:lumMod val="10000"/>
                </a:schemeClr>
              </a:solidFill>
            </a:endParaRPr>
          </a:p>
        </p:txBody>
      </p:sp>
      <p:sp>
        <p:nvSpPr>
          <p:cNvPr id="2" name="Rectangle 1">
            <a:extLst>
              <a:ext uri="{FF2B5EF4-FFF2-40B4-BE49-F238E27FC236}">
                <a16:creationId xmlns:a16="http://schemas.microsoft.com/office/drawing/2014/main" id="{6D1B4B09-4532-AF68-1855-BA0C930062DE}"/>
              </a:ext>
            </a:extLst>
          </p:cNvPr>
          <p:cNvSpPr/>
          <p:nvPr/>
        </p:nvSpPr>
        <p:spPr>
          <a:xfrm>
            <a:off x="8159954" y="107871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3B7C13F2-2374-DE16-4FB1-4F8397506CB6}"/>
              </a:ext>
            </a:extLst>
          </p:cNvPr>
          <p:cNvSpPr/>
          <p:nvPr/>
        </p:nvSpPr>
        <p:spPr>
          <a:xfrm>
            <a:off x="8159954" y="29068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a:extLst>
              <a:ext uri="{FF2B5EF4-FFF2-40B4-BE49-F238E27FC236}">
                <a16:creationId xmlns:a16="http://schemas.microsoft.com/office/drawing/2014/main" id="{B397A459-B36D-32C3-E312-2CE724B763C3}"/>
              </a:ext>
            </a:extLst>
          </p:cNvPr>
          <p:cNvSpPr/>
          <p:nvPr/>
        </p:nvSpPr>
        <p:spPr>
          <a:xfrm>
            <a:off x="8055902" y="498724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98516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randombar(horizontal)">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randombar(horizontal)">
                                      <p:cBhvr>
                                        <p:cTn id="36" dur="500"/>
                                        <p:tgtEl>
                                          <p:spTgt spid="15"/>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randombar(horizontal)">
                                      <p:cBhvr>
                                        <p:cTn id="39" dur="500"/>
                                        <p:tgtEl>
                                          <p:spTgt spid="16"/>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randombar(horizontal)">
                                      <p:cBhvr>
                                        <p:cTn id="42" dur="500"/>
                                        <p:tgtEl>
                                          <p:spTgt spid="17"/>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randombar(horizontal)">
                                      <p:cBhvr>
                                        <p:cTn id="45" dur="500"/>
                                        <p:tgtEl>
                                          <p:spTgt spid="19"/>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randombar(horizontal)">
                                      <p:cBhvr>
                                        <p:cTn id="48" dur="500"/>
                                        <p:tgtEl>
                                          <p:spTgt spid="20"/>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randombar(horizontal)">
                                      <p:cBhvr>
                                        <p:cTn id="51" dur="500"/>
                                        <p:tgtEl>
                                          <p:spTgt spid="21"/>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randombar(horizontal)">
                                      <p:cBhvr>
                                        <p:cTn id="54" dur="500"/>
                                        <p:tgtEl>
                                          <p:spTgt spid="22"/>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randombar(horizontal)">
                                      <p:cBhvr>
                                        <p:cTn id="57" dur="500"/>
                                        <p:tgtEl>
                                          <p:spTgt spid="23"/>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randombar(horizontal)">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randombar(horizontal)">
                                      <p:cBhvr>
                                        <p:cTn id="65" dur="500"/>
                                        <p:tgtEl>
                                          <p:spTgt spid="24"/>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randombar(horizontal)">
                                      <p:cBhvr>
                                        <p:cTn id="68" dur="500"/>
                                        <p:tgtEl>
                                          <p:spTgt spid="25"/>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randombar(horizontal)">
                                      <p:cBhvr>
                                        <p:cTn id="71" dur="500"/>
                                        <p:tgtEl>
                                          <p:spTgt spid="26"/>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randombar(horizontal)">
                                      <p:cBhvr>
                                        <p:cTn id="74" dur="500"/>
                                        <p:tgtEl>
                                          <p:spTgt spid="28"/>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randombar(horizontal)">
                                      <p:cBhvr>
                                        <p:cTn id="77" dur="500"/>
                                        <p:tgtEl>
                                          <p:spTgt spid="29"/>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randombar(horizontal)">
                                      <p:cBhvr>
                                        <p:cTn id="80" dur="500"/>
                                        <p:tgtEl>
                                          <p:spTgt spid="30"/>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randombar(horizontal)">
                                      <p:cBhvr>
                                        <p:cTn id="83" dur="500"/>
                                        <p:tgtEl>
                                          <p:spTgt spid="31"/>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randombar(horizontal)">
                                      <p:cBhvr>
                                        <p:cTn id="86" dur="500"/>
                                        <p:tgtEl>
                                          <p:spTgt spid="32"/>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randombar(horizontal)">
                                      <p:cBhvr>
                                        <p:cTn id="8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10" grpId="0" animBg="1"/>
      <p:bldP spid="11" grpId="0" animBg="1"/>
      <p:bldP spid="12" grpId="0" animBg="1"/>
      <p:bldP spid="13" grpId="0" animBg="1"/>
      <p:bldP spid="14" grpId="0" animBg="1"/>
      <p:bldP spid="15" grpId="0"/>
      <p:bldP spid="16" grpId="0" animBg="1"/>
      <p:bldP spid="17" grpId="0" animBg="1"/>
      <p:bldP spid="19" grpId="0" animBg="1"/>
      <p:bldP spid="20" grpId="0" animBg="1"/>
      <p:bldP spid="21" grpId="0" animBg="1"/>
      <p:bldP spid="22" grpId="0" animBg="1"/>
      <p:bldP spid="23" grpId="0" animBg="1"/>
      <p:bldP spid="24" grpId="0"/>
      <p:bldP spid="25" grpId="0" animBg="1"/>
      <p:bldP spid="26" grpId="0" animBg="1"/>
      <p:bldP spid="28" grpId="0" animBg="1"/>
      <p:bldP spid="29" grpId="0" animBg="1"/>
      <p:bldP spid="30" grpId="0" animBg="1"/>
      <p:bldP spid="31" grpId="0" animBg="1"/>
      <p:bldP spid="32" grpId="0" animBg="1"/>
      <p:bldP spid="2" grpId="0" animBg="1"/>
      <p:bldP spid="9" grpId="0" animBg="1"/>
      <p:bldP spid="1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1C67881-E0A2-785F-CA04-2EEFEBD87DCE}"/>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54EE8262-2768-72E7-5BFC-E0FEBAC31274}"/>
              </a:ext>
            </a:extLst>
          </p:cNvPr>
          <p:cNvSpPr>
            <a:spLocks noGrp="1"/>
          </p:cNvSpPr>
          <p:nvPr>
            <p:ph type="ftr" sz="quarter" idx="11"/>
          </p:nvPr>
        </p:nvSpPr>
        <p:spPr>
          <a:xfrm>
            <a:off x="4038600" y="6492875"/>
            <a:ext cx="4114800" cy="365125"/>
          </a:xfrm>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4B6BE06E-4BBB-F8C6-9B7C-0D711AEBE1B5}"/>
              </a:ext>
            </a:extLst>
          </p:cNvPr>
          <p:cNvSpPr>
            <a:spLocks noGrp="1"/>
          </p:cNvSpPr>
          <p:nvPr>
            <p:ph type="sldNum" sz="quarter" idx="12"/>
          </p:nvPr>
        </p:nvSpPr>
        <p:spPr>
          <a:xfrm>
            <a:off x="11620870" y="6478496"/>
            <a:ext cx="495528" cy="365125"/>
          </a:xfrm>
        </p:spPr>
        <p:txBody>
          <a:bodyPr/>
          <a:lstStyle/>
          <a:p>
            <a:fld id="{294A09A9-5501-47C1-A89A-A340965A2BE2}" type="slidenum">
              <a:rPr lang="en-US" smtClean="0"/>
              <a:pPr/>
              <a:t>28</a:t>
            </a:fld>
            <a:endParaRPr lang="en-US" dirty="0"/>
          </a:p>
        </p:txBody>
      </p:sp>
      <p:sp>
        <p:nvSpPr>
          <p:cNvPr id="6" name="TextBox 5">
            <a:extLst>
              <a:ext uri="{FF2B5EF4-FFF2-40B4-BE49-F238E27FC236}">
                <a16:creationId xmlns:a16="http://schemas.microsoft.com/office/drawing/2014/main" id="{8A8138C3-64EC-486C-57E7-49C6ABC13FEE}"/>
              </a:ext>
            </a:extLst>
          </p:cNvPr>
          <p:cNvSpPr txBox="1"/>
          <p:nvPr/>
        </p:nvSpPr>
        <p:spPr>
          <a:xfrm>
            <a:off x="730813" y="456036"/>
            <a:ext cx="4939173" cy="1569660"/>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=1,j=5</a:t>
            </a:r>
          </a:p>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B and B=&gt;Match.</a:t>
            </a:r>
          </a:p>
          <a:p>
            <a:r>
              <a:rPr lang="en-US" sz="2400" dirty="0">
                <a:latin typeface="Book Antiqua" panose="02040602050305030304" pitchFamily="18" charset="0"/>
              </a:rPr>
              <a:t>set LPS[j]=i+1,i++,</a:t>
            </a:r>
            <a:r>
              <a:rPr lang="en-US" sz="2400" dirty="0" err="1">
                <a:latin typeface="Book Antiqua" panose="02040602050305030304" pitchFamily="18" charset="0"/>
              </a:rPr>
              <a:t>j++</a:t>
            </a:r>
            <a:endParaRPr lang="en-IN" sz="2400" dirty="0">
              <a:latin typeface="Book Antiqua" panose="02040602050305030304" pitchFamily="18" charset="0"/>
            </a:endParaRPr>
          </a:p>
        </p:txBody>
      </p:sp>
      <p:sp>
        <p:nvSpPr>
          <p:cNvPr id="7" name="Rectangle 6">
            <a:extLst>
              <a:ext uri="{FF2B5EF4-FFF2-40B4-BE49-F238E27FC236}">
                <a16:creationId xmlns:a16="http://schemas.microsoft.com/office/drawing/2014/main" id="{2142B953-ABA7-494C-01B9-3D731B4E0ED7}"/>
              </a:ext>
            </a:extLst>
          </p:cNvPr>
          <p:cNvSpPr/>
          <p:nvPr/>
        </p:nvSpPr>
        <p:spPr>
          <a:xfrm>
            <a:off x="5210035" y="135627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8" name="Rectangle 7">
            <a:extLst>
              <a:ext uri="{FF2B5EF4-FFF2-40B4-BE49-F238E27FC236}">
                <a16:creationId xmlns:a16="http://schemas.microsoft.com/office/drawing/2014/main" id="{61AE3945-3386-828E-B9F0-7F3CB06BF55E}"/>
              </a:ext>
            </a:extLst>
          </p:cNvPr>
          <p:cNvSpPr/>
          <p:nvPr/>
        </p:nvSpPr>
        <p:spPr>
          <a:xfrm>
            <a:off x="5774382" y="135627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0" name="Rectangle 9">
            <a:extLst>
              <a:ext uri="{FF2B5EF4-FFF2-40B4-BE49-F238E27FC236}">
                <a16:creationId xmlns:a16="http://schemas.microsoft.com/office/drawing/2014/main" id="{B9C00754-FC00-52F4-AEB6-03D9654360D8}"/>
              </a:ext>
            </a:extLst>
          </p:cNvPr>
          <p:cNvSpPr/>
          <p:nvPr/>
        </p:nvSpPr>
        <p:spPr>
          <a:xfrm>
            <a:off x="8525647" y="136515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7396F33B-8112-4D59-AB0F-91A0FE312500}"/>
              </a:ext>
            </a:extLst>
          </p:cNvPr>
          <p:cNvSpPr/>
          <p:nvPr/>
        </p:nvSpPr>
        <p:spPr>
          <a:xfrm>
            <a:off x="6335452" y="135772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2" name="Rectangle 11">
            <a:extLst>
              <a:ext uri="{FF2B5EF4-FFF2-40B4-BE49-F238E27FC236}">
                <a16:creationId xmlns:a16="http://schemas.microsoft.com/office/drawing/2014/main" id="{4F3C0CDE-C8ED-4FA9-F045-A55B5B74B44E}"/>
              </a:ext>
            </a:extLst>
          </p:cNvPr>
          <p:cNvSpPr/>
          <p:nvPr/>
        </p:nvSpPr>
        <p:spPr>
          <a:xfrm>
            <a:off x="6896522" y="136515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3" name="Rectangle 12">
            <a:extLst>
              <a:ext uri="{FF2B5EF4-FFF2-40B4-BE49-F238E27FC236}">
                <a16:creationId xmlns:a16="http://schemas.microsoft.com/office/drawing/2014/main" id="{3B0E4901-6B4A-EAA7-5AB5-D0F83D882B18}"/>
              </a:ext>
            </a:extLst>
          </p:cNvPr>
          <p:cNvSpPr/>
          <p:nvPr/>
        </p:nvSpPr>
        <p:spPr>
          <a:xfrm>
            <a:off x="7454315" y="136515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1</a:t>
            </a:r>
            <a:endParaRPr lang="en-IN" dirty="0">
              <a:solidFill>
                <a:schemeClr val="accent6">
                  <a:lumMod val="10000"/>
                </a:schemeClr>
              </a:solidFill>
            </a:endParaRPr>
          </a:p>
        </p:txBody>
      </p:sp>
      <p:sp>
        <p:nvSpPr>
          <p:cNvPr id="14" name="Rectangle 13">
            <a:extLst>
              <a:ext uri="{FF2B5EF4-FFF2-40B4-BE49-F238E27FC236}">
                <a16:creationId xmlns:a16="http://schemas.microsoft.com/office/drawing/2014/main" id="{61434673-7D76-D0D0-4861-793F63BFAAA6}"/>
              </a:ext>
            </a:extLst>
          </p:cNvPr>
          <p:cNvSpPr/>
          <p:nvPr/>
        </p:nvSpPr>
        <p:spPr>
          <a:xfrm>
            <a:off x="7993258" y="136515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2</a:t>
            </a:r>
            <a:endParaRPr lang="en-IN" dirty="0">
              <a:solidFill>
                <a:schemeClr val="accent6">
                  <a:lumMod val="10000"/>
                </a:schemeClr>
              </a:solidFill>
            </a:endParaRPr>
          </a:p>
        </p:txBody>
      </p:sp>
      <p:sp>
        <p:nvSpPr>
          <p:cNvPr id="15" name="TextBox 14">
            <a:extLst>
              <a:ext uri="{FF2B5EF4-FFF2-40B4-BE49-F238E27FC236}">
                <a16:creationId xmlns:a16="http://schemas.microsoft.com/office/drawing/2014/main" id="{263A368E-E670-3B51-864A-41A94DD70DDA}"/>
              </a:ext>
            </a:extLst>
          </p:cNvPr>
          <p:cNvSpPr txBox="1"/>
          <p:nvPr/>
        </p:nvSpPr>
        <p:spPr>
          <a:xfrm>
            <a:off x="643516" y="2056464"/>
            <a:ext cx="4939173" cy="1569660"/>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=2,j=6</a:t>
            </a:r>
          </a:p>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C and C=&gt;Match.</a:t>
            </a:r>
          </a:p>
          <a:p>
            <a:r>
              <a:rPr lang="en-US" sz="2400" dirty="0">
                <a:latin typeface="Book Antiqua" panose="02040602050305030304" pitchFamily="18" charset="0"/>
              </a:rPr>
              <a:t>set LPS[j]=i+1,i++,</a:t>
            </a:r>
            <a:r>
              <a:rPr lang="en-US" sz="2400" dirty="0" err="1">
                <a:latin typeface="Book Antiqua" panose="02040602050305030304" pitchFamily="18" charset="0"/>
              </a:rPr>
              <a:t>j++</a:t>
            </a:r>
            <a:endParaRPr lang="en-IN" sz="2400" dirty="0">
              <a:latin typeface="Book Antiqua" panose="02040602050305030304" pitchFamily="18" charset="0"/>
            </a:endParaRPr>
          </a:p>
        </p:txBody>
      </p:sp>
      <p:sp>
        <p:nvSpPr>
          <p:cNvPr id="16" name="Rectangle 15">
            <a:extLst>
              <a:ext uri="{FF2B5EF4-FFF2-40B4-BE49-F238E27FC236}">
                <a16:creationId xmlns:a16="http://schemas.microsoft.com/office/drawing/2014/main" id="{BDF97D11-4DE7-03FE-27D8-57940EA594BE}"/>
              </a:ext>
            </a:extLst>
          </p:cNvPr>
          <p:cNvSpPr/>
          <p:nvPr/>
        </p:nvSpPr>
        <p:spPr>
          <a:xfrm>
            <a:off x="5122738" y="295670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7" name="Rectangle 16">
            <a:extLst>
              <a:ext uri="{FF2B5EF4-FFF2-40B4-BE49-F238E27FC236}">
                <a16:creationId xmlns:a16="http://schemas.microsoft.com/office/drawing/2014/main" id="{91CFD2CE-30D6-A9C1-78FE-BE57E24E6B8A}"/>
              </a:ext>
            </a:extLst>
          </p:cNvPr>
          <p:cNvSpPr/>
          <p:nvPr/>
        </p:nvSpPr>
        <p:spPr>
          <a:xfrm>
            <a:off x="5687085" y="295670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19" name="Rectangle 18">
            <a:extLst>
              <a:ext uri="{FF2B5EF4-FFF2-40B4-BE49-F238E27FC236}">
                <a16:creationId xmlns:a16="http://schemas.microsoft.com/office/drawing/2014/main" id="{FB85C644-9F44-7636-7F96-A9B4365943CE}"/>
              </a:ext>
            </a:extLst>
          </p:cNvPr>
          <p:cNvSpPr/>
          <p:nvPr/>
        </p:nvSpPr>
        <p:spPr>
          <a:xfrm>
            <a:off x="6248155" y="29581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0" name="Rectangle 19">
            <a:extLst>
              <a:ext uri="{FF2B5EF4-FFF2-40B4-BE49-F238E27FC236}">
                <a16:creationId xmlns:a16="http://schemas.microsoft.com/office/drawing/2014/main" id="{C6491E14-8ECB-6E3B-D2DB-F2A66DA92461}"/>
              </a:ext>
            </a:extLst>
          </p:cNvPr>
          <p:cNvSpPr/>
          <p:nvPr/>
        </p:nvSpPr>
        <p:spPr>
          <a:xfrm>
            <a:off x="6809225" y="296558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1" name="Rectangle 20">
            <a:extLst>
              <a:ext uri="{FF2B5EF4-FFF2-40B4-BE49-F238E27FC236}">
                <a16:creationId xmlns:a16="http://schemas.microsoft.com/office/drawing/2014/main" id="{F4203A3B-3141-A36D-B02F-3D9F61FD61C0}"/>
              </a:ext>
            </a:extLst>
          </p:cNvPr>
          <p:cNvSpPr/>
          <p:nvPr/>
        </p:nvSpPr>
        <p:spPr>
          <a:xfrm>
            <a:off x="7367018" y="296558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1</a:t>
            </a:r>
            <a:endParaRPr lang="en-IN" dirty="0">
              <a:solidFill>
                <a:schemeClr val="accent6">
                  <a:lumMod val="10000"/>
                </a:schemeClr>
              </a:solidFill>
            </a:endParaRPr>
          </a:p>
        </p:txBody>
      </p:sp>
      <p:sp>
        <p:nvSpPr>
          <p:cNvPr id="22" name="Rectangle 21">
            <a:extLst>
              <a:ext uri="{FF2B5EF4-FFF2-40B4-BE49-F238E27FC236}">
                <a16:creationId xmlns:a16="http://schemas.microsoft.com/office/drawing/2014/main" id="{753C5514-C08C-1285-11E2-F7BF16DF22BA}"/>
              </a:ext>
            </a:extLst>
          </p:cNvPr>
          <p:cNvSpPr/>
          <p:nvPr/>
        </p:nvSpPr>
        <p:spPr>
          <a:xfrm>
            <a:off x="7905961" y="296558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2</a:t>
            </a:r>
            <a:endParaRPr lang="en-IN" dirty="0">
              <a:solidFill>
                <a:schemeClr val="accent6">
                  <a:lumMod val="10000"/>
                </a:schemeClr>
              </a:solidFill>
            </a:endParaRPr>
          </a:p>
        </p:txBody>
      </p:sp>
      <p:sp>
        <p:nvSpPr>
          <p:cNvPr id="23" name="TextBox 22">
            <a:extLst>
              <a:ext uri="{FF2B5EF4-FFF2-40B4-BE49-F238E27FC236}">
                <a16:creationId xmlns:a16="http://schemas.microsoft.com/office/drawing/2014/main" id="{DBF367AA-44D4-09CF-9426-ABF6F452586E}"/>
              </a:ext>
            </a:extLst>
          </p:cNvPr>
          <p:cNvSpPr txBox="1"/>
          <p:nvPr/>
        </p:nvSpPr>
        <p:spPr>
          <a:xfrm>
            <a:off x="643516" y="3895324"/>
            <a:ext cx="4939173" cy="1569660"/>
          </a:xfrm>
          <a:prstGeom prst="rect">
            <a:avLst/>
          </a:prstGeom>
          <a:noFill/>
        </p:spPr>
        <p:txBody>
          <a:bodyPr wrap="none" rtlCol="0">
            <a:spAutoFit/>
          </a:bodyPr>
          <a:lstStyle/>
          <a:p>
            <a:r>
              <a:rPr lang="en-US" sz="2400" dirty="0" err="1">
                <a:latin typeface="Book Antiqua" panose="02040602050305030304" pitchFamily="18" charset="0"/>
              </a:rPr>
              <a:t>i</a:t>
            </a:r>
            <a:r>
              <a:rPr lang="en-US" sz="2400" dirty="0">
                <a:latin typeface="Book Antiqua" panose="02040602050305030304" pitchFamily="18" charset="0"/>
              </a:rPr>
              <a:t>=3,j=7</a:t>
            </a:r>
          </a:p>
          <a:p>
            <a:r>
              <a:rPr lang="en-US" sz="2400" dirty="0">
                <a:latin typeface="Book Antiqua" panose="02040602050305030304" pitchFamily="18" charset="0"/>
              </a:rPr>
              <a:t>Compare Pattern[</a:t>
            </a:r>
            <a:r>
              <a:rPr lang="en-US" sz="2400" dirty="0" err="1">
                <a:latin typeface="Book Antiqua" panose="02040602050305030304" pitchFamily="18" charset="0"/>
              </a:rPr>
              <a:t>i</a:t>
            </a:r>
            <a:r>
              <a:rPr lang="en-US" sz="2400" dirty="0">
                <a:latin typeface="Book Antiqua" panose="02040602050305030304" pitchFamily="18" charset="0"/>
              </a:rPr>
              <a:t>] with Pattern[j]:</a:t>
            </a:r>
          </a:p>
          <a:p>
            <a:r>
              <a:rPr lang="en-US" sz="2400" dirty="0">
                <a:latin typeface="Book Antiqua" panose="02040602050305030304" pitchFamily="18" charset="0"/>
              </a:rPr>
              <a:t>D and Y=&gt;Mismatch.</a:t>
            </a:r>
          </a:p>
          <a:p>
            <a:r>
              <a:rPr lang="en-US" sz="2400" dirty="0">
                <a:latin typeface="Book Antiqua" panose="02040602050305030304" pitchFamily="18" charset="0"/>
              </a:rPr>
              <a:t>set LPS[j]=0,j++</a:t>
            </a:r>
            <a:endParaRPr lang="en-IN" sz="2400" dirty="0">
              <a:latin typeface="Book Antiqua" panose="02040602050305030304" pitchFamily="18" charset="0"/>
            </a:endParaRPr>
          </a:p>
        </p:txBody>
      </p:sp>
      <p:sp>
        <p:nvSpPr>
          <p:cNvPr id="24" name="Rectangle 23">
            <a:extLst>
              <a:ext uri="{FF2B5EF4-FFF2-40B4-BE49-F238E27FC236}">
                <a16:creationId xmlns:a16="http://schemas.microsoft.com/office/drawing/2014/main" id="{134F89F9-4F4D-DD6E-F45F-7A0D4055F63E}"/>
              </a:ext>
            </a:extLst>
          </p:cNvPr>
          <p:cNvSpPr/>
          <p:nvPr/>
        </p:nvSpPr>
        <p:spPr>
          <a:xfrm>
            <a:off x="5122738" y="479556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5" name="Rectangle 24">
            <a:extLst>
              <a:ext uri="{FF2B5EF4-FFF2-40B4-BE49-F238E27FC236}">
                <a16:creationId xmlns:a16="http://schemas.microsoft.com/office/drawing/2014/main" id="{2282DAE1-3B5F-2FE2-D4A8-D4FDCB175EE4}"/>
              </a:ext>
            </a:extLst>
          </p:cNvPr>
          <p:cNvSpPr/>
          <p:nvPr/>
        </p:nvSpPr>
        <p:spPr>
          <a:xfrm>
            <a:off x="5687085" y="47955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7" name="Rectangle 26">
            <a:extLst>
              <a:ext uri="{FF2B5EF4-FFF2-40B4-BE49-F238E27FC236}">
                <a16:creationId xmlns:a16="http://schemas.microsoft.com/office/drawing/2014/main" id="{0ABC0A14-7B20-B582-A0F9-2DFF1FF96AE3}"/>
              </a:ext>
            </a:extLst>
          </p:cNvPr>
          <p:cNvSpPr/>
          <p:nvPr/>
        </p:nvSpPr>
        <p:spPr>
          <a:xfrm>
            <a:off x="6248155" y="479701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8" name="Rectangle 27">
            <a:extLst>
              <a:ext uri="{FF2B5EF4-FFF2-40B4-BE49-F238E27FC236}">
                <a16:creationId xmlns:a16="http://schemas.microsoft.com/office/drawing/2014/main" id="{1FAD822A-93E3-838F-4672-23CC46D76E52}"/>
              </a:ext>
            </a:extLst>
          </p:cNvPr>
          <p:cNvSpPr/>
          <p:nvPr/>
        </p:nvSpPr>
        <p:spPr>
          <a:xfrm>
            <a:off x="6809225" y="48044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29" name="Rectangle 28">
            <a:extLst>
              <a:ext uri="{FF2B5EF4-FFF2-40B4-BE49-F238E27FC236}">
                <a16:creationId xmlns:a16="http://schemas.microsoft.com/office/drawing/2014/main" id="{9A6ECA46-7AA1-C67C-FBD7-362FE5F7A026}"/>
              </a:ext>
            </a:extLst>
          </p:cNvPr>
          <p:cNvSpPr/>
          <p:nvPr/>
        </p:nvSpPr>
        <p:spPr>
          <a:xfrm>
            <a:off x="7367018" y="48044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1</a:t>
            </a:r>
            <a:endParaRPr lang="en-IN" dirty="0">
              <a:solidFill>
                <a:schemeClr val="accent6">
                  <a:lumMod val="10000"/>
                </a:schemeClr>
              </a:solidFill>
            </a:endParaRPr>
          </a:p>
        </p:txBody>
      </p:sp>
      <p:sp>
        <p:nvSpPr>
          <p:cNvPr id="30" name="Rectangle 29">
            <a:extLst>
              <a:ext uri="{FF2B5EF4-FFF2-40B4-BE49-F238E27FC236}">
                <a16:creationId xmlns:a16="http://schemas.microsoft.com/office/drawing/2014/main" id="{39510C12-AE86-A739-39E8-7692E400AE5E}"/>
              </a:ext>
            </a:extLst>
          </p:cNvPr>
          <p:cNvSpPr/>
          <p:nvPr/>
        </p:nvSpPr>
        <p:spPr>
          <a:xfrm>
            <a:off x="7905961" y="480444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2</a:t>
            </a:r>
            <a:endParaRPr lang="en-IN" dirty="0">
              <a:solidFill>
                <a:schemeClr val="accent6">
                  <a:lumMod val="10000"/>
                </a:schemeClr>
              </a:solidFill>
            </a:endParaRPr>
          </a:p>
        </p:txBody>
      </p:sp>
      <p:sp>
        <p:nvSpPr>
          <p:cNvPr id="31" name="Rectangle 30">
            <a:extLst>
              <a:ext uri="{FF2B5EF4-FFF2-40B4-BE49-F238E27FC236}">
                <a16:creationId xmlns:a16="http://schemas.microsoft.com/office/drawing/2014/main" id="{197536A6-A9DD-9CDD-0A78-4B752E4ABA32}"/>
              </a:ext>
            </a:extLst>
          </p:cNvPr>
          <p:cNvSpPr/>
          <p:nvPr/>
        </p:nvSpPr>
        <p:spPr>
          <a:xfrm>
            <a:off x="8478446" y="4813320"/>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3</a:t>
            </a:r>
            <a:endParaRPr lang="en-IN" dirty="0">
              <a:solidFill>
                <a:schemeClr val="accent6">
                  <a:lumMod val="10000"/>
                </a:schemeClr>
              </a:solidFill>
            </a:endParaRPr>
          </a:p>
        </p:txBody>
      </p:sp>
      <p:sp>
        <p:nvSpPr>
          <p:cNvPr id="39" name="Arrow: Right 38">
            <a:extLst>
              <a:ext uri="{FF2B5EF4-FFF2-40B4-BE49-F238E27FC236}">
                <a16:creationId xmlns:a16="http://schemas.microsoft.com/office/drawing/2014/main" id="{1480FC0C-AC77-8A77-97E4-15E93B70074F}"/>
              </a:ext>
            </a:extLst>
          </p:cNvPr>
          <p:cNvSpPr/>
          <p:nvPr/>
        </p:nvSpPr>
        <p:spPr>
          <a:xfrm>
            <a:off x="5339166" y="5806766"/>
            <a:ext cx="564347" cy="23969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IN"/>
          </a:p>
        </p:txBody>
      </p:sp>
      <p:sp>
        <p:nvSpPr>
          <p:cNvPr id="40" name="TextBox 39">
            <a:extLst>
              <a:ext uri="{FF2B5EF4-FFF2-40B4-BE49-F238E27FC236}">
                <a16:creationId xmlns:a16="http://schemas.microsoft.com/office/drawing/2014/main" id="{E342E81A-7BCD-EF8A-D4E1-6C695E6B5397}"/>
              </a:ext>
            </a:extLst>
          </p:cNvPr>
          <p:cNvSpPr txBox="1"/>
          <p:nvPr/>
        </p:nvSpPr>
        <p:spPr>
          <a:xfrm>
            <a:off x="6096000" y="5710019"/>
            <a:ext cx="2129109" cy="646331"/>
          </a:xfrm>
          <a:prstGeom prst="rect">
            <a:avLst/>
          </a:prstGeom>
          <a:noFill/>
        </p:spPr>
        <p:txBody>
          <a:bodyPr wrap="none" rtlCol="0">
            <a:spAutoFit/>
          </a:bodyPr>
          <a:lstStyle/>
          <a:p>
            <a:r>
              <a:rPr lang="en-US" sz="3600" dirty="0">
                <a:latin typeface="Book Antiqua" panose="02040602050305030304" pitchFamily="18" charset="0"/>
              </a:rPr>
              <a:t>Final LPS</a:t>
            </a:r>
            <a:endParaRPr lang="en-IN" sz="3600" dirty="0">
              <a:latin typeface="Book Antiqua" panose="02040602050305030304" pitchFamily="18" charset="0"/>
            </a:endParaRPr>
          </a:p>
        </p:txBody>
      </p:sp>
      <p:sp>
        <p:nvSpPr>
          <p:cNvPr id="2" name="Rectangle 1">
            <a:extLst>
              <a:ext uri="{FF2B5EF4-FFF2-40B4-BE49-F238E27FC236}">
                <a16:creationId xmlns:a16="http://schemas.microsoft.com/office/drawing/2014/main" id="{E46DAF20-88AD-5842-EFA2-0BE9FBD3D2A1}"/>
              </a:ext>
            </a:extLst>
          </p:cNvPr>
          <p:cNvSpPr/>
          <p:nvPr/>
        </p:nvSpPr>
        <p:spPr>
          <a:xfrm>
            <a:off x="8463754" y="296558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3</a:t>
            </a:r>
            <a:endParaRPr lang="en-IN" dirty="0">
              <a:solidFill>
                <a:schemeClr val="accent6">
                  <a:lumMod val="10000"/>
                </a:schemeClr>
              </a:solidFill>
            </a:endParaRPr>
          </a:p>
        </p:txBody>
      </p:sp>
      <p:sp>
        <p:nvSpPr>
          <p:cNvPr id="9" name="Rectangle 8">
            <a:extLst>
              <a:ext uri="{FF2B5EF4-FFF2-40B4-BE49-F238E27FC236}">
                <a16:creationId xmlns:a16="http://schemas.microsoft.com/office/drawing/2014/main" id="{181F9369-F8EA-B544-D36F-167600AFD434}"/>
              </a:ext>
            </a:extLst>
          </p:cNvPr>
          <p:cNvSpPr/>
          <p:nvPr/>
        </p:nvSpPr>
        <p:spPr>
          <a:xfrm>
            <a:off x="9085700" y="135627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Rectangle 25">
            <a:extLst>
              <a:ext uri="{FF2B5EF4-FFF2-40B4-BE49-F238E27FC236}">
                <a16:creationId xmlns:a16="http://schemas.microsoft.com/office/drawing/2014/main" id="{A97126D6-942A-66CC-DD6F-89ACABECB2F4}"/>
              </a:ext>
            </a:extLst>
          </p:cNvPr>
          <p:cNvSpPr/>
          <p:nvPr/>
        </p:nvSpPr>
        <p:spPr>
          <a:xfrm>
            <a:off x="9042793" y="296558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3" name="Rectangle 42">
            <a:extLst>
              <a:ext uri="{FF2B5EF4-FFF2-40B4-BE49-F238E27FC236}">
                <a16:creationId xmlns:a16="http://schemas.microsoft.com/office/drawing/2014/main" id="{74C5ECAE-59D7-74B5-8AE3-A88D734F4274}"/>
              </a:ext>
            </a:extLst>
          </p:cNvPr>
          <p:cNvSpPr/>
          <p:nvPr/>
        </p:nvSpPr>
        <p:spPr>
          <a:xfrm>
            <a:off x="9050931" y="4813320"/>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44" name="Rectangle 43">
            <a:extLst>
              <a:ext uri="{FF2B5EF4-FFF2-40B4-BE49-F238E27FC236}">
                <a16:creationId xmlns:a16="http://schemas.microsoft.com/office/drawing/2014/main" id="{B6BC1B48-0D64-8233-978F-4D403D430E89}"/>
              </a:ext>
            </a:extLst>
          </p:cNvPr>
          <p:cNvSpPr/>
          <p:nvPr/>
        </p:nvSpPr>
        <p:spPr>
          <a:xfrm>
            <a:off x="828923" y="557118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45" name="Rectangle 44">
            <a:extLst>
              <a:ext uri="{FF2B5EF4-FFF2-40B4-BE49-F238E27FC236}">
                <a16:creationId xmlns:a16="http://schemas.microsoft.com/office/drawing/2014/main" id="{F34BDB3B-CB78-1756-5B53-D7EA463DB01E}"/>
              </a:ext>
            </a:extLst>
          </p:cNvPr>
          <p:cNvSpPr/>
          <p:nvPr/>
        </p:nvSpPr>
        <p:spPr>
          <a:xfrm>
            <a:off x="1393270" y="557118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46" name="Rectangle 45">
            <a:extLst>
              <a:ext uri="{FF2B5EF4-FFF2-40B4-BE49-F238E27FC236}">
                <a16:creationId xmlns:a16="http://schemas.microsoft.com/office/drawing/2014/main" id="{89B439D3-90A2-2FE9-5553-856A05B7CF4E}"/>
              </a:ext>
            </a:extLst>
          </p:cNvPr>
          <p:cNvSpPr/>
          <p:nvPr/>
        </p:nvSpPr>
        <p:spPr>
          <a:xfrm>
            <a:off x="1954340" y="557262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47" name="Rectangle 46">
            <a:extLst>
              <a:ext uri="{FF2B5EF4-FFF2-40B4-BE49-F238E27FC236}">
                <a16:creationId xmlns:a16="http://schemas.microsoft.com/office/drawing/2014/main" id="{78B504FB-E67A-75B0-2E41-DC20516912EB}"/>
              </a:ext>
            </a:extLst>
          </p:cNvPr>
          <p:cNvSpPr/>
          <p:nvPr/>
        </p:nvSpPr>
        <p:spPr>
          <a:xfrm>
            <a:off x="2515410" y="558005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48" name="Rectangle 47">
            <a:extLst>
              <a:ext uri="{FF2B5EF4-FFF2-40B4-BE49-F238E27FC236}">
                <a16:creationId xmlns:a16="http://schemas.microsoft.com/office/drawing/2014/main" id="{EA7460B3-FEC8-32A0-71C3-0FC9D8771D1A}"/>
              </a:ext>
            </a:extLst>
          </p:cNvPr>
          <p:cNvSpPr/>
          <p:nvPr/>
        </p:nvSpPr>
        <p:spPr>
          <a:xfrm>
            <a:off x="3073203" y="558005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1</a:t>
            </a:r>
            <a:endParaRPr lang="en-IN" dirty="0">
              <a:solidFill>
                <a:schemeClr val="accent6">
                  <a:lumMod val="10000"/>
                </a:schemeClr>
              </a:solidFill>
            </a:endParaRPr>
          </a:p>
        </p:txBody>
      </p:sp>
      <p:sp>
        <p:nvSpPr>
          <p:cNvPr id="49" name="Rectangle 48">
            <a:extLst>
              <a:ext uri="{FF2B5EF4-FFF2-40B4-BE49-F238E27FC236}">
                <a16:creationId xmlns:a16="http://schemas.microsoft.com/office/drawing/2014/main" id="{4B16CA23-5B4A-8E6B-FF4C-4D9285C7EF10}"/>
              </a:ext>
            </a:extLst>
          </p:cNvPr>
          <p:cNvSpPr/>
          <p:nvPr/>
        </p:nvSpPr>
        <p:spPr>
          <a:xfrm>
            <a:off x="3612146" y="558005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2</a:t>
            </a:r>
            <a:endParaRPr lang="en-IN" dirty="0">
              <a:solidFill>
                <a:schemeClr val="accent6">
                  <a:lumMod val="10000"/>
                </a:schemeClr>
              </a:solidFill>
            </a:endParaRPr>
          </a:p>
        </p:txBody>
      </p:sp>
      <p:sp>
        <p:nvSpPr>
          <p:cNvPr id="50" name="Rectangle 49">
            <a:extLst>
              <a:ext uri="{FF2B5EF4-FFF2-40B4-BE49-F238E27FC236}">
                <a16:creationId xmlns:a16="http://schemas.microsoft.com/office/drawing/2014/main" id="{1E272893-827F-0903-2F2C-57531EA6E771}"/>
              </a:ext>
            </a:extLst>
          </p:cNvPr>
          <p:cNvSpPr/>
          <p:nvPr/>
        </p:nvSpPr>
        <p:spPr>
          <a:xfrm>
            <a:off x="4184631" y="558893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3</a:t>
            </a:r>
            <a:endParaRPr lang="en-IN" dirty="0">
              <a:solidFill>
                <a:schemeClr val="accent6">
                  <a:lumMod val="10000"/>
                </a:schemeClr>
              </a:solidFill>
            </a:endParaRPr>
          </a:p>
        </p:txBody>
      </p:sp>
      <p:sp>
        <p:nvSpPr>
          <p:cNvPr id="51" name="Rectangle 50">
            <a:extLst>
              <a:ext uri="{FF2B5EF4-FFF2-40B4-BE49-F238E27FC236}">
                <a16:creationId xmlns:a16="http://schemas.microsoft.com/office/drawing/2014/main" id="{FCF181B2-61A5-3AB7-0E96-B2D8C4202D43}"/>
              </a:ext>
            </a:extLst>
          </p:cNvPr>
          <p:cNvSpPr/>
          <p:nvPr/>
        </p:nvSpPr>
        <p:spPr>
          <a:xfrm>
            <a:off x="4757116" y="558893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Tree>
    <p:extLst>
      <p:ext uri="{BB962C8B-B14F-4D97-AF65-F5344CB8AC3E}">
        <p14:creationId xmlns:p14="http://schemas.microsoft.com/office/powerpoint/2010/main" val="51858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randombar(horizont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randombar(horizontal)">
                                      <p:cBhvr>
                                        <p:cTn id="36" dur="500"/>
                                        <p:tgtEl>
                                          <p:spTgt spid="15"/>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randombar(horizontal)">
                                      <p:cBhvr>
                                        <p:cTn id="39" dur="500"/>
                                        <p:tgtEl>
                                          <p:spTgt spid="16"/>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randombar(horizontal)">
                                      <p:cBhvr>
                                        <p:cTn id="42" dur="500"/>
                                        <p:tgtEl>
                                          <p:spTgt spid="17"/>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randombar(horizontal)">
                                      <p:cBhvr>
                                        <p:cTn id="45" dur="500"/>
                                        <p:tgtEl>
                                          <p:spTgt spid="19"/>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randombar(horizontal)">
                                      <p:cBhvr>
                                        <p:cTn id="48" dur="500"/>
                                        <p:tgtEl>
                                          <p:spTgt spid="20"/>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randombar(horizontal)">
                                      <p:cBhvr>
                                        <p:cTn id="51" dur="500"/>
                                        <p:tgtEl>
                                          <p:spTgt spid="21"/>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randombar(horizontal)">
                                      <p:cBhvr>
                                        <p:cTn id="54" dur="500"/>
                                        <p:tgtEl>
                                          <p:spTgt spid="22"/>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randombar(horizontal)">
                                      <p:cBhvr>
                                        <p:cTn id="57" dur="500"/>
                                        <p:tgtEl>
                                          <p:spTgt spid="2"/>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randombar(horizontal)">
                                      <p:cBhvr>
                                        <p:cTn id="60" dur="500"/>
                                        <p:tgtEl>
                                          <p:spTgt spid="26"/>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randombar(horizontal)">
                                      <p:cBhvr>
                                        <p:cTn id="65" dur="500"/>
                                        <p:tgtEl>
                                          <p:spTgt spid="23"/>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randombar(horizontal)">
                                      <p:cBhvr>
                                        <p:cTn id="68" dur="500"/>
                                        <p:tgtEl>
                                          <p:spTgt spid="24"/>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randombar(horizontal)">
                                      <p:cBhvr>
                                        <p:cTn id="71" dur="500"/>
                                        <p:tgtEl>
                                          <p:spTgt spid="25"/>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randombar(horizontal)">
                                      <p:cBhvr>
                                        <p:cTn id="74" dur="500"/>
                                        <p:tgtEl>
                                          <p:spTgt spid="27"/>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randombar(horizontal)">
                                      <p:cBhvr>
                                        <p:cTn id="77" dur="500"/>
                                        <p:tgtEl>
                                          <p:spTgt spid="28"/>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randombar(horizontal)">
                                      <p:cBhvr>
                                        <p:cTn id="80" dur="500"/>
                                        <p:tgtEl>
                                          <p:spTgt spid="29"/>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randombar(horizontal)">
                                      <p:cBhvr>
                                        <p:cTn id="83" dur="500"/>
                                        <p:tgtEl>
                                          <p:spTgt spid="30"/>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31"/>
                                        </p:tgtEl>
                                        <p:attrNameLst>
                                          <p:attrName>style.visibility</p:attrName>
                                        </p:attrNameLst>
                                      </p:cBhvr>
                                      <p:to>
                                        <p:strVal val="visible"/>
                                      </p:to>
                                    </p:set>
                                    <p:animEffect transition="in" filter="randombar(horizontal)">
                                      <p:cBhvr>
                                        <p:cTn id="86" dur="500"/>
                                        <p:tgtEl>
                                          <p:spTgt spid="31"/>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randombar(horizontal)">
                                      <p:cBhvr>
                                        <p:cTn id="89" dur="500"/>
                                        <p:tgtEl>
                                          <p:spTgt spid="43"/>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grpId="0" nodeType="clickEffect">
                                  <p:stCondLst>
                                    <p:cond delay="0"/>
                                  </p:stCondLst>
                                  <p:childTnLst>
                                    <p:set>
                                      <p:cBhvr>
                                        <p:cTn id="93" dur="1" fill="hold">
                                          <p:stCondLst>
                                            <p:cond delay="0"/>
                                          </p:stCondLst>
                                        </p:cTn>
                                        <p:tgtEl>
                                          <p:spTgt spid="39"/>
                                        </p:tgtEl>
                                        <p:attrNameLst>
                                          <p:attrName>style.visibility</p:attrName>
                                        </p:attrNameLst>
                                      </p:cBhvr>
                                      <p:to>
                                        <p:strVal val="visible"/>
                                      </p:to>
                                    </p:set>
                                    <p:animEffect transition="in" filter="randombar(horizontal)">
                                      <p:cBhvr>
                                        <p:cTn id="94" dur="500"/>
                                        <p:tgtEl>
                                          <p:spTgt spid="39"/>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44"/>
                                        </p:tgtEl>
                                        <p:attrNameLst>
                                          <p:attrName>style.visibility</p:attrName>
                                        </p:attrNameLst>
                                      </p:cBhvr>
                                      <p:to>
                                        <p:strVal val="visible"/>
                                      </p:to>
                                    </p:set>
                                    <p:animEffect transition="in" filter="randombar(horizontal)">
                                      <p:cBhvr>
                                        <p:cTn id="97" dur="500"/>
                                        <p:tgtEl>
                                          <p:spTgt spid="44"/>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randombar(horizontal)">
                                      <p:cBhvr>
                                        <p:cTn id="100" dur="500"/>
                                        <p:tgtEl>
                                          <p:spTgt spid="45"/>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randombar(horizontal)">
                                      <p:cBhvr>
                                        <p:cTn id="103" dur="500"/>
                                        <p:tgtEl>
                                          <p:spTgt spid="46"/>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47"/>
                                        </p:tgtEl>
                                        <p:attrNameLst>
                                          <p:attrName>style.visibility</p:attrName>
                                        </p:attrNameLst>
                                      </p:cBhvr>
                                      <p:to>
                                        <p:strVal val="visible"/>
                                      </p:to>
                                    </p:set>
                                    <p:animEffect transition="in" filter="randombar(horizontal)">
                                      <p:cBhvr>
                                        <p:cTn id="106" dur="500"/>
                                        <p:tgtEl>
                                          <p:spTgt spid="47"/>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48"/>
                                        </p:tgtEl>
                                        <p:attrNameLst>
                                          <p:attrName>style.visibility</p:attrName>
                                        </p:attrNameLst>
                                      </p:cBhvr>
                                      <p:to>
                                        <p:strVal val="visible"/>
                                      </p:to>
                                    </p:set>
                                    <p:animEffect transition="in" filter="randombar(horizontal)">
                                      <p:cBhvr>
                                        <p:cTn id="109" dur="500"/>
                                        <p:tgtEl>
                                          <p:spTgt spid="48"/>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49"/>
                                        </p:tgtEl>
                                        <p:attrNameLst>
                                          <p:attrName>style.visibility</p:attrName>
                                        </p:attrNameLst>
                                      </p:cBhvr>
                                      <p:to>
                                        <p:strVal val="visible"/>
                                      </p:to>
                                    </p:set>
                                    <p:animEffect transition="in" filter="randombar(horizontal)">
                                      <p:cBhvr>
                                        <p:cTn id="112" dur="500"/>
                                        <p:tgtEl>
                                          <p:spTgt spid="49"/>
                                        </p:tgtEl>
                                      </p:cBhvr>
                                    </p:animEffect>
                                  </p:childTnLst>
                                </p:cTn>
                              </p:par>
                              <p:par>
                                <p:cTn id="113" presetID="14" presetClass="entr" presetSubtype="10" fill="hold" grpId="0" nodeType="withEffect">
                                  <p:stCondLst>
                                    <p:cond delay="0"/>
                                  </p:stCondLst>
                                  <p:childTnLst>
                                    <p:set>
                                      <p:cBhvr>
                                        <p:cTn id="114" dur="1" fill="hold">
                                          <p:stCondLst>
                                            <p:cond delay="0"/>
                                          </p:stCondLst>
                                        </p:cTn>
                                        <p:tgtEl>
                                          <p:spTgt spid="50"/>
                                        </p:tgtEl>
                                        <p:attrNameLst>
                                          <p:attrName>style.visibility</p:attrName>
                                        </p:attrNameLst>
                                      </p:cBhvr>
                                      <p:to>
                                        <p:strVal val="visible"/>
                                      </p:to>
                                    </p:set>
                                    <p:animEffect transition="in" filter="randombar(horizontal)">
                                      <p:cBhvr>
                                        <p:cTn id="115" dur="500"/>
                                        <p:tgtEl>
                                          <p:spTgt spid="50"/>
                                        </p:tgtEl>
                                      </p:cBhvr>
                                    </p:animEffect>
                                  </p:childTnLst>
                                </p:cTn>
                              </p:par>
                              <p:par>
                                <p:cTn id="116" presetID="14" presetClass="entr" presetSubtype="10" fill="hold" grpId="0"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randombar(horizontal)">
                                      <p:cBhvr>
                                        <p:cTn id="118" dur="500"/>
                                        <p:tgtEl>
                                          <p:spTgt spid="51"/>
                                        </p:tgtEl>
                                      </p:cBhvr>
                                    </p:animEffect>
                                  </p:childTnLst>
                                </p:cTn>
                              </p:par>
                              <p:par>
                                <p:cTn id="119" presetID="14" presetClass="entr" presetSubtype="10" fill="hold" grpId="0" nodeType="withEffect">
                                  <p:stCondLst>
                                    <p:cond delay="0"/>
                                  </p:stCondLst>
                                  <p:childTnLst>
                                    <p:set>
                                      <p:cBhvr>
                                        <p:cTn id="120" dur="1" fill="hold">
                                          <p:stCondLst>
                                            <p:cond delay="0"/>
                                          </p:stCondLst>
                                        </p:cTn>
                                        <p:tgtEl>
                                          <p:spTgt spid="40"/>
                                        </p:tgtEl>
                                        <p:attrNameLst>
                                          <p:attrName>style.visibility</p:attrName>
                                        </p:attrNameLst>
                                      </p:cBhvr>
                                      <p:to>
                                        <p:strVal val="visible"/>
                                      </p:to>
                                    </p:set>
                                    <p:animEffect transition="in" filter="randombar(horizontal)">
                                      <p:cBhvr>
                                        <p:cTn id="12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10" grpId="0" animBg="1"/>
      <p:bldP spid="11" grpId="0" animBg="1"/>
      <p:bldP spid="12" grpId="0" animBg="1"/>
      <p:bldP spid="13" grpId="0" animBg="1"/>
      <p:bldP spid="14" grpId="0" animBg="1"/>
      <p:bldP spid="15" grpId="0"/>
      <p:bldP spid="16" grpId="0" animBg="1"/>
      <p:bldP spid="17" grpId="0" animBg="1"/>
      <p:bldP spid="19" grpId="0" animBg="1"/>
      <p:bldP spid="20" grpId="0" animBg="1"/>
      <p:bldP spid="21" grpId="0" animBg="1"/>
      <p:bldP spid="22" grpId="0" animBg="1"/>
      <p:bldP spid="23" grpId="0"/>
      <p:bldP spid="24" grpId="0" animBg="1"/>
      <p:bldP spid="25" grpId="0" animBg="1"/>
      <p:bldP spid="27" grpId="0" animBg="1"/>
      <p:bldP spid="28" grpId="0" animBg="1"/>
      <p:bldP spid="29" grpId="0" animBg="1"/>
      <p:bldP spid="30" grpId="0" animBg="1"/>
      <p:bldP spid="31" grpId="0" animBg="1"/>
      <p:bldP spid="39" grpId="0" animBg="1"/>
      <p:bldP spid="40" grpId="0"/>
      <p:bldP spid="2" grpId="0" animBg="1"/>
      <p:bldP spid="9" grpId="0" animBg="1"/>
      <p:bldP spid="26" grpId="0" animBg="1"/>
      <p:bldP spid="43" grpId="0" animBg="1"/>
      <p:bldP spid="44" grpId="0" animBg="1"/>
      <p:bldP spid="45" grpId="0" animBg="1"/>
      <p:bldP spid="46" grpId="0" animBg="1"/>
      <p:bldP spid="47" grpId="0" animBg="1"/>
      <p:bldP spid="48" grpId="0" animBg="1"/>
      <p:bldP spid="49" grpId="0" animBg="1"/>
      <p:bldP spid="50" grpId="0" animBg="1"/>
      <p:bldP spid="5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9548CC8-60EE-85D6-FA15-56BF2309C87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25BF83C3-A42C-1A3D-EC17-28B81FE2FDF9}"/>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148BED7B-0F75-D712-6360-259810346056}"/>
              </a:ext>
            </a:extLst>
          </p:cNvPr>
          <p:cNvSpPr>
            <a:spLocks noGrp="1"/>
          </p:cNvSpPr>
          <p:nvPr>
            <p:ph type="sldNum" sz="quarter" idx="12"/>
          </p:nvPr>
        </p:nvSpPr>
        <p:spPr/>
        <p:txBody>
          <a:bodyPr/>
          <a:lstStyle/>
          <a:p>
            <a:fld id="{294A09A9-5501-47C1-A89A-A340965A2BE2}" type="slidenum">
              <a:rPr lang="en-US" smtClean="0"/>
              <a:pPr/>
              <a:t>29</a:t>
            </a:fld>
            <a:endParaRPr lang="en-US" dirty="0"/>
          </a:p>
        </p:txBody>
      </p:sp>
      <p:sp>
        <p:nvSpPr>
          <p:cNvPr id="6" name="TextBox 5">
            <a:extLst>
              <a:ext uri="{FF2B5EF4-FFF2-40B4-BE49-F238E27FC236}">
                <a16:creationId xmlns:a16="http://schemas.microsoft.com/office/drawing/2014/main" id="{48FCCC5D-EF76-9B2A-95BC-66C783E6ED9C}"/>
              </a:ext>
            </a:extLst>
          </p:cNvPr>
          <p:cNvSpPr txBox="1"/>
          <p:nvPr/>
        </p:nvSpPr>
        <p:spPr>
          <a:xfrm>
            <a:off x="10603" y="110819"/>
            <a:ext cx="893193" cy="584775"/>
          </a:xfrm>
          <a:prstGeom prst="rect">
            <a:avLst/>
          </a:prstGeom>
          <a:noFill/>
        </p:spPr>
        <p:txBody>
          <a:bodyPr wrap="none" rtlCol="0">
            <a:spAutoFit/>
          </a:bodyPr>
          <a:lstStyle/>
          <a:p>
            <a:r>
              <a:rPr lang="en-US" sz="3200" b="1" dirty="0"/>
              <a:t>Text</a:t>
            </a:r>
            <a:endParaRPr lang="en-IN" sz="3200" b="1" dirty="0"/>
          </a:p>
        </p:txBody>
      </p:sp>
      <p:sp>
        <p:nvSpPr>
          <p:cNvPr id="7" name="Rectangle 6">
            <a:extLst>
              <a:ext uri="{FF2B5EF4-FFF2-40B4-BE49-F238E27FC236}">
                <a16:creationId xmlns:a16="http://schemas.microsoft.com/office/drawing/2014/main" id="{1067AFD4-26D3-9DE9-1A59-F5EBE72A88CE}"/>
              </a:ext>
            </a:extLst>
          </p:cNvPr>
          <p:cNvSpPr/>
          <p:nvPr/>
        </p:nvSpPr>
        <p:spPr>
          <a:xfrm>
            <a:off x="166149" y="88486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8" name="Rectangle 7">
            <a:extLst>
              <a:ext uri="{FF2B5EF4-FFF2-40B4-BE49-F238E27FC236}">
                <a16:creationId xmlns:a16="http://schemas.microsoft.com/office/drawing/2014/main" id="{779CD621-2B8D-0DED-0948-C0DFB56558EC}"/>
              </a:ext>
            </a:extLst>
          </p:cNvPr>
          <p:cNvSpPr/>
          <p:nvPr/>
        </p:nvSpPr>
        <p:spPr>
          <a:xfrm>
            <a:off x="730496"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9" name="Rectangle 8">
            <a:extLst>
              <a:ext uri="{FF2B5EF4-FFF2-40B4-BE49-F238E27FC236}">
                <a16:creationId xmlns:a16="http://schemas.microsoft.com/office/drawing/2014/main" id="{18F3F5ED-6747-3734-DD90-BBA35A0812EA}"/>
              </a:ext>
            </a:extLst>
          </p:cNvPr>
          <p:cNvSpPr/>
          <p:nvPr/>
        </p:nvSpPr>
        <p:spPr>
          <a:xfrm>
            <a:off x="3177663"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0" name="Rectangle 9">
            <a:extLst>
              <a:ext uri="{FF2B5EF4-FFF2-40B4-BE49-F238E27FC236}">
                <a16:creationId xmlns:a16="http://schemas.microsoft.com/office/drawing/2014/main" id="{7AFED16D-B594-AF4F-A13B-224288A0E832}"/>
              </a:ext>
            </a:extLst>
          </p:cNvPr>
          <p:cNvSpPr/>
          <p:nvPr/>
        </p:nvSpPr>
        <p:spPr>
          <a:xfrm>
            <a:off x="1291566" y="88631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1" name="Rectangle 10">
            <a:extLst>
              <a:ext uri="{FF2B5EF4-FFF2-40B4-BE49-F238E27FC236}">
                <a16:creationId xmlns:a16="http://schemas.microsoft.com/office/drawing/2014/main" id="{422A354D-7BE4-9A2D-A01B-A9624DA1F732}"/>
              </a:ext>
            </a:extLst>
          </p:cNvPr>
          <p:cNvSpPr/>
          <p:nvPr/>
        </p:nvSpPr>
        <p:spPr>
          <a:xfrm>
            <a:off x="1852636" y="893741"/>
            <a:ext cx="260249"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rPr>
              <a:t>X</a:t>
            </a:r>
            <a:endParaRPr lang="en-IN" sz="1600" dirty="0">
              <a:solidFill>
                <a:schemeClr val="accent6">
                  <a:lumMod val="10000"/>
                </a:schemeClr>
              </a:solidFill>
            </a:endParaRPr>
          </a:p>
        </p:txBody>
      </p:sp>
      <p:sp>
        <p:nvSpPr>
          <p:cNvPr id="12" name="Rectangle 11">
            <a:extLst>
              <a:ext uri="{FF2B5EF4-FFF2-40B4-BE49-F238E27FC236}">
                <a16:creationId xmlns:a16="http://schemas.microsoft.com/office/drawing/2014/main" id="{D8CF0622-6A85-DBAE-3E57-B4E7A7B6C6D8}"/>
              </a:ext>
            </a:extLst>
          </p:cNvPr>
          <p:cNvSpPr/>
          <p:nvPr/>
        </p:nvSpPr>
        <p:spPr>
          <a:xfrm>
            <a:off x="2106331"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3" name="Rectangle 12">
            <a:extLst>
              <a:ext uri="{FF2B5EF4-FFF2-40B4-BE49-F238E27FC236}">
                <a16:creationId xmlns:a16="http://schemas.microsoft.com/office/drawing/2014/main" id="{E1A667A9-26DC-C43D-B52B-F2437757F7AC}"/>
              </a:ext>
            </a:extLst>
          </p:cNvPr>
          <p:cNvSpPr/>
          <p:nvPr/>
        </p:nvSpPr>
        <p:spPr>
          <a:xfrm>
            <a:off x="2645274"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4" name="Rectangle 13">
            <a:extLst>
              <a:ext uri="{FF2B5EF4-FFF2-40B4-BE49-F238E27FC236}">
                <a16:creationId xmlns:a16="http://schemas.microsoft.com/office/drawing/2014/main" id="{90C34427-540D-2E2A-FAF4-A06C8C4D9218}"/>
              </a:ext>
            </a:extLst>
          </p:cNvPr>
          <p:cNvSpPr/>
          <p:nvPr/>
        </p:nvSpPr>
        <p:spPr>
          <a:xfrm>
            <a:off x="3751106" y="884865"/>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15" name="Rectangle 14">
            <a:extLst>
              <a:ext uri="{FF2B5EF4-FFF2-40B4-BE49-F238E27FC236}">
                <a16:creationId xmlns:a16="http://schemas.microsoft.com/office/drawing/2014/main" id="{E307A7B1-5598-D505-E7DD-54A367DCAFD5}"/>
              </a:ext>
            </a:extLst>
          </p:cNvPr>
          <p:cNvSpPr/>
          <p:nvPr/>
        </p:nvSpPr>
        <p:spPr>
          <a:xfrm>
            <a:off x="5309671" y="884865"/>
            <a:ext cx="393564"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6">
                    <a:lumMod val="10000"/>
                  </a:schemeClr>
                </a:solidFill>
              </a:rPr>
              <a:t>X</a:t>
            </a:r>
            <a:endParaRPr lang="en-IN" sz="1600" dirty="0">
              <a:solidFill>
                <a:schemeClr val="accent6">
                  <a:lumMod val="10000"/>
                </a:schemeClr>
              </a:solidFill>
            </a:endParaRPr>
          </a:p>
        </p:txBody>
      </p:sp>
      <p:sp>
        <p:nvSpPr>
          <p:cNvPr id="16" name="Rectangle 15">
            <a:extLst>
              <a:ext uri="{FF2B5EF4-FFF2-40B4-BE49-F238E27FC236}">
                <a16:creationId xmlns:a16="http://schemas.microsoft.com/office/drawing/2014/main" id="{377406F9-616F-71F3-CA82-B8AA91BCD131}"/>
              </a:ext>
            </a:extLst>
          </p:cNvPr>
          <p:cNvSpPr/>
          <p:nvPr/>
        </p:nvSpPr>
        <p:spPr>
          <a:xfrm>
            <a:off x="4238338"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7" name="Rectangle 16">
            <a:extLst>
              <a:ext uri="{FF2B5EF4-FFF2-40B4-BE49-F238E27FC236}">
                <a16:creationId xmlns:a16="http://schemas.microsoft.com/office/drawing/2014/main" id="{D31F2141-CDB6-B75F-829E-74BD6166057D}"/>
              </a:ext>
            </a:extLst>
          </p:cNvPr>
          <p:cNvSpPr/>
          <p:nvPr/>
        </p:nvSpPr>
        <p:spPr>
          <a:xfrm>
            <a:off x="4777281"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9" name="TextBox 18">
            <a:extLst>
              <a:ext uri="{FF2B5EF4-FFF2-40B4-BE49-F238E27FC236}">
                <a16:creationId xmlns:a16="http://schemas.microsoft.com/office/drawing/2014/main" id="{7C8BE660-C95F-7BC3-1B12-67F326159EAD}"/>
              </a:ext>
            </a:extLst>
          </p:cNvPr>
          <p:cNvSpPr txBox="1"/>
          <p:nvPr/>
        </p:nvSpPr>
        <p:spPr>
          <a:xfrm>
            <a:off x="104005" y="1787783"/>
            <a:ext cx="1415772" cy="584775"/>
          </a:xfrm>
          <a:prstGeom prst="rect">
            <a:avLst/>
          </a:prstGeom>
          <a:noFill/>
        </p:spPr>
        <p:txBody>
          <a:bodyPr wrap="none" rtlCol="0">
            <a:spAutoFit/>
          </a:bodyPr>
          <a:lstStyle/>
          <a:p>
            <a:r>
              <a:rPr lang="en-US" sz="3200" b="1" dirty="0"/>
              <a:t>Pattern</a:t>
            </a:r>
            <a:endParaRPr lang="en-IN" sz="3200" b="1" dirty="0"/>
          </a:p>
        </p:txBody>
      </p:sp>
      <p:sp>
        <p:nvSpPr>
          <p:cNvPr id="20" name="Rectangle 19">
            <a:extLst>
              <a:ext uri="{FF2B5EF4-FFF2-40B4-BE49-F238E27FC236}">
                <a16:creationId xmlns:a16="http://schemas.microsoft.com/office/drawing/2014/main" id="{26A399B7-444F-A160-591E-24103371BE42}"/>
              </a:ext>
            </a:extLst>
          </p:cNvPr>
          <p:cNvSpPr/>
          <p:nvPr/>
        </p:nvSpPr>
        <p:spPr>
          <a:xfrm>
            <a:off x="6774567"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1" name="Rectangle 20">
            <a:extLst>
              <a:ext uri="{FF2B5EF4-FFF2-40B4-BE49-F238E27FC236}">
                <a16:creationId xmlns:a16="http://schemas.microsoft.com/office/drawing/2014/main" id="{1DA3C0DA-51B7-4BCF-9E0F-B84E1EA62A3C}"/>
              </a:ext>
            </a:extLst>
          </p:cNvPr>
          <p:cNvSpPr/>
          <p:nvPr/>
        </p:nvSpPr>
        <p:spPr>
          <a:xfrm>
            <a:off x="5703235"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2" name="Rectangle 21">
            <a:extLst>
              <a:ext uri="{FF2B5EF4-FFF2-40B4-BE49-F238E27FC236}">
                <a16:creationId xmlns:a16="http://schemas.microsoft.com/office/drawing/2014/main" id="{B80F114D-4D40-F798-2CD1-031404DE464D}"/>
              </a:ext>
            </a:extLst>
          </p:cNvPr>
          <p:cNvSpPr/>
          <p:nvPr/>
        </p:nvSpPr>
        <p:spPr>
          <a:xfrm>
            <a:off x="6242178"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3" name="Rectangle 22">
            <a:extLst>
              <a:ext uri="{FF2B5EF4-FFF2-40B4-BE49-F238E27FC236}">
                <a16:creationId xmlns:a16="http://schemas.microsoft.com/office/drawing/2014/main" id="{B2AE6AA2-3E55-7C6F-1625-CC4D461B54F1}"/>
              </a:ext>
            </a:extLst>
          </p:cNvPr>
          <p:cNvSpPr/>
          <p:nvPr/>
        </p:nvSpPr>
        <p:spPr>
          <a:xfrm>
            <a:off x="7348010" y="884865"/>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4" name="Rectangle 23">
            <a:extLst>
              <a:ext uri="{FF2B5EF4-FFF2-40B4-BE49-F238E27FC236}">
                <a16:creationId xmlns:a16="http://schemas.microsoft.com/office/drawing/2014/main" id="{5360EB59-ED72-00F8-13D2-264ADE3BD85A}"/>
              </a:ext>
            </a:extLst>
          </p:cNvPr>
          <p:cNvSpPr/>
          <p:nvPr/>
        </p:nvSpPr>
        <p:spPr>
          <a:xfrm>
            <a:off x="7835242"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5" name="Rectangle 24">
            <a:extLst>
              <a:ext uri="{FF2B5EF4-FFF2-40B4-BE49-F238E27FC236}">
                <a16:creationId xmlns:a16="http://schemas.microsoft.com/office/drawing/2014/main" id="{3054CC38-4F41-5E92-9395-E06326A149CA}"/>
              </a:ext>
            </a:extLst>
          </p:cNvPr>
          <p:cNvSpPr/>
          <p:nvPr/>
        </p:nvSpPr>
        <p:spPr>
          <a:xfrm>
            <a:off x="8374185" y="88486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6" name="Rectangle 25">
            <a:extLst>
              <a:ext uri="{FF2B5EF4-FFF2-40B4-BE49-F238E27FC236}">
                <a16:creationId xmlns:a16="http://schemas.microsoft.com/office/drawing/2014/main" id="{DC8299C6-FAA3-5BCD-6D0F-973D78664C80}"/>
              </a:ext>
            </a:extLst>
          </p:cNvPr>
          <p:cNvSpPr/>
          <p:nvPr/>
        </p:nvSpPr>
        <p:spPr>
          <a:xfrm>
            <a:off x="8926296" y="884865"/>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7" name="Rectangle 26">
            <a:extLst>
              <a:ext uri="{FF2B5EF4-FFF2-40B4-BE49-F238E27FC236}">
                <a16:creationId xmlns:a16="http://schemas.microsoft.com/office/drawing/2014/main" id="{76F26EDF-A66C-8323-543A-F6C23ED81438}"/>
              </a:ext>
            </a:extLst>
          </p:cNvPr>
          <p:cNvSpPr/>
          <p:nvPr/>
        </p:nvSpPr>
        <p:spPr>
          <a:xfrm>
            <a:off x="9413528" y="884864"/>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8" name="Rectangle 27">
            <a:extLst>
              <a:ext uri="{FF2B5EF4-FFF2-40B4-BE49-F238E27FC236}">
                <a16:creationId xmlns:a16="http://schemas.microsoft.com/office/drawing/2014/main" id="{822FFA10-2BE8-9C41-01D8-CB2F42929901}"/>
              </a:ext>
            </a:extLst>
          </p:cNvPr>
          <p:cNvSpPr/>
          <p:nvPr/>
        </p:nvSpPr>
        <p:spPr>
          <a:xfrm>
            <a:off x="9888524" y="88486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9" name="Rectangle 28">
            <a:extLst>
              <a:ext uri="{FF2B5EF4-FFF2-40B4-BE49-F238E27FC236}">
                <a16:creationId xmlns:a16="http://schemas.microsoft.com/office/drawing/2014/main" id="{EAE8EA63-8557-C675-28A9-9F269AF4E73D}"/>
              </a:ext>
            </a:extLst>
          </p:cNvPr>
          <p:cNvSpPr/>
          <p:nvPr/>
        </p:nvSpPr>
        <p:spPr>
          <a:xfrm>
            <a:off x="10427467" y="88486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30" name="Rectangle 29">
            <a:extLst>
              <a:ext uri="{FF2B5EF4-FFF2-40B4-BE49-F238E27FC236}">
                <a16:creationId xmlns:a16="http://schemas.microsoft.com/office/drawing/2014/main" id="{CA363272-1213-B08A-4C59-E355EA8751FA}"/>
              </a:ext>
            </a:extLst>
          </p:cNvPr>
          <p:cNvSpPr/>
          <p:nvPr/>
        </p:nvSpPr>
        <p:spPr>
          <a:xfrm>
            <a:off x="10979578" y="884864"/>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31" name="Rectangle 30">
            <a:extLst>
              <a:ext uri="{FF2B5EF4-FFF2-40B4-BE49-F238E27FC236}">
                <a16:creationId xmlns:a16="http://schemas.microsoft.com/office/drawing/2014/main" id="{1EC756F9-3DB5-FE9A-5806-8FBA96DB0F9D}"/>
              </a:ext>
            </a:extLst>
          </p:cNvPr>
          <p:cNvSpPr/>
          <p:nvPr/>
        </p:nvSpPr>
        <p:spPr>
          <a:xfrm>
            <a:off x="11466810" y="884863"/>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Y</a:t>
            </a:r>
            <a:endParaRPr lang="en-IN" sz="1600" dirty="0">
              <a:solidFill>
                <a:schemeClr val="accent6">
                  <a:lumMod val="10000"/>
                </a:schemeClr>
              </a:solidFill>
            </a:endParaRPr>
          </a:p>
        </p:txBody>
      </p:sp>
      <p:sp>
        <p:nvSpPr>
          <p:cNvPr id="32" name="Rectangle 31">
            <a:extLst>
              <a:ext uri="{FF2B5EF4-FFF2-40B4-BE49-F238E27FC236}">
                <a16:creationId xmlns:a16="http://schemas.microsoft.com/office/drawing/2014/main" id="{03CB30C7-F4B6-9220-82C4-3D9CB3966D5A}"/>
              </a:ext>
            </a:extLst>
          </p:cNvPr>
          <p:cNvSpPr/>
          <p:nvPr/>
        </p:nvSpPr>
        <p:spPr>
          <a:xfrm>
            <a:off x="2112885" y="237255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33" name="Rectangle 32">
            <a:extLst>
              <a:ext uri="{FF2B5EF4-FFF2-40B4-BE49-F238E27FC236}">
                <a16:creationId xmlns:a16="http://schemas.microsoft.com/office/drawing/2014/main" id="{68E6D04B-899B-AA60-B7A6-8779B9580949}"/>
              </a:ext>
            </a:extLst>
          </p:cNvPr>
          <p:cNvSpPr/>
          <p:nvPr/>
        </p:nvSpPr>
        <p:spPr>
          <a:xfrm>
            <a:off x="1041553" y="237255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4" name="Rectangle 33">
            <a:extLst>
              <a:ext uri="{FF2B5EF4-FFF2-40B4-BE49-F238E27FC236}">
                <a16:creationId xmlns:a16="http://schemas.microsoft.com/office/drawing/2014/main" id="{7DA69444-800F-D1A3-6A4E-5B5CDEA09F81}"/>
              </a:ext>
            </a:extLst>
          </p:cNvPr>
          <p:cNvSpPr/>
          <p:nvPr/>
        </p:nvSpPr>
        <p:spPr>
          <a:xfrm>
            <a:off x="1580496" y="237255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5" name="Rectangle 34">
            <a:extLst>
              <a:ext uri="{FF2B5EF4-FFF2-40B4-BE49-F238E27FC236}">
                <a16:creationId xmlns:a16="http://schemas.microsoft.com/office/drawing/2014/main" id="{749E37BC-BEFF-6FE4-F5B7-DCC1381945DF}"/>
              </a:ext>
            </a:extLst>
          </p:cNvPr>
          <p:cNvSpPr/>
          <p:nvPr/>
        </p:nvSpPr>
        <p:spPr>
          <a:xfrm>
            <a:off x="2686328" y="2372558"/>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6" name="Rectangle 35">
            <a:extLst>
              <a:ext uri="{FF2B5EF4-FFF2-40B4-BE49-F238E27FC236}">
                <a16:creationId xmlns:a16="http://schemas.microsoft.com/office/drawing/2014/main" id="{D3CDB147-78FD-72ED-43E5-952915D71FB3}"/>
              </a:ext>
            </a:extLst>
          </p:cNvPr>
          <p:cNvSpPr/>
          <p:nvPr/>
        </p:nvSpPr>
        <p:spPr>
          <a:xfrm>
            <a:off x="3173560" y="237255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7" name="Rectangle 36">
            <a:extLst>
              <a:ext uri="{FF2B5EF4-FFF2-40B4-BE49-F238E27FC236}">
                <a16:creationId xmlns:a16="http://schemas.microsoft.com/office/drawing/2014/main" id="{108F2863-2409-1E41-B5FF-EC9C57ECC54C}"/>
              </a:ext>
            </a:extLst>
          </p:cNvPr>
          <p:cNvSpPr/>
          <p:nvPr/>
        </p:nvSpPr>
        <p:spPr>
          <a:xfrm>
            <a:off x="3712503" y="237255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8" name="Rectangle 37">
            <a:extLst>
              <a:ext uri="{FF2B5EF4-FFF2-40B4-BE49-F238E27FC236}">
                <a16:creationId xmlns:a16="http://schemas.microsoft.com/office/drawing/2014/main" id="{E1FFD254-0B3C-959B-05BF-B944B5A08894}"/>
              </a:ext>
            </a:extLst>
          </p:cNvPr>
          <p:cNvSpPr/>
          <p:nvPr/>
        </p:nvSpPr>
        <p:spPr>
          <a:xfrm>
            <a:off x="4264614" y="2372558"/>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47" name="TextBox 46">
            <a:extLst>
              <a:ext uri="{FF2B5EF4-FFF2-40B4-BE49-F238E27FC236}">
                <a16:creationId xmlns:a16="http://schemas.microsoft.com/office/drawing/2014/main" id="{A25A424E-20B2-32A9-9C14-0362897AC082}"/>
              </a:ext>
            </a:extLst>
          </p:cNvPr>
          <p:cNvSpPr txBox="1"/>
          <p:nvPr/>
        </p:nvSpPr>
        <p:spPr>
          <a:xfrm>
            <a:off x="188980" y="3201187"/>
            <a:ext cx="2129109" cy="646331"/>
          </a:xfrm>
          <a:prstGeom prst="rect">
            <a:avLst/>
          </a:prstGeom>
          <a:noFill/>
        </p:spPr>
        <p:txBody>
          <a:bodyPr wrap="none" rtlCol="0">
            <a:spAutoFit/>
          </a:bodyPr>
          <a:lstStyle/>
          <a:p>
            <a:r>
              <a:rPr lang="en-US" sz="3600" dirty="0">
                <a:latin typeface="Book Antiqua" panose="02040602050305030304" pitchFamily="18" charset="0"/>
              </a:rPr>
              <a:t>Final LPS</a:t>
            </a:r>
            <a:endParaRPr lang="en-IN" sz="3600" dirty="0">
              <a:latin typeface="Book Antiqua" panose="02040602050305030304" pitchFamily="18" charset="0"/>
            </a:endParaRPr>
          </a:p>
        </p:txBody>
      </p:sp>
      <p:sp>
        <p:nvSpPr>
          <p:cNvPr id="2" name="Rectangle 1">
            <a:extLst>
              <a:ext uri="{FF2B5EF4-FFF2-40B4-BE49-F238E27FC236}">
                <a16:creationId xmlns:a16="http://schemas.microsoft.com/office/drawing/2014/main" id="{B578A240-961C-85E6-997B-B6259852BB42}"/>
              </a:ext>
            </a:extLst>
          </p:cNvPr>
          <p:cNvSpPr/>
          <p:nvPr/>
        </p:nvSpPr>
        <p:spPr>
          <a:xfrm>
            <a:off x="4745324" y="2372558"/>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Y</a:t>
            </a:r>
            <a:endParaRPr lang="en-IN" dirty="0">
              <a:solidFill>
                <a:schemeClr val="accent6">
                  <a:lumMod val="10000"/>
                </a:schemeClr>
              </a:solidFill>
            </a:endParaRPr>
          </a:p>
        </p:txBody>
      </p:sp>
      <p:sp>
        <p:nvSpPr>
          <p:cNvPr id="18" name="Rectangle 17">
            <a:extLst>
              <a:ext uri="{FF2B5EF4-FFF2-40B4-BE49-F238E27FC236}">
                <a16:creationId xmlns:a16="http://schemas.microsoft.com/office/drawing/2014/main" id="{53A5CB71-27F3-BB85-0DA6-EFF8AC23B13B}"/>
              </a:ext>
            </a:extLst>
          </p:cNvPr>
          <p:cNvSpPr/>
          <p:nvPr/>
        </p:nvSpPr>
        <p:spPr>
          <a:xfrm>
            <a:off x="985328" y="384751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46" name="Rectangle 45">
            <a:extLst>
              <a:ext uri="{FF2B5EF4-FFF2-40B4-BE49-F238E27FC236}">
                <a16:creationId xmlns:a16="http://schemas.microsoft.com/office/drawing/2014/main" id="{A2B0FCC0-0744-5BD9-4A87-AC52CC0518EF}"/>
              </a:ext>
            </a:extLst>
          </p:cNvPr>
          <p:cNvSpPr/>
          <p:nvPr/>
        </p:nvSpPr>
        <p:spPr>
          <a:xfrm>
            <a:off x="1549675" y="384751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48" name="Rectangle 47">
            <a:extLst>
              <a:ext uri="{FF2B5EF4-FFF2-40B4-BE49-F238E27FC236}">
                <a16:creationId xmlns:a16="http://schemas.microsoft.com/office/drawing/2014/main" id="{A8CC912F-5DAB-717D-0B8F-D123AAE02785}"/>
              </a:ext>
            </a:extLst>
          </p:cNvPr>
          <p:cNvSpPr/>
          <p:nvPr/>
        </p:nvSpPr>
        <p:spPr>
          <a:xfrm>
            <a:off x="2110745" y="384896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49" name="Rectangle 48">
            <a:extLst>
              <a:ext uri="{FF2B5EF4-FFF2-40B4-BE49-F238E27FC236}">
                <a16:creationId xmlns:a16="http://schemas.microsoft.com/office/drawing/2014/main" id="{59312375-6F44-E099-FDA1-8CD943B14DB4}"/>
              </a:ext>
            </a:extLst>
          </p:cNvPr>
          <p:cNvSpPr/>
          <p:nvPr/>
        </p:nvSpPr>
        <p:spPr>
          <a:xfrm>
            <a:off x="2671815" y="38563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
        <p:nvSpPr>
          <p:cNvPr id="50" name="Rectangle 49">
            <a:extLst>
              <a:ext uri="{FF2B5EF4-FFF2-40B4-BE49-F238E27FC236}">
                <a16:creationId xmlns:a16="http://schemas.microsoft.com/office/drawing/2014/main" id="{AE1C1527-EE22-F52D-66F4-6F4E2331206B}"/>
              </a:ext>
            </a:extLst>
          </p:cNvPr>
          <p:cNvSpPr/>
          <p:nvPr/>
        </p:nvSpPr>
        <p:spPr>
          <a:xfrm>
            <a:off x="3229608" y="38563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1</a:t>
            </a:r>
            <a:endParaRPr lang="en-IN" dirty="0">
              <a:solidFill>
                <a:schemeClr val="accent6">
                  <a:lumMod val="10000"/>
                </a:schemeClr>
              </a:solidFill>
            </a:endParaRPr>
          </a:p>
        </p:txBody>
      </p:sp>
      <p:sp>
        <p:nvSpPr>
          <p:cNvPr id="51" name="Rectangle 50">
            <a:extLst>
              <a:ext uri="{FF2B5EF4-FFF2-40B4-BE49-F238E27FC236}">
                <a16:creationId xmlns:a16="http://schemas.microsoft.com/office/drawing/2014/main" id="{8A758F14-0613-A63B-6AD9-893B95B2E450}"/>
              </a:ext>
            </a:extLst>
          </p:cNvPr>
          <p:cNvSpPr/>
          <p:nvPr/>
        </p:nvSpPr>
        <p:spPr>
          <a:xfrm>
            <a:off x="3768551" y="38563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2</a:t>
            </a:r>
            <a:endParaRPr lang="en-IN" dirty="0">
              <a:solidFill>
                <a:schemeClr val="accent6">
                  <a:lumMod val="10000"/>
                </a:schemeClr>
              </a:solidFill>
            </a:endParaRPr>
          </a:p>
        </p:txBody>
      </p:sp>
      <p:sp>
        <p:nvSpPr>
          <p:cNvPr id="52" name="Rectangle 51">
            <a:extLst>
              <a:ext uri="{FF2B5EF4-FFF2-40B4-BE49-F238E27FC236}">
                <a16:creationId xmlns:a16="http://schemas.microsoft.com/office/drawing/2014/main" id="{CBD5B63E-E1A7-65C2-2F66-1BF3113A96AA}"/>
              </a:ext>
            </a:extLst>
          </p:cNvPr>
          <p:cNvSpPr/>
          <p:nvPr/>
        </p:nvSpPr>
        <p:spPr>
          <a:xfrm>
            <a:off x="4341036" y="386527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3</a:t>
            </a:r>
            <a:endParaRPr lang="en-IN" dirty="0">
              <a:solidFill>
                <a:schemeClr val="accent6">
                  <a:lumMod val="10000"/>
                </a:schemeClr>
              </a:solidFill>
            </a:endParaRPr>
          </a:p>
        </p:txBody>
      </p:sp>
      <p:sp>
        <p:nvSpPr>
          <p:cNvPr id="53" name="Rectangle 52">
            <a:extLst>
              <a:ext uri="{FF2B5EF4-FFF2-40B4-BE49-F238E27FC236}">
                <a16:creationId xmlns:a16="http://schemas.microsoft.com/office/drawing/2014/main" id="{A02194A9-6000-B801-0335-61C592121A69}"/>
              </a:ext>
            </a:extLst>
          </p:cNvPr>
          <p:cNvSpPr/>
          <p:nvPr/>
        </p:nvSpPr>
        <p:spPr>
          <a:xfrm>
            <a:off x="4913521" y="386527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0</a:t>
            </a:r>
            <a:endParaRPr lang="en-IN" dirty="0">
              <a:solidFill>
                <a:schemeClr val="accent6">
                  <a:lumMod val="10000"/>
                </a:schemeClr>
              </a:solidFill>
            </a:endParaRPr>
          </a:p>
        </p:txBody>
      </p:sp>
    </p:spTree>
    <p:extLst>
      <p:ext uri="{BB962C8B-B14F-4D97-AF65-F5344CB8AC3E}">
        <p14:creationId xmlns:p14="http://schemas.microsoft.com/office/powerpoint/2010/main" val="95092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randombar(horizontal)">
                                      <p:cBhvr>
                                        <p:cTn id="31" dur="500"/>
                                        <p:tgtEl>
                                          <p:spTgt spid="15"/>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randombar(horizontal)">
                                      <p:cBhvr>
                                        <p:cTn id="34" dur="500"/>
                                        <p:tgtEl>
                                          <p:spTgt spid="16"/>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randombar(horizontal)">
                                      <p:cBhvr>
                                        <p:cTn id="37" dur="500"/>
                                        <p:tgtEl>
                                          <p:spTgt spid="17"/>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randombar(horizontal)">
                                      <p:cBhvr>
                                        <p:cTn id="40" dur="500"/>
                                        <p:tgtEl>
                                          <p:spTgt spid="19"/>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randombar(horizontal)">
                                      <p:cBhvr>
                                        <p:cTn id="43" dur="500"/>
                                        <p:tgtEl>
                                          <p:spTgt spid="20"/>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randombar(horizontal)">
                                      <p:cBhvr>
                                        <p:cTn id="46" dur="500"/>
                                        <p:tgtEl>
                                          <p:spTgt spid="21"/>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randombar(horizontal)">
                                      <p:cBhvr>
                                        <p:cTn id="49" dur="500"/>
                                        <p:tgtEl>
                                          <p:spTgt spid="22"/>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randombar(horizontal)">
                                      <p:cBhvr>
                                        <p:cTn id="52" dur="500"/>
                                        <p:tgtEl>
                                          <p:spTgt spid="23"/>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randombar(horizontal)">
                                      <p:cBhvr>
                                        <p:cTn id="55" dur="500"/>
                                        <p:tgtEl>
                                          <p:spTgt spid="24"/>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randombar(horizontal)">
                                      <p:cBhvr>
                                        <p:cTn id="58" dur="500"/>
                                        <p:tgtEl>
                                          <p:spTgt spid="25"/>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randombar(horizontal)">
                                      <p:cBhvr>
                                        <p:cTn id="61" dur="500"/>
                                        <p:tgtEl>
                                          <p:spTgt spid="26"/>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randombar(horizontal)">
                                      <p:cBhvr>
                                        <p:cTn id="64" dur="500"/>
                                        <p:tgtEl>
                                          <p:spTgt spid="27"/>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randombar(horizontal)">
                                      <p:cBhvr>
                                        <p:cTn id="67" dur="500"/>
                                        <p:tgtEl>
                                          <p:spTgt spid="28"/>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randombar(horizontal)">
                                      <p:cBhvr>
                                        <p:cTn id="70" dur="500"/>
                                        <p:tgtEl>
                                          <p:spTgt spid="29"/>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randombar(horizontal)">
                                      <p:cBhvr>
                                        <p:cTn id="73" dur="500"/>
                                        <p:tgtEl>
                                          <p:spTgt spid="30"/>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randombar(horizontal)">
                                      <p:cBhvr>
                                        <p:cTn id="76" dur="500"/>
                                        <p:tgtEl>
                                          <p:spTgt spid="31"/>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randombar(horizontal)">
                                      <p:cBhvr>
                                        <p:cTn id="79" dur="500"/>
                                        <p:tgtEl>
                                          <p:spTgt spid="32"/>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randombar(horizontal)">
                                      <p:cBhvr>
                                        <p:cTn id="82" dur="500"/>
                                        <p:tgtEl>
                                          <p:spTgt spid="33"/>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randombar(horizontal)">
                                      <p:cBhvr>
                                        <p:cTn id="85" dur="500"/>
                                        <p:tgtEl>
                                          <p:spTgt spid="34"/>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randombar(horizontal)">
                                      <p:cBhvr>
                                        <p:cTn id="88" dur="500"/>
                                        <p:tgtEl>
                                          <p:spTgt spid="35"/>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randombar(horizontal)">
                                      <p:cBhvr>
                                        <p:cTn id="91" dur="500"/>
                                        <p:tgtEl>
                                          <p:spTgt spid="36"/>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randombar(horizontal)">
                                      <p:cBhvr>
                                        <p:cTn id="94" dur="500"/>
                                        <p:tgtEl>
                                          <p:spTgt spid="37"/>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randombar(horizontal)">
                                      <p:cBhvr>
                                        <p:cTn id="97" dur="500"/>
                                        <p:tgtEl>
                                          <p:spTgt spid="38"/>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2"/>
                                        </p:tgtEl>
                                        <p:attrNameLst>
                                          <p:attrName>style.visibility</p:attrName>
                                        </p:attrNameLst>
                                      </p:cBhvr>
                                      <p:to>
                                        <p:strVal val="visible"/>
                                      </p:to>
                                    </p:set>
                                    <p:animEffect transition="in" filter="randombar(horizontal)">
                                      <p:cBhvr>
                                        <p:cTn id="100" dur="500"/>
                                        <p:tgtEl>
                                          <p:spTgt spid="2"/>
                                        </p:tgtEl>
                                      </p:cBhvr>
                                    </p:animEffect>
                                  </p:childTnLst>
                                </p:cTn>
                              </p:par>
                            </p:childTnLst>
                          </p:cTn>
                        </p:par>
                      </p:childTnLst>
                    </p:cTn>
                  </p:par>
                  <p:par>
                    <p:cTn id="101" fill="hold">
                      <p:stCondLst>
                        <p:cond delay="indefinite"/>
                      </p:stCondLst>
                      <p:childTnLst>
                        <p:par>
                          <p:cTn id="102" fill="hold">
                            <p:stCondLst>
                              <p:cond delay="0"/>
                            </p:stCondLst>
                            <p:childTnLst>
                              <p:par>
                                <p:cTn id="103" presetID="14" presetClass="entr" presetSubtype="10" fill="hold" grpId="0" nodeType="clickEffect">
                                  <p:stCondLst>
                                    <p:cond delay="0"/>
                                  </p:stCondLst>
                                  <p:childTnLst>
                                    <p:set>
                                      <p:cBhvr>
                                        <p:cTn id="104" dur="1" fill="hold">
                                          <p:stCondLst>
                                            <p:cond delay="0"/>
                                          </p:stCondLst>
                                        </p:cTn>
                                        <p:tgtEl>
                                          <p:spTgt spid="47"/>
                                        </p:tgtEl>
                                        <p:attrNameLst>
                                          <p:attrName>style.visibility</p:attrName>
                                        </p:attrNameLst>
                                      </p:cBhvr>
                                      <p:to>
                                        <p:strVal val="visible"/>
                                      </p:to>
                                    </p:set>
                                    <p:animEffect transition="in" filter="randombar(horizontal)">
                                      <p:cBhvr>
                                        <p:cTn id="105" dur="500"/>
                                        <p:tgtEl>
                                          <p:spTgt spid="47"/>
                                        </p:tgtEl>
                                      </p:cBhvr>
                                    </p:animEffect>
                                  </p:childTnLst>
                                </p:cTn>
                              </p:par>
                              <p:par>
                                <p:cTn id="106" presetID="14" presetClass="entr" presetSubtype="10" fill="hold" grpId="0" nodeType="withEffect">
                                  <p:stCondLst>
                                    <p:cond delay="0"/>
                                  </p:stCondLst>
                                  <p:childTnLst>
                                    <p:set>
                                      <p:cBhvr>
                                        <p:cTn id="107" dur="1" fill="hold">
                                          <p:stCondLst>
                                            <p:cond delay="0"/>
                                          </p:stCondLst>
                                        </p:cTn>
                                        <p:tgtEl>
                                          <p:spTgt spid="18"/>
                                        </p:tgtEl>
                                        <p:attrNameLst>
                                          <p:attrName>style.visibility</p:attrName>
                                        </p:attrNameLst>
                                      </p:cBhvr>
                                      <p:to>
                                        <p:strVal val="visible"/>
                                      </p:to>
                                    </p:set>
                                    <p:animEffect transition="in" filter="randombar(horizontal)">
                                      <p:cBhvr>
                                        <p:cTn id="108" dur="500"/>
                                        <p:tgtEl>
                                          <p:spTgt spid="18"/>
                                        </p:tgtEl>
                                      </p:cBhvr>
                                    </p:animEffect>
                                  </p:childTnLst>
                                </p:cTn>
                              </p:par>
                              <p:par>
                                <p:cTn id="109" presetID="14" presetClass="entr" presetSubtype="10"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randombar(horizontal)">
                                      <p:cBhvr>
                                        <p:cTn id="111" dur="500"/>
                                        <p:tgtEl>
                                          <p:spTgt spid="46"/>
                                        </p:tgtEl>
                                      </p:cBhvr>
                                    </p:animEffect>
                                  </p:childTnLst>
                                </p:cTn>
                              </p:par>
                              <p:par>
                                <p:cTn id="112" presetID="14" presetClass="entr" presetSubtype="10" fill="hold" grpId="0" nodeType="withEffect">
                                  <p:stCondLst>
                                    <p:cond delay="0"/>
                                  </p:stCondLst>
                                  <p:childTnLst>
                                    <p:set>
                                      <p:cBhvr>
                                        <p:cTn id="113" dur="1" fill="hold">
                                          <p:stCondLst>
                                            <p:cond delay="0"/>
                                          </p:stCondLst>
                                        </p:cTn>
                                        <p:tgtEl>
                                          <p:spTgt spid="48"/>
                                        </p:tgtEl>
                                        <p:attrNameLst>
                                          <p:attrName>style.visibility</p:attrName>
                                        </p:attrNameLst>
                                      </p:cBhvr>
                                      <p:to>
                                        <p:strVal val="visible"/>
                                      </p:to>
                                    </p:set>
                                    <p:animEffect transition="in" filter="randombar(horizontal)">
                                      <p:cBhvr>
                                        <p:cTn id="114" dur="500"/>
                                        <p:tgtEl>
                                          <p:spTgt spid="48"/>
                                        </p:tgtEl>
                                      </p:cBhvr>
                                    </p:animEffect>
                                  </p:childTnLst>
                                </p:cTn>
                              </p:par>
                              <p:par>
                                <p:cTn id="115" presetID="14" presetClass="entr" presetSubtype="10" fill="hold" grpId="0" nodeType="withEffect">
                                  <p:stCondLst>
                                    <p:cond delay="0"/>
                                  </p:stCondLst>
                                  <p:childTnLst>
                                    <p:set>
                                      <p:cBhvr>
                                        <p:cTn id="116" dur="1" fill="hold">
                                          <p:stCondLst>
                                            <p:cond delay="0"/>
                                          </p:stCondLst>
                                        </p:cTn>
                                        <p:tgtEl>
                                          <p:spTgt spid="49"/>
                                        </p:tgtEl>
                                        <p:attrNameLst>
                                          <p:attrName>style.visibility</p:attrName>
                                        </p:attrNameLst>
                                      </p:cBhvr>
                                      <p:to>
                                        <p:strVal val="visible"/>
                                      </p:to>
                                    </p:set>
                                    <p:animEffect transition="in" filter="randombar(horizontal)">
                                      <p:cBhvr>
                                        <p:cTn id="117" dur="500"/>
                                        <p:tgtEl>
                                          <p:spTgt spid="49"/>
                                        </p:tgtEl>
                                      </p:cBhvr>
                                    </p:animEffect>
                                  </p:childTnLst>
                                </p:cTn>
                              </p:par>
                              <p:par>
                                <p:cTn id="118" presetID="14" presetClass="entr" presetSubtype="10" fill="hold" grpId="0" nodeType="withEffect">
                                  <p:stCondLst>
                                    <p:cond delay="0"/>
                                  </p:stCondLst>
                                  <p:childTnLst>
                                    <p:set>
                                      <p:cBhvr>
                                        <p:cTn id="119" dur="1" fill="hold">
                                          <p:stCondLst>
                                            <p:cond delay="0"/>
                                          </p:stCondLst>
                                        </p:cTn>
                                        <p:tgtEl>
                                          <p:spTgt spid="50"/>
                                        </p:tgtEl>
                                        <p:attrNameLst>
                                          <p:attrName>style.visibility</p:attrName>
                                        </p:attrNameLst>
                                      </p:cBhvr>
                                      <p:to>
                                        <p:strVal val="visible"/>
                                      </p:to>
                                    </p:set>
                                    <p:animEffect transition="in" filter="randombar(horizontal)">
                                      <p:cBhvr>
                                        <p:cTn id="120" dur="500"/>
                                        <p:tgtEl>
                                          <p:spTgt spid="50"/>
                                        </p:tgtEl>
                                      </p:cBhvr>
                                    </p:animEffect>
                                  </p:childTnLst>
                                </p:cTn>
                              </p:par>
                              <p:par>
                                <p:cTn id="121" presetID="14" presetClass="entr" presetSubtype="10" fill="hold" grpId="0" nodeType="withEffect">
                                  <p:stCondLst>
                                    <p:cond delay="0"/>
                                  </p:stCondLst>
                                  <p:childTnLst>
                                    <p:set>
                                      <p:cBhvr>
                                        <p:cTn id="122" dur="1" fill="hold">
                                          <p:stCondLst>
                                            <p:cond delay="0"/>
                                          </p:stCondLst>
                                        </p:cTn>
                                        <p:tgtEl>
                                          <p:spTgt spid="51"/>
                                        </p:tgtEl>
                                        <p:attrNameLst>
                                          <p:attrName>style.visibility</p:attrName>
                                        </p:attrNameLst>
                                      </p:cBhvr>
                                      <p:to>
                                        <p:strVal val="visible"/>
                                      </p:to>
                                    </p:set>
                                    <p:animEffect transition="in" filter="randombar(horizontal)">
                                      <p:cBhvr>
                                        <p:cTn id="123" dur="500"/>
                                        <p:tgtEl>
                                          <p:spTgt spid="51"/>
                                        </p:tgtEl>
                                      </p:cBhvr>
                                    </p:animEffect>
                                  </p:childTnLst>
                                </p:cTn>
                              </p:par>
                              <p:par>
                                <p:cTn id="124" presetID="14" presetClass="entr" presetSubtype="10" fill="hold" grpId="0" nodeType="withEffect">
                                  <p:stCondLst>
                                    <p:cond delay="0"/>
                                  </p:stCondLst>
                                  <p:childTnLst>
                                    <p:set>
                                      <p:cBhvr>
                                        <p:cTn id="125" dur="1" fill="hold">
                                          <p:stCondLst>
                                            <p:cond delay="0"/>
                                          </p:stCondLst>
                                        </p:cTn>
                                        <p:tgtEl>
                                          <p:spTgt spid="52"/>
                                        </p:tgtEl>
                                        <p:attrNameLst>
                                          <p:attrName>style.visibility</p:attrName>
                                        </p:attrNameLst>
                                      </p:cBhvr>
                                      <p:to>
                                        <p:strVal val="visible"/>
                                      </p:to>
                                    </p:set>
                                    <p:animEffect transition="in" filter="randombar(horizontal)">
                                      <p:cBhvr>
                                        <p:cTn id="126" dur="500"/>
                                        <p:tgtEl>
                                          <p:spTgt spid="52"/>
                                        </p:tgtEl>
                                      </p:cBhvr>
                                    </p:animEffect>
                                  </p:childTnLst>
                                </p:cTn>
                              </p:par>
                              <p:par>
                                <p:cTn id="127" presetID="14" presetClass="entr" presetSubtype="10" fill="hold" grpId="0" nodeType="withEffect">
                                  <p:stCondLst>
                                    <p:cond delay="0"/>
                                  </p:stCondLst>
                                  <p:childTnLst>
                                    <p:set>
                                      <p:cBhvr>
                                        <p:cTn id="128" dur="1" fill="hold">
                                          <p:stCondLst>
                                            <p:cond delay="0"/>
                                          </p:stCondLst>
                                        </p:cTn>
                                        <p:tgtEl>
                                          <p:spTgt spid="53"/>
                                        </p:tgtEl>
                                        <p:attrNameLst>
                                          <p:attrName>style.visibility</p:attrName>
                                        </p:attrNameLst>
                                      </p:cBhvr>
                                      <p:to>
                                        <p:strVal val="visible"/>
                                      </p:to>
                                    </p:set>
                                    <p:animEffect transition="in" filter="randombar(horizontal)">
                                      <p:cBhvr>
                                        <p:cTn id="12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47" grpId="0"/>
      <p:bldP spid="2" grpId="0" animBg="1"/>
      <p:bldP spid="18" grpId="0" animBg="1"/>
      <p:bldP spid="46" grpId="0" animBg="1"/>
      <p:bldP spid="48" grpId="0" animBg="1"/>
      <p:bldP spid="49" grpId="0" animBg="1"/>
      <p:bldP spid="50" grpId="0" animBg="1"/>
      <p:bldP spid="51" grpId="0" animBg="1"/>
      <p:bldP spid="52" grpId="0" animBg="1"/>
      <p:bldP spid="5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73C6F00-4782-4754-44ED-DA404B68E0B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2022-23</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4" name="Footer Placeholder 3">
            <a:extLst>
              <a:ext uri="{FF2B5EF4-FFF2-40B4-BE49-F238E27FC236}">
                <a16:creationId xmlns:a16="http://schemas.microsoft.com/office/drawing/2014/main" id="{060F4180-C03E-A4E3-48A4-72057EC5B03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Data Structures and Applications – Dept. of AIML</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5" name="Slide Number Placeholder 4">
            <a:extLst>
              <a:ext uri="{FF2B5EF4-FFF2-40B4-BE49-F238E27FC236}">
                <a16:creationId xmlns:a16="http://schemas.microsoft.com/office/drawing/2014/main" id="{DCBAB62E-79EB-F735-9DCF-222048EB88C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100" b="0" i="0" u="none" strike="noStrike" kern="1200" cap="none" spc="0" normalizeH="0" baseline="0" noProof="0" smtClean="0">
                <a:ln>
                  <a:noFill/>
                </a:ln>
                <a:solidFill>
                  <a:prstClr val="black">
                    <a:tint val="75000"/>
                  </a:prstClr>
                </a:solidFill>
                <a:effectLst/>
                <a:uLnTx/>
                <a:uFillTx/>
                <a:latin typeface="Source Sans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6" name="TextBox 5">
            <a:extLst>
              <a:ext uri="{FF2B5EF4-FFF2-40B4-BE49-F238E27FC236}">
                <a16:creationId xmlns:a16="http://schemas.microsoft.com/office/drawing/2014/main" id="{DF8C42CB-E1C9-2223-57B6-5F28B6B9B3B8}"/>
              </a:ext>
            </a:extLst>
          </p:cNvPr>
          <p:cNvSpPr txBox="1"/>
          <p:nvPr/>
        </p:nvSpPr>
        <p:spPr>
          <a:xfrm>
            <a:off x="261152" y="363890"/>
            <a:ext cx="4486183"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R means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3</a:t>
            </a:r>
            <a:endParaRPr kumimoji="0" lang="en-IN"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mn-cs"/>
            </a:endParaRPr>
          </a:p>
        </p:txBody>
      </p:sp>
      <p:sp>
        <p:nvSpPr>
          <p:cNvPr id="7" name="TextBox 6">
            <a:extLst>
              <a:ext uri="{FF2B5EF4-FFF2-40B4-BE49-F238E27FC236}">
                <a16:creationId xmlns:a16="http://schemas.microsoft.com/office/drawing/2014/main" id="{EF76B2B1-D68D-1891-0E7E-4D8AD6DC96F6}"/>
              </a:ext>
            </a:extLst>
          </p:cNvPr>
          <p:cNvSpPr txBox="1"/>
          <p:nvPr/>
        </p:nvSpPr>
        <p:spPr>
          <a:xfrm>
            <a:off x="400976" y="1482570"/>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L=1</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8" name="TextBox 7">
            <a:extLst>
              <a:ext uri="{FF2B5EF4-FFF2-40B4-BE49-F238E27FC236}">
                <a16:creationId xmlns:a16="http://schemas.microsoft.com/office/drawing/2014/main" id="{3C959D26-7953-BE4A-629B-DEDA3BBE5793}"/>
              </a:ext>
            </a:extLst>
          </p:cNvPr>
          <p:cNvSpPr txBox="1"/>
          <p:nvPr/>
        </p:nvSpPr>
        <p:spPr>
          <a:xfrm>
            <a:off x="1405631" y="1482570"/>
            <a:ext cx="4020105"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≠T[2+1-1]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E ≠A =&gt; EXIT</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9" name="TextBox 8">
            <a:extLst>
              <a:ext uri="{FF2B5EF4-FFF2-40B4-BE49-F238E27FC236}">
                <a16:creationId xmlns:a16="http://schemas.microsoft.com/office/drawing/2014/main" id="{C5655F08-C0EC-4192-CE87-45110293AC8E}"/>
              </a:ext>
            </a:extLst>
          </p:cNvPr>
          <p:cNvSpPr txBox="1"/>
          <p:nvPr/>
        </p:nvSpPr>
        <p:spPr>
          <a:xfrm>
            <a:off x="400976" y="3421788"/>
            <a:ext cx="3490404"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K=K+1=&gt;K=3</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
        <p:nvSpPr>
          <p:cNvPr id="10" name="TextBox 9">
            <a:extLst>
              <a:ext uri="{FF2B5EF4-FFF2-40B4-BE49-F238E27FC236}">
                <a16:creationId xmlns:a16="http://schemas.microsoft.com/office/drawing/2014/main" id="{D01CD14F-0678-D96C-B7B8-C027614AACA1}"/>
              </a:ext>
            </a:extLst>
          </p:cNvPr>
          <p:cNvSpPr txBox="1"/>
          <p:nvPr/>
        </p:nvSpPr>
        <p:spPr>
          <a:xfrm>
            <a:off x="400976" y="4109581"/>
            <a:ext cx="609452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REPEAT WHILE K&lt;=MAX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     3&lt;=5-&gt;TRUE</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
        <p:nvSpPr>
          <p:cNvPr id="11" name="TextBox 10">
            <a:extLst>
              <a:ext uri="{FF2B5EF4-FFF2-40B4-BE49-F238E27FC236}">
                <a16:creationId xmlns:a16="http://schemas.microsoft.com/office/drawing/2014/main" id="{1D095843-6340-61F4-01AD-19B55CAD37CA}"/>
              </a:ext>
            </a:extLst>
          </p:cNvPr>
          <p:cNvSpPr txBox="1"/>
          <p:nvPr/>
        </p:nvSpPr>
        <p:spPr>
          <a:xfrm>
            <a:off x="5749031" y="487226"/>
            <a:ext cx="4486183"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R means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3</a:t>
            </a:r>
            <a:endParaRPr kumimoji="0" lang="en-IN"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mn-cs"/>
            </a:endParaRPr>
          </a:p>
        </p:txBody>
      </p:sp>
      <p:sp>
        <p:nvSpPr>
          <p:cNvPr id="12" name="TextBox 11">
            <a:extLst>
              <a:ext uri="{FF2B5EF4-FFF2-40B4-BE49-F238E27FC236}">
                <a16:creationId xmlns:a16="http://schemas.microsoft.com/office/drawing/2014/main" id="{B1C502C3-F311-4624-E300-FF6B4F0F7D3C}"/>
              </a:ext>
            </a:extLst>
          </p:cNvPr>
          <p:cNvSpPr txBox="1"/>
          <p:nvPr/>
        </p:nvSpPr>
        <p:spPr>
          <a:xfrm>
            <a:off x="5888855" y="1605906"/>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L=1</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3" name="TextBox 12">
            <a:extLst>
              <a:ext uri="{FF2B5EF4-FFF2-40B4-BE49-F238E27FC236}">
                <a16:creationId xmlns:a16="http://schemas.microsoft.com/office/drawing/2014/main" id="{EA2F1640-D83B-D9F3-2886-8571D0C6987A}"/>
              </a:ext>
            </a:extLst>
          </p:cNvPr>
          <p:cNvSpPr txBox="1"/>
          <p:nvPr/>
        </p:nvSpPr>
        <p:spPr>
          <a:xfrm>
            <a:off x="6893510" y="1605906"/>
            <a:ext cx="4020105"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≠T[3+1-1]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E ≠S =&gt; EXIT</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4" name="TextBox 13">
            <a:extLst>
              <a:ext uri="{FF2B5EF4-FFF2-40B4-BE49-F238E27FC236}">
                <a16:creationId xmlns:a16="http://schemas.microsoft.com/office/drawing/2014/main" id="{3A71A4BF-430F-3AE4-0F82-5EF16585F11A}"/>
              </a:ext>
            </a:extLst>
          </p:cNvPr>
          <p:cNvSpPr txBox="1"/>
          <p:nvPr/>
        </p:nvSpPr>
        <p:spPr>
          <a:xfrm>
            <a:off x="6096000" y="3591752"/>
            <a:ext cx="3490404"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K=K+1=&gt;K=4</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
        <p:nvSpPr>
          <p:cNvPr id="15" name="TextBox 14">
            <a:extLst>
              <a:ext uri="{FF2B5EF4-FFF2-40B4-BE49-F238E27FC236}">
                <a16:creationId xmlns:a16="http://schemas.microsoft.com/office/drawing/2014/main" id="{BD690D72-AAB7-3833-7B2E-26E8381E54C7}"/>
              </a:ext>
            </a:extLst>
          </p:cNvPr>
          <p:cNvSpPr txBox="1"/>
          <p:nvPr/>
        </p:nvSpPr>
        <p:spPr>
          <a:xfrm>
            <a:off x="6096000" y="4279545"/>
            <a:ext cx="609452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REPEAT WHILE K&lt;=MAX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     4&lt;=5-&gt;TRUE</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7047340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ircle(in)">
                                      <p:cBhvr>
                                        <p:cTn id="32" dur="2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down)">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down)">
                                      <p:cBhvr>
                                        <p:cTn id="5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F681C1F-1F74-3177-626E-50D1439A6CC0}"/>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10022D26-4353-F14D-8B2A-8CBE0BA6241E}"/>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71C6F1AF-5026-DACC-6F1B-76F6CFE94CA8}"/>
              </a:ext>
            </a:extLst>
          </p:cNvPr>
          <p:cNvSpPr>
            <a:spLocks noGrp="1"/>
          </p:cNvSpPr>
          <p:nvPr>
            <p:ph type="sldNum" sz="quarter" idx="12"/>
          </p:nvPr>
        </p:nvSpPr>
        <p:spPr/>
        <p:txBody>
          <a:bodyPr/>
          <a:lstStyle/>
          <a:p>
            <a:fld id="{294A09A9-5501-47C1-A89A-A340965A2BE2}" type="slidenum">
              <a:rPr lang="en-US" smtClean="0"/>
              <a:pPr/>
              <a:t>30</a:t>
            </a:fld>
            <a:endParaRPr lang="en-US" dirty="0"/>
          </a:p>
        </p:txBody>
      </p:sp>
      <p:sp>
        <p:nvSpPr>
          <p:cNvPr id="6" name="TextBox 5">
            <a:extLst>
              <a:ext uri="{FF2B5EF4-FFF2-40B4-BE49-F238E27FC236}">
                <a16:creationId xmlns:a16="http://schemas.microsoft.com/office/drawing/2014/main" id="{66388905-8068-8959-C672-B87986EE7F07}"/>
              </a:ext>
            </a:extLst>
          </p:cNvPr>
          <p:cNvSpPr txBox="1"/>
          <p:nvPr/>
        </p:nvSpPr>
        <p:spPr>
          <a:xfrm>
            <a:off x="10603" y="110819"/>
            <a:ext cx="893193" cy="584775"/>
          </a:xfrm>
          <a:prstGeom prst="rect">
            <a:avLst/>
          </a:prstGeom>
          <a:noFill/>
        </p:spPr>
        <p:txBody>
          <a:bodyPr wrap="none" rtlCol="0">
            <a:spAutoFit/>
          </a:bodyPr>
          <a:lstStyle/>
          <a:p>
            <a:r>
              <a:rPr lang="en-US" sz="3200" b="1" dirty="0"/>
              <a:t>Text</a:t>
            </a:r>
            <a:endParaRPr lang="en-IN" sz="3200" b="1" dirty="0"/>
          </a:p>
        </p:txBody>
      </p:sp>
      <p:sp>
        <p:nvSpPr>
          <p:cNvPr id="7" name="Rectangle 6">
            <a:extLst>
              <a:ext uri="{FF2B5EF4-FFF2-40B4-BE49-F238E27FC236}">
                <a16:creationId xmlns:a16="http://schemas.microsoft.com/office/drawing/2014/main" id="{05A7A7DE-BBD4-015D-B962-C939010D2023}"/>
              </a:ext>
            </a:extLst>
          </p:cNvPr>
          <p:cNvSpPr/>
          <p:nvPr/>
        </p:nvSpPr>
        <p:spPr>
          <a:xfrm>
            <a:off x="183905" y="65979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8" name="Rectangle 7">
            <a:extLst>
              <a:ext uri="{FF2B5EF4-FFF2-40B4-BE49-F238E27FC236}">
                <a16:creationId xmlns:a16="http://schemas.microsoft.com/office/drawing/2014/main" id="{960F832C-A848-780D-91C3-0352FCBF92ED}"/>
              </a:ext>
            </a:extLst>
          </p:cNvPr>
          <p:cNvSpPr/>
          <p:nvPr/>
        </p:nvSpPr>
        <p:spPr>
          <a:xfrm>
            <a:off x="748252"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9" name="Rectangle 8">
            <a:extLst>
              <a:ext uri="{FF2B5EF4-FFF2-40B4-BE49-F238E27FC236}">
                <a16:creationId xmlns:a16="http://schemas.microsoft.com/office/drawing/2014/main" id="{7C3656DC-A31B-AA53-FE25-E1443D4DE47A}"/>
              </a:ext>
            </a:extLst>
          </p:cNvPr>
          <p:cNvSpPr/>
          <p:nvPr/>
        </p:nvSpPr>
        <p:spPr>
          <a:xfrm>
            <a:off x="3195419"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0" name="Rectangle 9">
            <a:extLst>
              <a:ext uri="{FF2B5EF4-FFF2-40B4-BE49-F238E27FC236}">
                <a16:creationId xmlns:a16="http://schemas.microsoft.com/office/drawing/2014/main" id="{B2119C14-7ACD-9114-A49C-3E02630B6E11}"/>
              </a:ext>
            </a:extLst>
          </p:cNvPr>
          <p:cNvSpPr/>
          <p:nvPr/>
        </p:nvSpPr>
        <p:spPr>
          <a:xfrm>
            <a:off x="1309322" y="66124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1" name="Rectangle 10">
            <a:extLst>
              <a:ext uri="{FF2B5EF4-FFF2-40B4-BE49-F238E27FC236}">
                <a16:creationId xmlns:a16="http://schemas.microsoft.com/office/drawing/2014/main" id="{9A861FB7-0BFB-B614-C3CA-C8FF5DE79745}"/>
              </a:ext>
            </a:extLst>
          </p:cNvPr>
          <p:cNvSpPr/>
          <p:nvPr/>
        </p:nvSpPr>
        <p:spPr>
          <a:xfrm>
            <a:off x="1870392" y="668672"/>
            <a:ext cx="260249"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6">
                    <a:lumMod val="10000"/>
                  </a:schemeClr>
                </a:solidFill>
              </a:rPr>
              <a:t>X</a:t>
            </a:r>
            <a:endParaRPr lang="en-IN" sz="1600" dirty="0">
              <a:solidFill>
                <a:schemeClr val="accent6">
                  <a:lumMod val="10000"/>
                </a:schemeClr>
              </a:solidFill>
            </a:endParaRPr>
          </a:p>
        </p:txBody>
      </p:sp>
      <p:sp>
        <p:nvSpPr>
          <p:cNvPr id="12" name="Rectangle 11">
            <a:extLst>
              <a:ext uri="{FF2B5EF4-FFF2-40B4-BE49-F238E27FC236}">
                <a16:creationId xmlns:a16="http://schemas.microsoft.com/office/drawing/2014/main" id="{7107B796-6A72-8EBB-FB7B-176EBD28FE95}"/>
              </a:ext>
            </a:extLst>
          </p:cNvPr>
          <p:cNvSpPr/>
          <p:nvPr/>
        </p:nvSpPr>
        <p:spPr>
          <a:xfrm>
            <a:off x="2124087"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3" name="Rectangle 12">
            <a:extLst>
              <a:ext uri="{FF2B5EF4-FFF2-40B4-BE49-F238E27FC236}">
                <a16:creationId xmlns:a16="http://schemas.microsoft.com/office/drawing/2014/main" id="{C01DEF5F-EA37-98AA-2551-B6A6055716B5}"/>
              </a:ext>
            </a:extLst>
          </p:cNvPr>
          <p:cNvSpPr/>
          <p:nvPr/>
        </p:nvSpPr>
        <p:spPr>
          <a:xfrm>
            <a:off x="2663030"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4" name="Rectangle 13">
            <a:extLst>
              <a:ext uri="{FF2B5EF4-FFF2-40B4-BE49-F238E27FC236}">
                <a16:creationId xmlns:a16="http://schemas.microsoft.com/office/drawing/2014/main" id="{3BE576EB-2CE4-C587-B698-08DE06C172DD}"/>
              </a:ext>
            </a:extLst>
          </p:cNvPr>
          <p:cNvSpPr/>
          <p:nvPr/>
        </p:nvSpPr>
        <p:spPr>
          <a:xfrm>
            <a:off x="3768862" y="659796"/>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15" name="Rectangle 14">
            <a:extLst>
              <a:ext uri="{FF2B5EF4-FFF2-40B4-BE49-F238E27FC236}">
                <a16:creationId xmlns:a16="http://schemas.microsoft.com/office/drawing/2014/main" id="{1D9882B1-E646-3E61-D491-7888FF0CEAA1}"/>
              </a:ext>
            </a:extLst>
          </p:cNvPr>
          <p:cNvSpPr/>
          <p:nvPr/>
        </p:nvSpPr>
        <p:spPr>
          <a:xfrm>
            <a:off x="5327427" y="659796"/>
            <a:ext cx="393564"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6">
                    <a:lumMod val="10000"/>
                  </a:schemeClr>
                </a:solidFill>
              </a:rPr>
              <a:t>X</a:t>
            </a:r>
            <a:endParaRPr lang="en-IN" sz="1600" dirty="0">
              <a:solidFill>
                <a:schemeClr val="accent6">
                  <a:lumMod val="10000"/>
                </a:schemeClr>
              </a:solidFill>
            </a:endParaRPr>
          </a:p>
        </p:txBody>
      </p:sp>
      <p:sp>
        <p:nvSpPr>
          <p:cNvPr id="16" name="Rectangle 15">
            <a:extLst>
              <a:ext uri="{FF2B5EF4-FFF2-40B4-BE49-F238E27FC236}">
                <a16:creationId xmlns:a16="http://schemas.microsoft.com/office/drawing/2014/main" id="{7A0FE327-C747-D1F4-045D-58706F2FECD0}"/>
              </a:ext>
            </a:extLst>
          </p:cNvPr>
          <p:cNvSpPr/>
          <p:nvPr/>
        </p:nvSpPr>
        <p:spPr>
          <a:xfrm>
            <a:off x="4256094"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7" name="Rectangle 16">
            <a:extLst>
              <a:ext uri="{FF2B5EF4-FFF2-40B4-BE49-F238E27FC236}">
                <a16:creationId xmlns:a16="http://schemas.microsoft.com/office/drawing/2014/main" id="{466121C6-9E42-3469-2F2E-B8CB95E6A250}"/>
              </a:ext>
            </a:extLst>
          </p:cNvPr>
          <p:cNvSpPr/>
          <p:nvPr/>
        </p:nvSpPr>
        <p:spPr>
          <a:xfrm>
            <a:off x="4795037"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8" name="TextBox 17">
            <a:extLst>
              <a:ext uri="{FF2B5EF4-FFF2-40B4-BE49-F238E27FC236}">
                <a16:creationId xmlns:a16="http://schemas.microsoft.com/office/drawing/2014/main" id="{89F69380-01BD-6A39-314A-9D7B52C913E7}"/>
              </a:ext>
            </a:extLst>
          </p:cNvPr>
          <p:cNvSpPr txBox="1"/>
          <p:nvPr/>
        </p:nvSpPr>
        <p:spPr>
          <a:xfrm>
            <a:off x="0" y="1382892"/>
            <a:ext cx="1415772" cy="584775"/>
          </a:xfrm>
          <a:prstGeom prst="rect">
            <a:avLst/>
          </a:prstGeom>
          <a:noFill/>
        </p:spPr>
        <p:txBody>
          <a:bodyPr wrap="none" rtlCol="0">
            <a:spAutoFit/>
          </a:bodyPr>
          <a:lstStyle/>
          <a:p>
            <a:r>
              <a:rPr lang="en-US" sz="3200" b="1" dirty="0"/>
              <a:t>Pattern</a:t>
            </a:r>
            <a:endParaRPr lang="en-IN" sz="3200" b="1" dirty="0"/>
          </a:p>
        </p:txBody>
      </p:sp>
      <p:sp>
        <p:nvSpPr>
          <p:cNvPr id="19" name="Rectangle 18">
            <a:extLst>
              <a:ext uri="{FF2B5EF4-FFF2-40B4-BE49-F238E27FC236}">
                <a16:creationId xmlns:a16="http://schemas.microsoft.com/office/drawing/2014/main" id="{25CBE208-375E-69D0-E585-28A6EC34B1B8}"/>
              </a:ext>
            </a:extLst>
          </p:cNvPr>
          <p:cNvSpPr/>
          <p:nvPr/>
        </p:nvSpPr>
        <p:spPr>
          <a:xfrm>
            <a:off x="6792323"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0" name="Rectangle 19">
            <a:extLst>
              <a:ext uri="{FF2B5EF4-FFF2-40B4-BE49-F238E27FC236}">
                <a16:creationId xmlns:a16="http://schemas.microsoft.com/office/drawing/2014/main" id="{56F93EB8-223B-6CDC-1B0F-CA993FEEC40F}"/>
              </a:ext>
            </a:extLst>
          </p:cNvPr>
          <p:cNvSpPr/>
          <p:nvPr/>
        </p:nvSpPr>
        <p:spPr>
          <a:xfrm>
            <a:off x="5720991"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1" name="Rectangle 20">
            <a:extLst>
              <a:ext uri="{FF2B5EF4-FFF2-40B4-BE49-F238E27FC236}">
                <a16:creationId xmlns:a16="http://schemas.microsoft.com/office/drawing/2014/main" id="{93D69079-729B-C3B0-B0A5-914305A81E00}"/>
              </a:ext>
            </a:extLst>
          </p:cNvPr>
          <p:cNvSpPr/>
          <p:nvPr/>
        </p:nvSpPr>
        <p:spPr>
          <a:xfrm>
            <a:off x="6259934"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2" name="Rectangle 21">
            <a:extLst>
              <a:ext uri="{FF2B5EF4-FFF2-40B4-BE49-F238E27FC236}">
                <a16:creationId xmlns:a16="http://schemas.microsoft.com/office/drawing/2014/main" id="{EF55E83F-EB8D-0EFC-1D77-FA34EB9B6364}"/>
              </a:ext>
            </a:extLst>
          </p:cNvPr>
          <p:cNvSpPr/>
          <p:nvPr/>
        </p:nvSpPr>
        <p:spPr>
          <a:xfrm>
            <a:off x="7365766" y="659796"/>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3" name="Rectangle 22">
            <a:extLst>
              <a:ext uri="{FF2B5EF4-FFF2-40B4-BE49-F238E27FC236}">
                <a16:creationId xmlns:a16="http://schemas.microsoft.com/office/drawing/2014/main" id="{D5E18F5D-0689-16CA-464B-B583774C7BD7}"/>
              </a:ext>
            </a:extLst>
          </p:cNvPr>
          <p:cNvSpPr/>
          <p:nvPr/>
        </p:nvSpPr>
        <p:spPr>
          <a:xfrm>
            <a:off x="7852998"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4" name="Rectangle 23">
            <a:extLst>
              <a:ext uri="{FF2B5EF4-FFF2-40B4-BE49-F238E27FC236}">
                <a16:creationId xmlns:a16="http://schemas.microsoft.com/office/drawing/2014/main" id="{E72F933C-AE16-F52B-1A4A-233AACCF60FD}"/>
              </a:ext>
            </a:extLst>
          </p:cNvPr>
          <p:cNvSpPr/>
          <p:nvPr/>
        </p:nvSpPr>
        <p:spPr>
          <a:xfrm>
            <a:off x="8391941" y="659796"/>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5" name="Rectangle 24">
            <a:extLst>
              <a:ext uri="{FF2B5EF4-FFF2-40B4-BE49-F238E27FC236}">
                <a16:creationId xmlns:a16="http://schemas.microsoft.com/office/drawing/2014/main" id="{D0E799EE-C96D-7FA4-BE87-155715A04CFC}"/>
              </a:ext>
            </a:extLst>
          </p:cNvPr>
          <p:cNvSpPr/>
          <p:nvPr/>
        </p:nvSpPr>
        <p:spPr>
          <a:xfrm>
            <a:off x="8944052" y="659796"/>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6" name="Rectangle 25">
            <a:extLst>
              <a:ext uri="{FF2B5EF4-FFF2-40B4-BE49-F238E27FC236}">
                <a16:creationId xmlns:a16="http://schemas.microsoft.com/office/drawing/2014/main" id="{5E409703-CD29-AE03-2410-B81B3877C318}"/>
              </a:ext>
            </a:extLst>
          </p:cNvPr>
          <p:cNvSpPr/>
          <p:nvPr/>
        </p:nvSpPr>
        <p:spPr>
          <a:xfrm>
            <a:off x="9431284" y="659795"/>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7" name="Rectangle 26">
            <a:extLst>
              <a:ext uri="{FF2B5EF4-FFF2-40B4-BE49-F238E27FC236}">
                <a16:creationId xmlns:a16="http://schemas.microsoft.com/office/drawing/2014/main" id="{E6E9C37A-C365-E468-D74D-29159F1F6816}"/>
              </a:ext>
            </a:extLst>
          </p:cNvPr>
          <p:cNvSpPr/>
          <p:nvPr/>
        </p:nvSpPr>
        <p:spPr>
          <a:xfrm>
            <a:off x="9906280" y="65979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8" name="Rectangle 27">
            <a:extLst>
              <a:ext uri="{FF2B5EF4-FFF2-40B4-BE49-F238E27FC236}">
                <a16:creationId xmlns:a16="http://schemas.microsoft.com/office/drawing/2014/main" id="{5E8C8783-B8FC-7AE8-C318-3A8A3DA69035}"/>
              </a:ext>
            </a:extLst>
          </p:cNvPr>
          <p:cNvSpPr/>
          <p:nvPr/>
        </p:nvSpPr>
        <p:spPr>
          <a:xfrm>
            <a:off x="10445223" y="65979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9" name="Rectangle 28">
            <a:extLst>
              <a:ext uri="{FF2B5EF4-FFF2-40B4-BE49-F238E27FC236}">
                <a16:creationId xmlns:a16="http://schemas.microsoft.com/office/drawing/2014/main" id="{BDBC5BB3-6FF4-BF90-470F-BB11641CC77F}"/>
              </a:ext>
            </a:extLst>
          </p:cNvPr>
          <p:cNvSpPr/>
          <p:nvPr/>
        </p:nvSpPr>
        <p:spPr>
          <a:xfrm>
            <a:off x="10997334" y="659795"/>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30" name="Rectangle 29">
            <a:extLst>
              <a:ext uri="{FF2B5EF4-FFF2-40B4-BE49-F238E27FC236}">
                <a16:creationId xmlns:a16="http://schemas.microsoft.com/office/drawing/2014/main" id="{E5BD1738-AD26-C42E-D9C3-983D5D50B02B}"/>
              </a:ext>
            </a:extLst>
          </p:cNvPr>
          <p:cNvSpPr/>
          <p:nvPr/>
        </p:nvSpPr>
        <p:spPr>
          <a:xfrm>
            <a:off x="11484566" y="659794"/>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Y</a:t>
            </a:r>
            <a:endParaRPr lang="en-IN" sz="1600" dirty="0">
              <a:solidFill>
                <a:schemeClr val="accent6">
                  <a:lumMod val="10000"/>
                </a:schemeClr>
              </a:solidFill>
            </a:endParaRPr>
          </a:p>
        </p:txBody>
      </p:sp>
      <p:sp>
        <p:nvSpPr>
          <p:cNvPr id="31" name="Rectangle 30">
            <a:extLst>
              <a:ext uri="{FF2B5EF4-FFF2-40B4-BE49-F238E27FC236}">
                <a16:creationId xmlns:a16="http://schemas.microsoft.com/office/drawing/2014/main" id="{41D993F1-54BC-45C8-FD62-0F46C2B62252}"/>
              </a:ext>
            </a:extLst>
          </p:cNvPr>
          <p:cNvSpPr/>
          <p:nvPr/>
        </p:nvSpPr>
        <p:spPr>
          <a:xfrm>
            <a:off x="1255237" y="1931869"/>
            <a:ext cx="615155"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32" name="Rectangle 31">
            <a:extLst>
              <a:ext uri="{FF2B5EF4-FFF2-40B4-BE49-F238E27FC236}">
                <a16:creationId xmlns:a16="http://schemas.microsoft.com/office/drawing/2014/main" id="{7F019482-C83E-199E-CD90-98D8C52E94D5}"/>
              </a:ext>
            </a:extLst>
          </p:cNvPr>
          <p:cNvSpPr/>
          <p:nvPr/>
        </p:nvSpPr>
        <p:spPr>
          <a:xfrm>
            <a:off x="183905" y="193186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3" name="Rectangle 32">
            <a:extLst>
              <a:ext uri="{FF2B5EF4-FFF2-40B4-BE49-F238E27FC236}">
                <a16:creationId xmlns:a16="http://schemas.microsoft.com/office/drawing/2014/main" id="{71ECF7E7-F3F2-563A-1450-AC09A18973C4}"/>
              </a:ext>
            </a:extLst>
          </p:cNvPr>
          <p:cNvSpPr/>
          <p:nvPr/>
        </p:nvSpPr>
        <p:spPr>
          <a:xfrm>
            <a:off x="722848" y="1931869"/>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4" name="Rectangle 33">
            <a:extLst>
              <a:ext uri="{FF2B5EF4-FFF2-40B4-BE49-F238E27FC236}">
                <a16:creationId xmlns:a16="http://schemas.microsoft.com/office/drawing/2014/main" id="{AC10F913-8B06-5169-8C34-19700788839F}"/>
              </a:ext>
            </a:extLst>
          </p:cNvPr>
          <p:cNvSpPr/>
          <p:nvPr/>
        </p:nvSpPr>
        <p:spPr>
          <a:xfrm>
            <a:off x="1878235" y="1931867"/>
            <a:ext cx="388461"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5" name="Rectangle 34">
            <a:extLst>
              <a:ext uri="{FF2B5EF4-FFF2-40B4-BE49-F238E27FC236}">
                <a16:creationId xmlns:a16="http://schemas.microsoft.com/office/drawing/2014/main" id="{8288CFC0-2C91-C900-8BA7-7924877EBD7A}"/>
              </a:ext>
            </a:extLst>
          </p:cNvPr>
          <p:cNvSpPr/>
          <p:nvPr/>
        </p:nvSpPr>
        <p:spPr>
          <a:xfrm>
            <a:off x="2254460" y="193186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6" name="Rectangle 35">
            <a:extLst>
              <a:ext uri="{FF2B5EF4-FFF2-40B4-BE49-F238E27FC236}">
                <a16:creationId xmlns:a16="http://schemas.microsoft.com/office/drawing/2014/main" id="{23B79737-D6CA-D44A-9FE2-F955866237B6}"/>
              </a:ext>
            </a:extLst>
          </p:cNvPr>
          <p:cNvSpPr/>
          <p:nvPr/>
        </p:nvSpPr>
        <p:spPr>
          <a:xfrm>
            <a:off x="2734455" y="193186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7" name="Rectangle 36">
            <a:extLst>
              <a:ext uri="{FF2B5EF4-FFF2-40B4-BE49-F238E27FC236}">
                <a16:creationId xmlns:a16="http://schemas.microsoft.com/office/drawing/2014/main" id="{5A86F0C7-7868-A160-1C45-1BA8FB6CBC80}"/>
              </a:ext>
            </a:extLst>
          </p:cNvPr>
          <p:cNvSpPr/>
          <p:nvPr/>
        </p:nvSpPr>
        <p:spPr>
          <a:xfrm>
            <a:off x="3298802" y="1931866"/>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38" name="TextBox 37">
            <a:extLst>
              <a:ext uri="{FF2B5EF4-FFF2-40B4-BE49-F238E27FC236}">
                <a16:creationId xmlns:a16="http://schemas.microsoft.com/office/drawing/2014/main" id="{9B9C437A-4782-34E1-E2C5-13F88A2510D2}"/>
              </a:ext>
            </a:extLst>
          </p:cNvPr>
          <p:cNvSpPr txBox="1"/>
          <p:nvPr/>
        </p:nvSpPr>
        <p:spPr>
          <a:xfrm>
            <a:off x="193959" y="2481851"/>
            <a:ext cx="10690618" cy="1569660"/>
          </a:xfrm>
          <a:prstGeom prst="rect">
            <a:avLst/>
          </a:prstGeom>
          <a:noFill/>
        </p:spPr>
        <p:txBody>
          <a:bodyPr wrap="square" rtlCol="0">
            <a:spAutoFit/>
          </a:bodyPr>
          <a:lstStyle/>
          <a:p>
            <a:r>
              <a:rPr lang="en-US" sz="3200" b="1" i="1" dirty="0">
                <a:latin typeface="Book Antiqua" panose="02040602050305030304" pitchFamily="18" charset="0"/>
              </a:rPr>
              <a:t>As per the algorithm,  mismatch happens at position 3. Hence skip LPS[2]=0 characters. Hence compare from the character after mismatch in the text with pattern[0]</a:t>
            </a:r>
            <a:endParaRPr lang="en-IN" sz="3200" b="1" i="1" dirty="0">
              <a:latin typeface="Book Antiqua" panose="02040602050305030304" pitchFamily="18" charset="0"/>
            </a:endParaRPr>
          </a:p>
        </p:txBody>
      </p:sp>
      <p:sp>
        <p:nvSpPr>
          <p:cNvPr id="39" name="TextBox 38">
            <a:extLst>
              <a:ext uri="{FF2B5EF4-FFF2-40B4-BE49-F238E27FC236}">
                <a16:creationId xmlns:a16="http://schemas.microsoft.com/office/drawing/2014/main" id="{1283BABC-A8FD-EE01-71E7-9B0A3141F17E}"/>
              </a:ext>
            </a:extLst>
          </p:cNvPr>
          <p:cNvSpPr txBox="1"/>
          <p:nvPr/>
        </p:nvSpPr>
        <p:spPr>
          <a:xfrm>
            <a:off x="204562" y="3907917"/>
            <a:ext cx="893193" cy="584775"/>
          </a:xfrm>
          <a:prstGeom prst="rect">
            <a:avLst/>
          </a:prstGeom>
          <a:noFill/>
        </p:spPr>
        <p:txBody>
          <a:bodyPr wrap="none" rtlCol="0">
            <a:spAutoFit/>
          </a:bodyPr>
          <a:lstStyle/>
          <a:p>
            <a:r>
              <a:rPr lang="en-US" sz="3200" b="1" dirty="0"/>
              <a:t>Text</a:t>
            </a:r>
            <a:endParaRPr lang="en-IN" sz="3200" b="1" dirty="0"/>
          </a:p>
        </p:txBody>
      </p:sp>
      <p:sp>
        <p:nvSpPr>
          <p:cNvPr id="40" name="Rectangle 39">
            <a:extLst>
              <a:ext uri="{FF2B5EF4-FFF2-40B4-BE49-F238E27FC236}">
                <a16:creationId xmlns:a16="http://schemas.microsoft.com/office/drawing/2014/main" id="{2A54C073-0074-7F93-8C06-BECB1FD00E97}"/>
              </a:ext>
            </a:extLst>
          </p:cNvPr>
          <p:cNvSpPr/>
          <p:nvPr/>
        </p:nvSpPr>
        <p:spPr>
          <a:xfrm>
            <a:off x="377864" y="445689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41" name="Rectangle 40">
            <a:extLst>
              <a:ext uri="{FF2B5EF4-FFF2-40B4-BE49-F238E27FC236}">
                <a16:creationId xmlns:a16="http://schemas.microsoft.com/office/drawing/2014/main" id="{B90484A5-C563-381F-0B00-68F26CB4DE31}"/>
              </a:ext>
            </a:extLst>
          </p:cNvPr>
          <p:cNvSpPr/>
          <p:nvPr/>
        </p:nvSpPr>
        <p:spPr>
          <a:xfrm>
            <a:off x="942211"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42" name="Rectangle 41">
            <a:extLst>
              <a:ext uri="{FF2B5EF4-FFF2-40B4-BE49-F238E27FC236}">
                <a16:creationId xmlns:a16="http://schemas.microsoft.com/office/drawing/2014/main" id="{165E59AD-D5B9-8C6E-97F5-689120718B84}"/>
              </a:ext>
            </a:extLst>
          </p:cNvPr>
          <p:cNvSpPr/>
          <p:nvPr/>
        </p:nvSpPr>
        <p:spPr>
          <a:xfrm>
            <a:off x="3389378"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43" name="Rectangle 42">
            <a:extLst>
              <a:ext uri="{FF2B5EF4-FFF2-40B4-BE49-F238E27FC236}">
                <a16:creationId xmlns:a16="http://schemas.microsoft.com/office/drawing/2014/main" id="{84CA8BC0-1CC1-17D8-288E-7E0F6D30AD8E}"/>
              </a:ext>
            </a:extLst>
          </p:cNvPr>
          <p:cNvSpPr/>
          <p:nvPr/>
        </p:nvSpPr>
        <p:spPr>
          <a:xfrm>
            <a:off x="1503281" y="4458340"/>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44" name="Rectangle 43">
            <a:extLst>
              <a:ext uri="{FF2B5EF4-FFF2-40B4-BE49-F238E27FC236}">
                <a16:creationId xmlns:a16="http://schemas.microsoft.com/office/drawing/2014/main" id="{1B74C23A-87BC-7CF2-92D1-50F8EBF8A89B}"/>
              </a:ext>
            </a:extLst>
          </p:cNvPr>
          <p:cNvSpPr/>
          <p:nvPr/>
        </p:nvSpPr>
        <p:spPr>
          <a:xfrm>
            <a:off x="2064351" y="4465770"/>
            <a:ext cx="260249"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45" name="Rectangle 44">
            <a:extLst>
              <a:ext uri="{FF2B5EF4-FFF2-40B4-BE49-F238E27FC236}">
                <a16:creationId xmlns:a16="http://schemas.microsoft.com/office/drawing/2014/main" id="{07C8A099-AF1B-F66A-54FD-4688A574866F}"/>
              </a:ext>
            </a:extLst>
          </p:cNvPr>
          <p:cNvSpPr/>
          <p:nvPr/>
        </p:nvSpPr>
        <p:spPr>
          <a:xfrm>
            <a:off x="2318046"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46" name="Rectangle 45">
            <a:extLst>
              <a:ext uri="{FF2B5EF4-FFF2-40B4-BE49-F238E27FC236}">
                <a16:creationId xmlns:a16="http://schemas.microsoft.com/office/drawing/2014/main" id="{43289D18-9899-DB1C-0E08-2B2167B884C6}"/>
              </a:ext>
            </a:extLst>
          </p:cNvPr>
          <p:cNvSpPr/>
          <p:nvPr/>
        </p:nvSpPr>
        <p:spPr>
          <a:xfrm>
            <a:off x="2856989"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47" name="Rectangle 46">
            <a:extLst>
              <a:ext uri="{FF2B5EF4-FFF2-40B4-BE49-F238E27FC236}">
                <a16:creationId xmlns:a16="http://schemas.microsoft.com/office/drawing/2014/main" id="{F5C242A5-A614-2A9C-9C04-8E4CDE8B98BE}"/>
              </a:ext>
            </a:extLst>
          </p:cNvPr>
          <p:cNvSpPr/>
          <p:nvPr/>
        </p:nvSpPr>
        <p:spPr>
          <a:xfrm>
            <a:off x="3962821" y="4456894"/>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48" name="Rectangle 47">
            <a:extLst>
              <a:ext uri="{FF2B5EF4-FFF2-40B4-BE49-F238E27FC236}">
                <a16:creationId xmlns:a16="http://schemas.microsoft.com/office/drawing/2014/main" id="{62CFACF2-4E69-7C3A-D9C6-DDC67B076FE2}"/>
              </a:ext>
            </a:extLst>
          </p:cNvPr>
          <p:cNvSpPr/>
          <p:nvPr/>
        </p:nvSpPr>
        <p:spPr>
          <a:xfrm>
            <a:off x="5521386" y="4456894"/>
            <a:ext cx="393564"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6">
                    <a:lumMod val="10000"/>
                  </a:schemeClr>
                </a:solidFill>
              </a:rPr>
              <a:t>X</a:t>
            </a:r>
            <a:endParaRPr lang="en-IN" sz="1600" dirty="0">
              <a:solidFill>
                <a:schemeClr val="accent6">
                  <a:lumMod val="10000"/>
                </a:schemeClr>
              </a:solidFill>
            </a:endParaRPr>
          </a:p>
        </p:txBody>
      </p:sp>
      <p:sp>
        <p:nvSpPr>
          <p:cNvPr id="49" name="Rectangle 48">
            <a:extLst>
              <a:ext uri="{FF2B5EF4-FFF2-40B4-BE49-F238E27FC236}">
                <a16:creationId xmlns:a16="http://schemas.microsoft.com/office/drawing/2014/main" id="{90D866E7-7D73-465D-8265-7F6188B34C3F}"/>
              </a:ext>
            </a:extLst>
          </p:cNvPr>
          <p:cNvSpPr/>
          <p:nvPr/>
        </p:nvSpPr>
        <p:spPr>
          <a:xfrm>
            <a:off x="4450053"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50" name="Rectangle 49">
            <a:extLst>
              <a:ext uri="{FF2B5EF4-FFF2-40B4-BE49-F238E27FC236}">
                <a16:creationId xmlns:a16="http://schemas.microsoft.com/office/drawing/2014/main" id="{ADA45217-6764-8FC1-28A6-8C9FD11BD9C3}"/>
              </a:ext>
            </a:extLst>
          </p:cNvPr>
          <p:cNvSpPr/>
          <p:nvPr/>
        </p:nvSpPr>
        <p:spPr>
          <a:xfrm>
            <a:off x="4988996"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51" name="TextBox 50">
            <a:extLst>
              <a:ext uri="{FF2B5EF4-FFF2-40B4-BE49-F238E27FC236}">
                <a16:creationId xmlns:a16="http://schemas.microsoft.com/office/drawing/2014/main" id="{1BB4AA67-EADD-3871-598B-EC7999D57DD8}"/>
              </a:ext>
            </a:extLst>
          </p:cNvPr>
          <p:cNvSpPr txBox="1"/>
          <p:nvPr/>
        </p:nvSpPr>
        <p:spPr>
          <a:xfrm>
            <a:off x="193959" y="5179990"/>
            <a:ext cx="1415772" cy="584775"/>
          </a:xfrm>
          <a:prstGeom prst="rect">
            <a:avLst/>
          </a:prstGeom>
          <a:noFill/>
        </p:spPr>
        <p:txBody>
          <a:bodyPr wrap="none" rtlCol="0">
            <a:spAutoFit/>
          </a:bodyPr>
          <a:lstStyle/>
          <a:p>
            <a:r>
              <a:rPr lang="en-US" sz="3200" b="1" dirty="0"/>
              <a:t>Pattern</a:t>
            </a:r>
            <a:endParaRPr lang="en-IN" sz="3200" b="1" dirty="0"/>
          </a:p>
        </p:txBody>
      </p:sp>
      <p:sp>
        <p:nvSpPr>
          <p:cNvPr id="52" name="Rectangle 51">
            <a:extLst>
              <a:ext uri="{FF2B5EF4-FFF2-40B4-BE49-F238E27FC236}">
                <a16:creationId xmlns:a16="http://schemas.microsoft.com/office/drawing/2014/main" id="{DFF5231F-1CE0-F1D2-FC5B-232748CDF5CC}"/>
              </a:ext>
            </a:extLst>
          </p:cNvPr>
          <p:cNvSpPr/>
          <p:nvPr/>
        </p:nvSpPr>
        <p:spPr>
          <a:xfrm>
            <a:off x="6986282"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53" name="Rectangle 52">
            <a:extLst>
              <a:ext uri="{FF2B5EF4-FFF2-40B4-BE49-F238E27FC236}">
                <a16:creationId xmlns:a16="http://schemas.microsoft.com/office/drawing/2014/main" id="{544591C6-3C1C-2B0A-46A6-51A9F75552E1}"/>
              </a:ext>
            </a:extLst>
          </p:cNvPr>
          <p:cNvSpPr/>
          <p:nvPr/>
        </p:nvSpPr>
        <p:spPr>
          <a:xfrm>
            <a:off x="5914950"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54" name="Rectangle 53">
            <a:extLst>
              <a:ext uri="{FF2B5EF4-FFF2-40B4-BE49-F238E27FC236}">
                <a16:creationId xmlns:a16="http://schemas.microsoft.com/office/drawing/2014/main" id="{D104AD29-C9CA-D08A-7681-637531D067EE}"/>
              </a:ext>
            </a:extLst>
          </p:cNvPr>
          <p:cNvSpPr/>
          <p:nvPr/>
        </p:nvSpPr>
        <p:spPr>
          <a:xfrm>
            <a:off x="6453893"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55" name="Rectangle 54">
            <a:extLst>
              <a:ext uri="{FF2B5EF4-FFF2-40B4-BE49-F238E27FC236}">
                <a16:creationId xmlns:a16="http://schemas.microsoft.com/office/drawing/2014/main" id="{D13827DB-DFFA-560F-B37E-64B942BEF4B3}"/>
              </a:ext>
            </a:extLst>
          </p:cNvPr>
          <p:cNvSpPr/>
          <p:nvPr/>
        </p:nvSpPr>
        <p:spPr>
          <a:xfrm>
            <a:off x="7559725" y="4456894"/>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56" name="Rectangle 55">
            <a:extLst>
              <a:ext uri="{FF2B5EF4-FFF2-40B4-BE49-F238E27FC236}">
                <a16:creationId xmlns:a16="http://schemas.microsoft.com/office/drawing/2014/main" id="{6924259D-E2E7-BB6E-0E90-38CF7841E921}"/>
              </a:ext>
            </a:extLst>
          </p:cNvPr>
          <p:cNvSpPr/>
          <p:nvPr/>
        </p:nvSpPr>
        <p:spPr>
          <a:xfrm>
            <a:off x="8046957"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57" name="Rectangle 56">
            <a:extLst>
              <a:ext uri="{FF2B5EF4-FFF2-40B4-BE49-F238E27FC236}">
                <a16:creationId xmlns:a16="http://schemas.microsoft.com/office/drawing/2014/main" id="{E2937149-0CCA-A17C-CBA7-186D6D3A8BCF}"/>
              </a:ext>
            </a:extLst>
          </p:cNvPr>
          <p:cNvSpPr/>
          <p:nvPr/>
        </p:nvSpPr>
        <p:spPr>
          <a:xfrm>
            <a:off x="8585900" y="445689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58" name="Rectangle 57">
            <a:extLst>
              <a:ext uri="{FF2B5EF4-FFF2-40B4-BE49-F238E27FC236}">
                <a16:creationId xmlns:a16="http://schemas.microsoft.com/office/drawing/2014/main" id="{B8DA76FB-40A6-7FC1-31DA-9363600854CC}"/>
              </a:ext>
            </a:extLst>
          </p:cNvPr>
          <p:cNvSpPr/>
          <p:nvPr/>
        </p:nvSpPr>
        <p:spPr>
          <a:xfrm>
            <a:off x="9138011" y="4456894"/>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59" name="Rectangle 58">
            <a:extLst>
              <a:ext uri="{FF2B5EF4-FFF2-40B4-BE49-F238E27FC236}">
                <a16:creationId xmlns:a16="http://schemas.microsoft.com/office/drawing/2014/main" id="{4BF88C57-CBA6-0088-57B9-8FC15E907443}"/>
              </a:ext>
            </a:extLst>
          </p:cNvPr>
          <p:cNvSpPr/>
          <p:nvPr/>
        </p:nvSpPr>
        <p:spPr>
          <a:xfrm>
            <a:off x="9625243" y="4456893"/>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60" name="Rectangle 59">
            <a:extLst>
              <a:ext uri="{FF2B5EF4-FFF2-40B4-BE49-F238E27FC236}">
                <a16:creationId xmlns:a16="http://schemas.microsoft.com/office/drawing/2014/main" id="{C9E16162-038C-F004-7270-BD5CCCF17BDF}"/>
              </a:ext>
            </a:extLst>
          </p:cNvPr>
          <p:cNvSpPr/>
          <p:nvPr/>
        </p:nvSpPr>
        <p:spPr>
          <a:xfrm>
            <a:off x="10100239" y="445689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61" name="Rectangle 60">
            <a:extLst>
              <a:ext uri="{FF2B5EF4-FFF2-40B4-BE49-F238E27FC236}">
                <a16:creationId xmlns:a16="http://schemas.microsoft.com/office/drawing/2014/main" id="{B679B516-C55D-9A9D-1047-C24CF093D6B1}"/>
              </a:ext>
            </a:extLst>
          </p:cNvPr>
          <p:cNvSpPr/>
          <p:nvPr/>
        </p:nvSpPr>
        <p:spPr>
          <a:xfrm>
            <a:off x="10639182" y="445689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62" name="Rectangle 61">
            <a:extLst>
              <a:ext uri="{FF2B5EF4-FFF2-40B4-BE49-F238E27FC236}">
                <a16:creationId xmlns:a16="http://schemas.microsoft.com/office/drawing/2014/main" id="{2EDA4C05-2BEF-4FF1-1DA0-90F880C99B2D}"/>
              </a:ext>
            </a:extLst>
          </p:cNvPr>
          <p:cNvSpPr/>
          <p:nvPr/>
        </p:nvSpPr>
        <p:spPr>
          <a:xfrm>
            <a:off x="11191293" y="4456893"/>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63" name="Rectangle 62">
            <a:extLst>
              <a:ext uri="{FF2B5EF4-FFF2-40B4-BE49-F238E27FC236}">
                <a16:creationId xmlns:a16="http://schemas.microsoft.com/office/drawing/2014/main" id="{F946F2C9-CD1B-37AD-5708-133B991F9FC9}"/>
              </a:ext>
            </a:extLst>
          </p:cNvPr>
          <p:cNvSpPr/>
          <p:nvPr/>
        </p:nvSpPr>
        <p:spPr>
          <a:xfrm>
            <a:off x="11678525" y="4456892"/>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E</a:t>
            </a:r>
            <a:endParaRPr lang="en-IN" sz="1600" dirty="0">
              <a:solidFill>
                <a:schemeClr val="accent6">
                  <a:lumMod val="10000"/>
                </a:schemeClr>
              </a:solidFill>
            </a:endParaRPr>
          </a:p>
        </p:txBody>
      </p:sp>
      <p:sp>
        <p:nvSpPr>
          <p:cNvPr id="64" name="Rectangle 63">
            <a:extLst>
              <a:ext uri="{FF2B5EF4-FFF2-40B4-BE49-F238E27FC236}">
                <a16:creationId xmlns:a16="http://schemas.microsoft.com/office/drawing/2014/main" id="{D3FEA2BD-F146-18CB-79A1-4E1494673C85}"/>
              </a:ext>
            </a:extLst>
          </p:cNvPr>
          <p:cNvSpPr/>
          <p:nvPr/>
        </p:nvSpPr>
        <p:spPr>
          <a:xfrm>
            <a:off x="3421336" y="5601344"/>
            <a:ext cx="615155"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65" name="Rectangle 64">
            <a:extLst>
              <a:ext uri="{FF2B5EF4-FFF2-40B4-BE49-F238E27FC236}">
                <a16:creationId xmlns:a16="http://schemas.microsoft.com/office/drawing/2014/main" id="{9B88D06D-DF22-F71B-0F21-EBE37C0C1C01}"/>
              </a:ext>
            </a:extLst>
          </p:cNvPr>
          <p:cNvSpPr/>
          <p:nvPr/>
        </p:nvSpPr>
        <p:spPr>
          <a:xfrm>
            <a:off x="2350004" y="560134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66" name="Rectangle 65">
            <a:extLst>
              <a:ext uri="{FF2B5EF4-FFF2-40B4-BE49-F238E27FC236}">
                <a16:creationId xmlns:a16="http://schemas.microsoft.com/office/drawing/2014/main" id="{68A68762-B728-A57A-4955-D378172095A5}"/>
              </a:ext>
            </a:extLst>
          </p:cNvPr>
          <p:cNvSpPr/>
          <p:nvPr/>
        </p:nvSpPr>
        <p:spPr>
          <a:xfrm>
            <a:off x="2888947" y="5601344"/>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67" name="Rectangle 66">
            <a:extLst>
              <a:ext uri="{FF2B5EF4-FFF2-40B4-BE49-F238E27FC236}">
                <a16:creationId xmlns:a16="http://schemas.microsoft.com/office/drawing/2014/main" id="{218B2BD1-44B9-9E74-E820-E9D91F9C5EEF}"/>
              </a:ext>
            </a:extLst>
          </p:cNvPr>
          <p:cNvSpPr/>
          <p:nvPr/>
        </p:nvSpPr>
        <p:spPr>
          <a:xfrm>
            <a:off x="4044334" y="5601342"/>
            <a:ext cx="388461"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68" name="Rectangle 67">
            <a:extLst>
              <a:ext uri="{FF2B5EF4-FFF2-40B4-BE49-F238E27FC236}">
                <a16:creationId xmlns:a16="http://schemas.microsoft.com/office/drawing/2014/main" id="{C34BFAAA-54CE-26AD-E402-292F098E5434}"/>
              </a:ext>
            </a:extLst>
          </p:cNvPr>
          <p:cNvSpPr/>
          <p:nvPr/>
        </p:nvSpPr>
        <p:spPr>
          <a:xfrm>
            <a:off x="4420559" y="560134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69" name="Rectangle 68">
            <a:extLst>
              <a:ext uri="{FF2B5EF4-FFF2-40B4-BE49-F238E27FC236}">
                <a16:creationId xmlns:a16="http://schemas.microsoft.com/office/drawing/2014/main" id="{6498F0B6-9529-8185-7042-616EFF298C17}"/>
              </a:ext>
            </a:extLst>
          </p:cNvPr>
          <p:cNvSpPr/>
          <p:nvPr/>
        </p:nvSpPr>
        <p:spPr>
          <a:xfrm>
            <a:off x="4900554" y="560134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70" name="Rectangle 69">
            <a:extLst>
              <a:ext uri="{FF2B5EF4-FFF2-40B4-BE49-F238E27FC236}">
                <a16:creationId xmlns:a16="http://schemas.microsoft.com/office/drawing/2014/main" id="{0DBE2E8F-248E-E53A-9297-F57866A685E0}"/>
              </a:ext>
            </a:extLst>
          </p:cNvPr>
          <p:cNvSpPr/>
          <p:nvPr/>
        </p:nvSpPr>
        <p:spPr>
          <a:xfrm>
            <a:off x="5464901" y="5601341"/>
            <a:ext cx="487232"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2" name="Rectangle 1">
            <a:extLst>
              <a:ext uri="{FF2B5EF4-FFF2-40B4-BE49-F238E27FC236}">
                <a16:creationId xmlns:a16="http://schemas.microsoft.com/office/drawing/2014/main" id="{2C754D36-2416-07BA-5253-74C1E2C74EBC}"/>
              </a:ext>
            </a:extLst>
          </p:cNvPr>
          <p:cNvSpPr/>
          <p:nvPr/>
        </p:nvSpPr>
        <p:spPr>
          <a:xfrm>
            <a:off x="3778797" y="1931866"/>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Y</a:t>
            </a:r>
            <a:endParaRPr lang="en-IN" dirty="0">
              <a:solidFill>
                <a:schemeClr val="accent6">
                  <a:lumMod val="10000"/>
                </a:schemeClr>
              </a:solidFill>
            </a:endParaRPr>
          </a:p>
        </p:txBody>
      </p:sp>
      <p:sp>
        <p:nvSpPr>
          <p:cNvPr id="71" name="Rectangle 70">
            <a:extLst>
              <a:ext uri="{FF2B5EF4-FFF2-40B4-BE49-F238E27FC236}">
                <a16:creationId xmlns:a16="http://schemas.microsoft.com/office/drawing/2014/main" id="{1E6F9EBB-43EA-BB66-5C27-BDB467135E21}"/>
              </a:ext>
            </a:extLst>
          </p:cNvPr>
          <p:cNvSpPr/>
          <p:nvPr/>
        </p:nvSpPr>
        <p:spPr>
          <a:xfrm>
            <a:off x="5953507" y="5614480"/>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Y</a:t>
            </a:r>
            <a:endParaRPr lang="en-IN" dirty="0">
              <a:solidFill>
                <a:schemeClr val="accent6">
                  <a:lumMod val="10000"/>
                </a:schemeClr>
              </a:solidFill>
            </a:endParaRPr>
          </a:p>
        </p:txBody>
      </p:sp>
    </p:spTree>
    <p:extLst>
      <p:ext uri="{BB962C8B-B14F-4D97-AF65-F5344CB8AC3E}">
        <p14:creationId xmlns:p14="http://schemas.microsoft.com/office/powerpoint/2010/main" val="289247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randombar(horizontal)">
                                      <p:cBhvr>
                                        <p:cTn id="31" dur="500"/>
                                        <p:tgtEl>
                                          <p:spTgt spid="15"/>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randombar(horizontal)">
                                      <p:cBhvr>
                                        <p:cTn id="34" dur="500"/>
                                        <p:tgtEl>
                                          <p:spTgt spid="16"/>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randombar(horizontal)">
                                      <p:cBhvr>
                                        <p:cTn id="37" dur="500"/>
                                        <p:tgtEl>
                                          <p:spTgt spid="17"/>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randombar(horizontal)">
                                      <p:cBhvr>
                                        <p:cTn id="40" dur="500"/>
                                        <p:tgtEl>
                                          <p:spTgt spid="19"/>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randombar(horizontal)">
                                      <p:cBhvr>
                                        <p:cTn id="43" dur="500"/>
                                        <p:tgtEl>
                                          <p:spTgt spid="20"/>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randombar(horizontal)">
                                      <p:cBhvr>
                                        <p:cTn id="46" dur="500"/>
                                        <p:tgtEl>
                                          <p:spTgt spid="21"/>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randombar(horizontal)">
                                      <p:cBhvr>
                                        <p:cTn id="49" dur="500"/>
                                        <p:tgtEl>
                                          <p:spTgt spid="22"/>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randombar(horizontal)">
                                      <p:cBhvr>
                                        <p:cTn id="52" dur="500"/>
                                        <p:tgtEl>
                                          <p:spTgt spid="23"/>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randombar(horizontal)">
                                      <p:cBhvr>
                                        <p:cTn id="55" dur="500"/>
                                        <p:tgtEl>
                                          <p:spTgt spid="24"/>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randombar(horizontal)">
                                      <p:cBhvr>
                                        <p:cTn id="58" dur="500"/>
                                        <p:tgtEl>
                                          <p:spTgt spid="25"/>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randombar(horizontal)">
                                      <p:cBhvr>
                                        <p:cTn id="61" dur="500"/>
                                        <p:tgtEl>
                                          <p:spTgt spid="26"/>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randombar(horizontal)">
                                      <p:cBhvr>
                                        <p:cTn id="64" dur="500"/>
                                        <p:tgtEl>
                                          <p:spTgt spid="27"/>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randombar(horizontal)">
                                      <p:cBhvr>
                                        <p:cTn id="67" dur="500"/>
                                        <p:tgtEl>
                                          <p:spTgt spid="28"/>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randombar(horizontal)">
                                      <p:cBhvr>
                                        <p:cTn id="70" dur="500"/>
                                        <p:tgtEl>
                                          <p:spTgt spid="29"/>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randombar(horizontal)">
                                      <p:cBhvr>
                                        <p:cTn id="73" dur="500"/>
                                        <p:tgtEl>
                                          <p:spTgt spid="30"/>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randombar(horizontal)">
                                      <p:cBhvr>
                                        <p:cTn id="76" dur="500"/>
                                        <p:tgtEl>
                                          <p:spTgt spid="31"/>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randombar(horizontal)">
                                      <p:cBhvr>
                                        <p:cTn id="79" dur="500"/>
                                        <p:tgtEl>
                                          <p:spTgt spid="32"/>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randombar(horizontal)">
                                      <p:cBhvr>
                                        <p:cTn id="82" dur="500"/>
                                        <p:tgtEl>
                                          <p:spTgt spid="33"/>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randombar(horizontal)">
                                      <p:cBhvr>
                                        <p:cTn id="85" dur="500"/>
                                        <p:tgtEl>
                                          <p:spTgt spid="34"/>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randombar(horizontal)">
                                      <p:cBhvr>
                                        <p:cTn id="88" dur="500"/>
                                        <p:tgtEl>
                                          <p:spTgt spid="35"/>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randombar(horizontal)">
                                      <p:cBhvr>
                                        <p:cTn id="91" dur="500"/>
                                        <p:tgtEl>
                                          <p:spTgt spid="36"/>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randombar(horizontal)">
                                      <p:cBhvr>
                                        <p:cTn id="94" dur="500"/>
                                        <p:tgtEl>
                                          <p:spTgt spid="37"/>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2"/>
                                        </p:tgtEl>
                                        <p:attrNameLst>
                                          <p:attrName>style.visibility</p:attrName>
                                        </p:attrNameLst>
                                      </p:cBhvr>
                                      <p:to>
                                        <p:strVal val="visible"/>
                                      </p:to>
                                    </p:set>
                                    <p:animEffect transition="in" filter="randombar(horizontal)">
                                      <p:cBhvr>
                                        <p:cTn id="97" dur="500"/>
                                        <p:tgtEl>
                                          <p:spTgt spid="2"/>
                                        </p:tgtEl>
                                      </p:cBhvr>
                                    </p:animEffect>
                                  </p:childTnLst>
                                </p:cTn>
                              </p:par>
                            </p:childTnLst>
                          </p:cTn>
                        </p:par>
                      </p:childTnLst>
                    </p:cTn>
                  </p:par>
                  <p:par>
                    <p:cTn id="98" fill="hold">
                      <p:stCondLst>
                        <p:cond delay="indefinite"/>
                      </p:stCondLst>
                      <p:childTnLst>
                        <p:par>
                          <p:cTn id="99" fill="hold">
                            <p:stCondLst>
                              <p:cond delay="0"/>
                            </p:stCondLst>
                            <p:childTnLst>
                              <p:par>
                                <p:cTn id="100" presetID="14" presetClass="entr" presetSubtype="10" fill="hold" grpId="0" nodeType="clickEffect">
                                  <p:stCondLst>
                                    <p:cond delay="0"/>
                                  </p:stCondLst>
                                  <p:childTnLst>
                                    <p:set>
                                      <p:cBhvr>
                                        <p:cTn id="101" dur="1" fill="hold">
                                          <p:stCondLst>
                                            <p:cond delay="0"/>
                                          </p:stCondLst>
                                        </p:cTn>
                                        <p:tgtEl>
                                          <p:spTgt spid="38"/>
                                        </p:tgtEl>
                                        <p:attrNameLst>
                                          <p:attrName>style.visibility</p:attrName>
                                        </p:attrNameLst>
                                      </p:cBhvr>
                                      <p:to>
                                        <p:strVal val="visible"/>
                                      </p:to>
                                    </p:set>
                                    <p:animEffect transition="in" filter="randombar(horizontal)">
                                      <p:cBhvr>
                                        <p:cTn id="102" dur="500"/>
                                        <p:tgtEl>
                                          <p:spTgt spid="38"/>
                                        </p:tgtEl>
                                      </p:cBhvr>
                                    </p:animEffect>
                                  </p:childTnLst>
                                </p:cTn>
                              </p:par>
                            </p:childTnLst>
                          </p:cTn>
                        </p:par>
                      </p:childTnLst>
                    </p:cTn>
                  </p:par>
                  <p:par>
                    <p:cTn id="103" fill="hold">
                      <p:stCondLst>
                        <p:cond delay="indefinite"/>
                      </p:stCondLst>
                      <p:childTnLst>
                        <p:par>
                          <p:cTn id="104" fill="hold">
                            <p:stCondLst>
                              <p:cond delay="0"/>
                            </p:stCondLst>
                            <p:childTnLst>
                              <p:par>
                                <p:cTn id="105" presetID="14" presetClass="entr" presetSubtype="10" fill="hold" grpId="0" nodeType="clickEffect">
                                  <p:stCondLst>
                                    <p:cond delay="0"/>
                                  </p:stCondLst>
                                  <p:childTnLst>
                                    <p:set>
                                      <p:cBhvr>
                                        <p:cTn id="106" dur="1" fill="hold">
                                          <p:stCondLst>
                                            <p:cond delay="0"/>
                                          </p:stCondLst>
                                        </p:cTn>
                                        <p:tgtEl>
                                          <p:spTgt spid="40"/>
                                        </p:tgtEl>
                                        <p:attrNameLst>
                                          <p:attrName>style.visibility</p:attrName>
                                        </p:attrNameLst>
                                      </p:cBhvr>
                                      <p:to>
                                        <p:strVal val="visible"/>
                                      </p:to>
                                    </p:set>
                                    <p:animEffect transition="in" filter="randombar(horizontal)">
                                      <p:cBhvr>
                                        <p:cTn id="107" dur="500"/>
                                        <p:tgtEl>
                                          <p:spTgt spid="40"/>
                                        </p:tgtEl>
                                      </p:cBhvr>
                                    </p:animEffect>
                                  </p:childTnLst>
                                </p:cTn>
                              </p:par>
                              <p:par>
                                <p:cTn id="108" presetID="14" presetClass="entr" presetSubtype="10" fill="hold" grpId="0" nodeType="withEffect">
                                  <p:stCondLst>
                                    <p:cond delay="0"/>
                                  </p:stCondLst>
                                  <p:childTnLst>
                                    <p:set>
                                      <p:cBhvr>
                                        <p:cTn id="109" dur="1" fill="hold">
                                          <p:stCondLst>
                                            <p:cond delay="0"/>
                                          </p:stCondLst>
                                        </p:cTn>
                                        <p:tgtEl>
                                          <p:spTgt spid="41"/>
                                        </p:tgtEl>
                                        <p:attrNameLst>
                                          <p:attrName>style.visibility</p:attrName>
                                        </p:attrNameLst>
                                      </p:cBhvr>
                                      <p:to>
                                        <p:strVal val="visible"/>
                                      </p:to>
                                    </p:set>
                                    <p:animEffect transition="in" filter="randombar(horizontal)">
                                      <p:cBhvr>
                                        <p:cTn id="110" dur="500"/>
                                        <p:tgtEl>
                                          <p:spTgt spid="41"/>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42"/>
                                        </p:tgtEl>
                                        <p:attrNameLst>
                                          <p:attrName>style.visibility</p:attrName>
                                        </p:attrNameLst>
                                      </p:cBhvr>
                                      <p:to>
                                        <p:strVal val="visible"/>
                                      </p:to>
                                    </p:set>
                                    <p:animEffect transition="in" filter="randombar(horizontal)">
                                      <p:cBhvr>
                                        <p:cTn id="113" dur="500"/>
                                        <p:tgtEl>
                                          <p:spTgt spid="42"/>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43"/>
                                        </p:tgtEl>
                                        <p:attrNameLst>
                                          <p:attrName>style.visibility</p:attrName>
                                        </p:attrNameLst>
                                      </p:cBhvr>
                                      <p:to>
                                        <p:strVal val="visible"/>
                                      </p:to>
                                    </p:set>
                                    <p:animEffect transition="in" filter="randombar(horizontal)">
                                      <p:cBhvr>
                                        <p:cTn id="116" dur="500"/>
                                        <p:tgtEl>
                                          <p:spTgt spid="43"/>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44"/>
                                        </p:tgtEl>
                                        <p:attrNameLst>
                                          <p:attrName>style.visibility</p:attrName>
                                        </p:attrNameLst>
                                      </p:cBhvr>
                                      <p:to>
                                        <p:strVal val="visible"/>
                                      </p:to>
                                    </p:set>
                                    <p:animEffect transition="in" filter="randombar(horizontal)">
                                      <p:cBhvr>
                                        <p:cTn id="119" dur="500"/>
                                        <p:tgtEl>
                                          <p:spTgt spid="44"/>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45"/>
                                        </p:tgtEl>
                                        <p:attrNameLst>
                                          <p:attrName>style.visibility</p:attrName>
                                        </p:attrNameLst>
                                      </p:cBhvr>
                                      <p:to>
                                        <p:strVal val="visible"/>
                                      </p:to>
                                    </p:set>
                                    <p:animEffect transition="in" filter="randombar(horizontal)">
                                      <p:cBhvr>
                                        <p:cTn id="122" dur="500"/>
                                        <p:tgtEl>
                                          <p:spTgt spid="45"/>
                                        </p:tgtEl>
                                      </p:cBhvr>
                                    </p:animEffect>
                                  </p:childTnLst>
                                </p:cTn>
                              </p:par>
                              <p:par>
                                <p:cTn id="123" presetID="14" presetClass="entr" presetSubtype="10" fill="hold" grpId="0" nodeType="withEffect">
                                  <p:stCondLst>
                                    <p:cond delay="0"/>
                                  </p:stCondLst>
                                  <p:childTnLst>
                                    <p:set>
                                      <p:cBhvr>
                                        <p:cTn id="124" dur="1" fill="hold">
                                          <p:stCondLst>
                                            <p:cond delay="0"/>
                                          </p:stCondLst>
                                        </p:cTn>
                                        <p:tgtEl>
                                          <p:spTgt spid="46"/>
                                        </p:tgtEl>
                                        <p:attrNameLst>
                                          <p:attrName>style.visibility</p:attrName>
                                        </p:attrNameLst>
                                      </p:cBhvr>
                                      <p:to>
                                        <p:strVal val="visible"/>
                                      </p:to>
                                    </p:set>
                                    <p:animEffect transition="in" filter="randombar(horizontal)">
                                      <p:cBhvr>
                                        <p:cTn id="125" dur="500"/>
                                        <p:tgtEl>
                                          <p:spTgt spid="46"/>
                                        </p:tgtEl>
                                      </p:cBhvr>
                                    </p:animEffect>
                                  </p:childTnLst>
                                </p:cTn>
                              </p:par>
                              <p:par>
                                <p:cTn id="126" presetID="14" presetClass="entr" presetSubtype="10" fill="hold" grpId="0" nodeType="withEffect">
                                  <p:stCondLst>
                                    <p:cond delay="0"/>
                                  </p:stCondLst>
                                  <p:childTnLst>
                                    <p:set>
                                      <p:cBhvr>
                                        <p:cTn id="127" dur="1" fill="hold">
                                          <p:stCondLst>
                                            <p:cond delay="0"/>
                                          </p:stCondLst>
                                        </p:cTn>
                                        <p:tgtEl>
                                          <p:spTgt spid="47"/>
                                        </p:tgtEl>
                                        <p:attrNameLst>
                                          <p:attrName>style.visibility</p:attrName>
                                        </p:attrNameLst>
                                      </p:cBhvr>
                                      <p:to>
                                        <p:strVal val="visible"/>
                                      </p:to>
                                    </p:set>
                                    <p:animEffect transition="in" filter="randombar(horizontal)">
                                      <p:cBhvr>
                                        <p:cTn id="128" dur="500"/>
                                        <p:tgtEl>
                                          <p:spTgt spid="47"/>
                                        </p:tgtEl>
                                      </p:cBhvr>
                                    </p:animEffect>
                                  </p:childTnLst>
                                </p:cTn>
                              </p:par>
                              <p:par>
                                <p:cTn id="129" presetID="14" presetClass="entr" presetSubtype="10" fill="hold" grpId="0" nodeType="withEffect">
                                  <p:stCondLst>
                                    <p:cond delay="0"/>
                                  </p:stCondLst>
                                  <p:childTnLst>
                                    <p:set>
                                      <p:cBhvr>
                                        <p:cTn id="130" dur="1" fill="hold">
                                          <p:stCondLst>
                                            <p:cond delay="0"/>
                                          </p:stCondLst>
                                        </p:cTn>
                                        <p:tgtEl>
                                          <p:spTgt spid="48"/>
                                        </p:tgtEl>
                                        <p:attrNameLst>
                                          <p:attrName>style.visibility</p:attrName>
                                        </p:attrNameLst>
                                      </p:cBhvr>
                                      <p:to>
                                        <p:strVal val="visible"/>
                                      </p:to>
                                    </p:set>
                                    <p:animEffect transition="in" filter="randombar(horizontal)">
                                      <p:cBhvr>
                                        <p:cTn id="131" dur="500"/>
                                        <p:tgtEl>
                                          <p:spTgt spid="48"/>
                                        </p:tgtEl>
                                      </p:cBhvr>
                                    </p:animEffect>
                                  </p:childTnLst>
                                </p:cTn>
                              </p:par>
                              <p:par>
                                <p:cTn id="132" presetID="14" presetClass="entr" presetSubtype="10" fill="hold" grpId="0" nodeType="withEffect">
                                  <p:stCondLst>
                                    <p:cond delay="0"/>
                                  </p:stCondLst>
                                  <p:childTnLst>
                                    <p:set>
                                      <p:cBhvr>
                                        <p:cTn id="133" dur="1" fill="hold">
                                          <p:stCondLst>
                                            <p:cond delay="0"/>
                                          </p:stCondLst>
                                        </p:cTn>
                                        <p:tgtEl>
                                          <p:spTgt spid="49"/>
                                        </p:tgtEl>
                                        <p:attrNameLst>
                                          <p:attrName>style.visibility</p:attrName>
                                        </p:attrNameLst>
                                      </p:cBhvr>
                                      <p:to>
                                        <p:strVal val="visible"/>
                                      </p:to>
                                    </p:set>
                                    <p:animEffect transition="in" filter="randombar(horizontal)">
                                      <p:cBhvr>
                                        <p:cTn id="134" dur="500"/>
                                        <p:tgtEl>
                                          <p:spTgt spid="49"/>
                                        </p:tgtEl>
                                      </p:cBhvr>
                                    </p:animEffect>
                                  </p:childTnLst>
                                </p:cTn>
                              </p:par>
                              <p:par>
                                <p:cTn id="135" presetID="14" presetClass="entr" presetSubtype="10" fill="hold" grpId="0" nodeType="withEffect">
                                  <p:stCondLst>
                                    <p:cond delay="0"/>
                                  </p:stCondLst>
                                  <p:childTnLst>
                                    <p:set>
                                      <p:cBhvr>
                                        <p:cTn id="136" dur="1" fill="hold">
                                          <p:stCondLst>
                                            <p:cond delay="0"/>
                                          </p:stCondLst>
                                        </p:cTn>
                                        <p:tgtEl>
                                          <p:spTgt spid="50"/>
                                        </p:tgtEl>
                                        <p:attrNameLst>
                                          <p:attrName>style.visibility</p:attrName>
                                        </p:attrNameLst>
                                      </p:cBhvr>
                                      <p:to>
                                        <p:strVal val="visible"/>
                                      </p:to>
                                    </p:set>
                                    <p:animEffect transition="in" filter="randombar(horizontal)">
                                      <p:cBhvr>
                                        <p:cTn id="137" dur="500"/>
                                        <p:tgtEl>
                                          <p:spTgt spid="50"/>
                                        </p:tgtEl>
                                      </p:cBhvr>
                                    </p:animEffect>
                                  </p:childTnLst>
                                </p:cTn>
                              </p:par>
                              <p:par>
                                <p:cTn id="138" presetID="14" presetClass="entr" presetSubtype="10" fill="hold" grpId="0" nodeType="withEffect">
                                  <p:stCondLst>
                                    <p:cond delay="0"/>
                                  </p:stCondLst>
                                  <p:childTnLst>
                                    <p:set>
                                      <p:cBhvr>
                                        <p:cTn id="139" dur="1" fill="hold">
                                          <p:stCondLst>
                                            <p:cond delay="0"/>
                                          </p:stCondLst>
                                        </p:cTn>
                                        <p:tgtEl>
                                          <p:spTgt spid="51"/>
                                        </p:tgtEl>
                                        <p:attrNameLst>
                                          <p:attrName>style.visibility</p:attrName>
                                        </p:attrNameLst>
                                      </p:cBhvr>
                                      <p:to>
                                        <p:strVal val="visible"/>
                                      </p:to>
                                    </p:set>
                                    <p:animEffect transition="in" filter="randombar(horizontal)">
                                      <p:cBhvr>
                                        <p:cTn id="140" dur="500"/>
                                        <p:tgtEl>
                                          <p:spTgt spid="51"/>
                                        </p:tgtEl>
                                      </p:cBhvr>
                                    </p:animEffect>
                                  </p:childTnLst>
                                </p:cTn>
                              </p:par>
                              <p:par>
                                <p:cTn id="141" presetID="14" presetClass="entr" presetSubtype="10" fill="hold" grpId="0" nodeType="withEffect">
                                  <p:stCondLst>
                                    <p:cond delay="0"/>
                                  </p:stCondLst>
                                  <p:childTnLst>
                                    <p:set>
                                      <p:cBhvr>
                                        <p:cTn id="142" dur="1" fill="hold">
                                          <p:stCondLst>
                                            <p:cond delay="0"/>
                                          </p:stCondLst>
                                        </p:cTn>
                                        <p:tgtEl>
                                          <p:spTgt spid="52"/>
                                        </p:tgtEl>
                                        <p:attrNameLst>
                                          <p:attrName>style.visibility</p:attrName>
                                        </p:attrNameLst>
                                      </p:cBhvr>
                                      <p:to>
                                        <p:strVal val="visible"/>
                                      </p:to>
                                    </p:set>
                                    <p:animEffect transition="in" filter="randombar(horizontal)">
                                      <p:cBhvr>
                                        <p:cTn id="143" dur="500"/>
                                        <p:tgtEl>
                                          <p:spTgt spid="52"/>
                                        </p:tgtEl>
                                      </p:cBhvr>
                                    </p:animEffect>
                                  </p:childTnLst>
                                </p:cTn>
                              </p:par>
                              <p:par>
                                <p:cTn id="144" presetID="14" presetClass="entr" presetSubtype="10" fill="hold" grpId="0" nodeType="withEffect">
                                  <p:stCondLst>
                                    <p:cond delay="0"/>
                                  </p:stCondLst>
                                  <p:childTnLst>
                                    <p:set>
                                      <p:cBhvr>
                                        <p:cTn id="145" dur="1" fill="hold">
                                          <p:stCondLst>
                                            <p:cond delay="0"/>
                                          </p:stCondLst>
                                        </p:cTn>
                                        <p:tgtEl>
                                          <p:spTgt spid="53"/>
                                        </p:tgtEl>
                                        <p:attrNameLst>
                                          <p:attrName>style.visibility</p:attrName>
                                        </p:attrNameLst>
                                      </p:cBhvr>
                                      <p:to>
                                        <p:strVal val="visible"/>
                                      </p:to>
                                    </p:set>
                                    <p:animEffect transition="in" filter="randombar(horizontal)">
                                      <p:cBhvr>
                                        <p:cTn id="146" dur="500"/>
                                        <p:tgtEl>
                                          <p:spTgt spid="53"/>
                                        </p:tgtEl>
                                      </p:cBhvr>
                                    </p:animEffect>
                                  </p:childTnLst>
                                </p:cTn>
                              </p:par>
                              <p:par>
                                <p:cTn id="147" presetID="14" presetClass="entr" presetSubtype="10" fill="hold" grpId="0" nodeType="withEffect">
                                  <p:stCondLst>
                                    <p:cond delay="0"/>
                                  </p:stCondLst>
                                  <p:childTnLst>
                                    <p:set>
                                      <p:cBhvr>
                                        <p:cTn id="148" dur="1" fill="hold">
                                          <p:stCondLst>
                                            <p:cond delay="0"/>
                                          </p:stCondLst>
                                        </p:cTn>
                                        <p:tgtEl>
                                          <p:spTgt spid="54"/>
                                        </p:tgtEl>
                                        <p:attrNameLst>
                                          <p:attrName>style.visibility</p:attrName>
                                        </p:attrNameLst>
                                      </p:cBhvr>
                                      <p:to>
                                        <p:strVal val="visible"/>
                                      </p:to>
                                    </p:set>
                                    <p:animEffect transition="in" filter="randombar(horizontal)">
                                      <p:cBhvr>
                                        <p:cTn id="149" dur="500"/>
                                        <p:tgtEl>
                                          <p:spTgt spid="54"/>
                                        </p:tgtEl>
                                      </p:cBhvr>
                                    </p:animEffect>
                                  </p:childTnLst>
                                </p:cTn>
                              </p:par>
                              <p:par>
                                <p:cTn id="150" presetID="14" presetClass="entr" presetSubtype="10" fill="hold" grpId="0" nodeType="withEffect">
                                  <p:stCondLst>
                                    <p:cond delay="0"/>
                                  </p:stCondLst>
                                  <p:childTnLst>
                                    <p:set>
                                      <p:cBhvr>
                                        <p:cTn id="151" dur="1" fill="hold">
                                          <p:stCondLst>
                                            <p:cond delay="0"/>
                                          </p:stCondLst>
                                        </p:cTn>
                                        <p:tgtEl>
                                          <p:spTgt spid="55"/>
                                        </p:tgtEl>
                                        <p:attrNameLst>
                                          <p:attrName>style.visibility</p:attrName>
                                        </p:attrNameLst>
                                      </p:cBhvr>
                                      <p:to>
                                        <p:strVal val="visible"/>
                                      </p:to>
                                    </p:set>
                                    <p:animEffect transition="in" filter="randombar(horizontal)">
                                      <p:cBhvr>
                                        <p:cTn id="152" dur="500"/>
                                        <p:tgtEl>
                                          <p:spTgt spid="55"/>
                                        </p:tgtEl>
                                      </p:cBhvr>
                                    </p:animEffect>
                                  </p:childTnLst>
                                </p:cTn>
                              </p:par>
                              <p:par>
                                <p:cTn id="153" presetID="14" presetClass="entr" presetSubtype="10" fill="hold" grpId="0" nodeType="withEffect">
                                  <p:stCondLst>
                                    <p:cond delay="0"/>
                                  </p:stCondLst>
                                  <p:childTnLst>
                                    <p:set>
                                      <p:cBhvr>
                                        <p:cTn id="154" dur="1" fill="hold">
                                          <p:stCondLst>
                                            <p:cond delay="0"/>
                                          </p:stCondLst>
                                        </p:cTn>
                                        <p:tgtEl>
                                          <p:spTgt spid="56"/>
                                        </p:tgtEl>
                                        <p:attrNameLst>
                                          <p:attrName>style.visibility</p:attrName>
                                        </p:attrNameLst>
                                      </p:cBhvr>
                                      <p:to>
                                        <p:strVal val="visible"/>
                                      </p:to>
                                    </p:set>
                                    <p:animEffect transition="in" filter="randombar(horizontal)">
                                      <p:cBhvr>
                                        <p:cTn id="155" dur="500"/>
                                        <p:tgtEl>
                                          <p:spTgt spid="56"/>
                                        </p:tgtEl>
                                      </p:cBhvr>
                                    </p:animEffect>
                                  </p:childTnLst>
                                </p:cTn>
                              </p:par>
                              <p:par>
                                <p:cTn id="156" presetID="14" presetClass="entr" presetSubtype="10" fill="hold" grpId="0" nodeType="withEffect">
                                  <p:stCondLst>
                                    <p:cond delay="0"/>
                                  </p:stCondLst>
                                  <p:childTnLst>
                                    <p:set>
                                      <p:cBhvr>
                                        <p:cTn id="157" dur="1" fill="hold">
                                          <p:stCondLst>
                                            <p:cond delay="0"/>
                                          </p:stCondLst>
                                        </p:cTn>
                                        <p:tgtEl>
                                          <p:spTgt spid="57"/>
                                        </p:tgtEl>
                                        <p:attrNameLst>
                                          <p:attrName>style.visibility</p:attrName>
                                        </p:attrNameLst>
                                      </p:cBhvr>
                                      <p:to>
                                        <p:strVal val="visible"/>
                                      </p:to>
                                    </p:set>
                                    <p:animEffect transition="in" filter="randombar(horizontal)">
                                      <p:cBhvr>
                                        <p:cTn id="158" dur="500"/>
                                        <p:tgtEl>
                                          <p:spTgt spid="57"/>
                                        </p:tgtEl>
                                      </p:cBhvr>
                                    </p:animEffect>
                                  </p:childTnLst>
                                </p:cTn>
                              </p:par>
                              <p:par>
                                <p:cTn id="159" presetID="14" presetClass="entr" presetSubtype="10" fill="hold" grpId="0" nodeType="withEffect">
                                  <p:stCondLst>
                                    <p:cond delay="0"/>
                                  </p:stCondLst>
                                  <p:childTnLst>
                                    <p:set>
                                      <p:cBhvr>
                                        <p:cTn id="160" dur="1" fill="hold">
                                          <p:stCondLst>
                                            <p:cond delay="0"/>
                                          </p:stCondLst>
                                        </p:cTn>
                                        <p:tgtEl>
                                          <p:spTgt spid="58"/>
                                        </p:tgtEl>
                                        <p:attrNameLst>
                                          <p:attrName>style.visibility</p:attrName>
                                        </p:attrNameLst>
                                      </p:cBhvr>
                                      <p:to>
                                        <p:strVal val="visible"/>
                                      </p:to>
                                    </p:set>
                                    <p:animEffect transition="in" filter="randombar(horizontal)">
                                      <p:cBhvr>
                                        <p:cTn id="161" dur="500"/>
                                        <p:tgtEl>
                                          <p:spTgt spid="58"/>
                                        </p:tgtEl>
                                      </p:cBhvr>
                                    </p:animEffect>
                                  </p:childTnLst>
                                </p:cTn>
                              </p:par>
                              <p:par>
                                <p:cTn id="162" presetID="14" presetClass="entr" presetSubtype="10" fill="hold" grpId="0" nodeType="withEffect">
                                  <p:stCondLst>
                                    <p:cond delay="0"/>
                                  </p:stCondLst>
                                  <p:childTnLst>
                                    <p:set>
                                      <p:cBhvr>
                                        <p:cTn id="163" dur="1" fill="hold">
                                          <p:stCondLst>
                                            <p:cond delay="0"/>
                                          </p:stCondLst>
                                        </p:cTn>
                                        <p:tgtEl>
                                          <p:spTgt spid="59"/>
                                        </p:tgtEl>
                                        <p:attrNameLst>
                                          <p:attrName>style.visibility</p:attrName>
                                        </p:attrNameLst>
                                      </p:cBhvr>
                                      <p:to>
                                        <p:strVal val="visible"/>
                                      </p:to>
                                    </p:set>
                                    <p:animEffect transition="in" filter="randombar(horizontal)">
                                      <p:cBhvr>
                                        <p:cTn id="164" dur="500"/>
                                        <p:tgtEl>
                                          <p:spTgt spid="59"/>
                                        </p:tgtEl>
                                      </p:cBhvr>
                                    </p:animEffect>
                                  </p:childTnLst>
                                </p:cTn>
                              </p:par>
                              <p:par>
                                <p:cTn id="165" presetID="14" presetClass="entr" presetSubtype="10" fill="hold" grpId="0" nodeType="withEffect">
                                  <p:stCondLst>
                                    <p:cond delay="0"/>
                                  </p:stCondLst>
                                  <p:childTnLst>
                                    <p:set>
                                      <p:cBhvr>
                                        <p:cTn id="166" dur="1" fill="hold">
                                          <p:stCondLst>
                                            <p:cond delay="0"/>
                                          </p:stCondLst>
                                        </p:cTn>
                                        <p:tgtEl>
                                          <p:spTgt spid="60"/>
                                        </p:tgtEl>
                                        <p:attrNameLst>
                                          <p:attrName>style.visibility</p:attrName>
                                        </p:attrNameLst>
                                      </p:cBhvr>
                                      <p:to>
                                        <p:strVal val="visible"/>
                                      </p:to>
                                    </p:set>
                                    <p:animEffect transition="in" filter="randombar(horizontal)">
                                      <p:cBhvr>
                                        <p:cTn id="167" dur="500"/>
                                        <p:tgtEl>
                                          <p:spTgt spid="60"/>
                                        </p:tgtEl>
                                      </p:cBhvr>
                                    </p:animEffect>
                                  </p:childTnLst>
                                </p:cTn>
                              </p:par>
                              <p:par>
                                <p:cTn id="168" presetID="14" presetClass="entr" presetSubtype="10" fill="hold" grpId="0" nodeType="withEffect">
                                  <p:stCondLst>
                                    <p:cond delay="0"/>
                                  </p:stCondLst>
                                  <p:childTnLst>
                                    <p:set>
                                      <p:cBhvr>
                                        <p:cTn id="169" dur="1" fill="hold">
                                          <p:stCondLst>
                                            <p:cond delay="0"/>
                                          </p:stCondLst>
                                        </p:cTn>
                                        <p:tgtEl>
                                          <p:spTgt spid="61"/>
                                        </p:tgtEl>
                                        <p:attrNameLst>
                                          <p:attrName>style.visibility</p:attrName>
                                        </p:attrNameLst>
                                      </p:cBhvr>
                                      <p:to>
                                        <p:strVal val="visible"/>
                                      </p:to>
                                    </p:set>
                                    <p:animEffect transition="in" filter="randombar(horizontal)">
                                      <p:cBhvr>
                                        <p:cTn id="170" dur="500"/>
                                        <p:tgtEl>
                                          <p:spTgt spid="61"/>
                                        </p:tgtEl>
                                      </p:cBhvr>
                                    </p:animEffect>
                                  </p:childTnLst>
                                </p:cTn>
                              </p:par>
                              <p:par>
                                <p:cTn id="171" presetID="14" presetClass="entr" presetSubtype="10" fill="hold" grpId="0" nodeType="withEffect">
                                  <p:stCondLst>
                                    <p:cond delay="0"/>
                                  </p:stCondLst>
                                  <p:childTnLst>
                                    <p:set>
                                      <p:cBhvr>
                                        <p:cTn id="172" dur="1" fill="hold">
                                          <p:stCondLst>
                                            <p:cond delay="0"/>
                                          </p:stCondLst>
                                        </p:cTn>
                                        <p:tgtEl>
                                          <p:spTgt spid="62"/>
                                        </p:tgtEl>
                                        <p:attrNameLst>
                                          <p:attrName>style.visibility</p:attrName>
                                        </p:attrNameLst>
                                      </p:cBhvr>
                                      <p:to>
                                        <p:strVal val="visible"/>
                                      </p:to>
                                    </p:set>
                                    <p:animEffect transition="in" filter="randombar(horizontal)">
                                      <p:cBhvr>
                                        <p:cTn id="173" dur="500"/>
                                        <p:tgtEl>
                                          <p:spTgt spid="62"/>
                                        </p:tgtEl>
                                      </p:cBhvr>
                                    </p:animEffect>
                                  </p:childTnLst>
                                </p:cTn>
                              </p:par>
                              <p:par>
                                <p:cTn id="174" presetID="14" presetClass="entr" presetSubtype="10" fill="hold" grpId="0" nodeType="withEffect">
                                  <p:stCondLst>
                                    <p:cond delay="0"/>
                                  </p:stCondLst>
                                  <p:childTnLst>
                                    <p:set>
                                      <p:cBhvr>
                                        <p:cTn id="175" dur="1" fill="hold">
                                          <p:stCondLst>
                                            <p:cond delay="0"/>
                                          </p:stCondLst>
                                        </p:cTn>
                                        <p:tgtEl>
                                          <p:spTgt spid="63"/>
                                        </p:tgtEl>
                                        <p:attrNameLst>
                                          <p:attrName>style.visibility</p:attrName>
                                        </p:attrNameLst>
                                      </p:cBhvr>
                                      <p:to>
                                        <p:strVal val="visible"/>
                                      </p:to>
                                    </p:set>
                                    <p:animEffect transition="in" filter="randombar(horizontal)">
                                      <p:cBhvr>
                                        <p:cTn id="176" dur="500"/>
                                        <p:tgtEl>
                                          <p:spTgt spid="63"/>
                                        </p:tgtEl>
                                      </p:cBhvr>
                                    </p:animEffect>
                                  </p:childTnLst>
                                </p:cTn>
                              </p:par>
                              <p:par>
                                <p:cTn id="177" presetID="14" presetClass="entr" presetSubtype="10" fill="hold" grpId="0" nodeType="withEffect">
                                  <p:stCondLst>
                                    <p:cond delay="0"/>
                                  </p:stCondLst>
                                  <p:childTnLst>
                                    <p:set>
                                      <p:cBhvr>
                                        <p:cTn id="178" dur="1" fill="hold">
                                          <p:stCondLst>
                                            <p:cond delay="0"/>
                                          </p:stCondLst>
                                        </p:cTn>
                                        <p:tgtEl>
                                          <p:spTgt spid="64"/>
                                        </p:tgtEl>
                                        <p:attrNameLst>
                                          <p:attrName>style.visibility</p:attrName>
                                        </p:attrNameLst>
                                      </p:cBhvr>
                                      <p:to>
                                        <p:strVal val="visible"/>
                                      </p:to>
                                    </p:set>
                                    <p:animEffect transition="in" filter="randombar(horizontal)">
                                      <p:cBhvr>
                                        <p:cTn id="179" dur="500"/>
                                        <p:tgtEl>
                                          <p:spTgt spid="64"/>
                                        </p:tgtEl>
                                      </p:cBhvr>
                                    </p:animEffect>
                                  </p:childTnLst>
                                </p:cTn>
                              </p:par>
                              <p:par>
                                <p:cTn id="180" presetID="14" presetClass="entr" presetSubtype="10" fill="hold" grpId="0" nodeType="withEffect">
                                  <p:stCondLst>
                                    <p:cond delay="0"/>
                                  </p:stCondLst>
                                  <p:childTnLst>
                                    <p:set>
                                      <p:cBhvr>
                                        <p:cTn id="181" dur="1" fill="hold">
                                          <p:stCondLst>
                                            <p:cond delay="0"/>
                                          </p:stCondLst>
                                        </p:cTn>
                                        <p:tgtEl>
                                          <p:spTgt spid="65"/>
                                        </p:tgtEl>
                                        <p:attrNameLst>
                                          <p:attrName>style.visibility</p:attrName>
                                        </p:attrNameLst>
                                      </p:cBhvr>
                                      <p:to>
                                        <p:strVal val="visible"/>
                                      </p:to>
                                    </p:set>
                                    <p:animEffect transition="in" filter="randombar(horizontal)">
                                      <p:cBhvr>
                                        <p:cTn id="182" dur="500"/>
                                        <p:tgtEl>
                                          <p:spTgt spid="65"/>
                                        </p:tgtEl>
                                      </p:cBhvr>
                                    </p:animEffect>
                                  </p:childTnLst>
                                </p:cTn>
                              </p:par>
                              <p:par>
                                <p:cTn id="183" presetID="14" presetClass="entr" presetSubtype="10" fill="hold" grpId="0" nodeType="withEffect">
                                  <p:stCondLst>
                                    <p:cond delay="0"/>
                                  </p:stCondLst>
                                  <p:childTnLst>
                                    <p:set>
                                      <p:cBhvr>
                                        <p:cTn id="184" dur="1" fill="hold">
                                          <p:stCondLst>
                                            <p:cond delay="0"/>
                                          </p:stCondLst>
                                        </p:cTn>
                                        <p:tgtEl>
                                          <p:spTgt spid="66"/>
                                        </p:tgtEl>
                                        <p:attrNameLst>
                                          <p:attrName>style.visibility</p:attrName>
                                        </p:attrNameLst>
                                      </p:cBhvr>
                                      <p:to>
                                        <p:strVal val="visible"/>
                                      </p:to>
                                    </p:set>
                                    <p:animEffect transition="in" filter="randombar(horizontal)">
                                      <p:cBhvr>
                                        <p:cTn id="185" dur="500"/>
                                        <p:tgtEl>
                                          <p:spTgt spid="66"/>
                                        </p:tgtEl>
                                      </p:cBhvr>
                                    </p:animEffect>
                                  </p:childTnLst>
                                </p:cTn>
                              </p:par>
                              <p:par>
                                <p:cTn id="186" presetID="14" presetClass="entr" presetSubtype="10" fill="hold" grpId="0" nodeType="withEffect">
                                  <p:stCondLst>
                                    <p:cond delay="0"/>
                                  </p:stCondLst>
                                  <p:childTnLst>
                                    <p:set>
                                      <p:cBhvr>
                                        <p:cTn id="187" dur="1" fill="hold">
                                          <p:stCondLst>
                                            <p:cond delay="0"/>
                                          </p:stCondLst>
                                        </p:cTn>
                                        <p:tgtEl>
                                          <p:spTgt spid="67"/>
                                        </p:tgtEl>
                                        <p:attrNameLst>
                                          <p:attrName>style.visibility</p:attrName>
                                        </p:attrNameLst>
                                      </p:cBhvr>
                                      <p:to>
                                        <p:strVal val="visible"/>
                                      </p:to>
                                    </p:set>
                                    <p:animEffect transition="in" filter="randombar(horizontal)">
                                      <p:cBhvr>
                                        <p:cTn id="188" dur="500"/>
                                        <p:tgtEl>
                                          <p:spTgt spid="67"/>
                                        </p:tgtEl>
                                      </p:cBhvr>
                                    </p:animEffect>
                                  </p:childTnLst>
                                </p:cTn>
                              </p:par>
                              <p:par>
                                <p:cTn id="189" presetID="14" presetClass="entr" presetSubtype="10" fill="hold" grpId="0" nodeType="withEffect">
                                  <p:stCondLst>
                                    <p:cond delay="0"/>
                                  </p:stCondLst>
                                  <p:childTnLst>
                                    <p:set>
                                      <p:cBhvr>
                                        <p:cTn id="190" dur="1" fill="hold">
                                          <p:stCondLst>
                                            <p:cond delay="0"/>
                                          </p:stCondLst>
                                        </p:cTn>
                                        <p:tgtEl>
                                          <p:spTgt spid="68"/>
                                        </p:tgtEl>
                                        <p:attrNameLst>
                                          <p:attrName>style.visibility</p:attrName>
                                        </p:attrNameLst>
                                      </p:cBhvr>
                                      <p:to>
                                        <p:strVal val="visible"/>
                                      </p:to>
                                    </p:set>
                                    <p:animEffect transition="in" filter="randombar(horizontal)">
                                      <p:cBhvr>
                                        <p:cTn id="191" dur="500"/>
                                        <p:tgtEl>
                                          <p:spTgt spid="68"/>
                                        </p:tgtEl>
                                      </p:cBhvr>
                                    </p:animEffect>
                                  </p:childTnLst>
                                </p:cTn>
                              </p:par>
                              <p:par>
                                <p:cTn id="192" presetID="14" presetClass="entr" presetSubtype="10" fill="hold" grpId="0" nodeType="withEffect">
                                  <p:stCondLst>
                                    <p:cond delay="0"/>
                                  </p:stCondLst>
                                  <p:childTnLst>
                                    <p:set>
                                      <p:cBhvr>
                                        <p:cTn id="193" dur="1" fill="hold">
                                          <p:stCondLst>
                                            <p:cond delay="0"/>
                                          </p:stCondLst>
                                        </p:cTn>
                                        <p:tgtEl>
                                          <p:spTgt spid="69"/>
                                        </p:tgtEl>
                                        <p:attrNameLst>
                                          <p:attrName>style.visibility</p:attrName>
                                        </p:attrNameLst>
                                      </p:cBhvr>
                                      <p:to>
                                        <p:strVal val="visible"/>
                                      </p:to>
                                    </p:set>
                                    <p:animEffect transition="in" filter="randombar(horizontal)">
                                      <p:cBhvr>
                                        <p:cTn id="194" dur="500"/>
                                        <p:tgtEl>
                                          <p:spTgt spid="69"/>
                                        </p:tgtEl>
                                      </p:cBhvr>
                                    </p:animEffect>
                                  </p:childTnLst>
                                </p:cTn>
                              </p:par>
                              <p:par>
                                <p:cTn id="195" presetID="14" presetClass="entr" presetSubtype="10" fill="hold" grpId="0" nodeType="withEffect">
                                  <p:stCondLst>
                                    <p:cond delay="0"/>
                                  </p:stCondLst>
                                  <p:childTnLst>
                                    <p:set>
                                      <p:cBhvr>
                                        <p:cTn id="196" dur="1" fill="hold">
                                          <p:stCondLst>
                                            <p:cond delay="0"/>
                                          </p:stCondLst>
                                        </p:cTn>
                                        <p:tgtEl>
                                          <p:spTgt spid="70"/>
                                        </p:tgtEl>
                                        <p:attrNameLst>
                                          <p:attrName>style.visibility</p:attrName>
                                        </p:attrNameLst>
                                      </p:cBhvr>
                                      <p:to>
                                        <p:strVal val="visible"/>
                                      </p:to>
                                    </p:set>
                                    <p:animEffect transition="in" filter="randombar(horizontal)">
                                      <p:cBhvr>
                                        <p:cTn id="197" dur="500"/>
                                        <p:tgtEl>
                                          <p:spTgt spid="70"/>
                                        </p:tgtEl>
                                      </p:cBhvr>
                                    </p:animEffect>
                                  </p:childTnLst>
                                </p:cTn>
                              </p:par>
                              <p:par>
                                <p:cTn id="198" presetID="14" presetClass="entr" presetSubtype="10" fill="hold" grpId="0" nodeType="withEffect">
                                  <p:stCondLst>
                                    <p:cond delay="0"/>
                                  </p:stCondLst>
                                  <p:childTnLst>
                                    <p:set>
                                      <p:cBhvr>
                                        <p:cTn id="199" dur="1" fill="hold">
                                          <p:stCondLst>
                                            <p:cond delay="0"/>
                                          </p:stCondLst>
                                        </p:cTn>
                                        <p:tgtEl>
                                          <p:spTgt spid="71"/>
                                        </p:tgtEl>
                                        <p:attrNameLst>
                                          <p:attrName>style.visibility</p:attrName>
                                        </p:attrNameLst>
                                      </p:cBhvr>
                                      <p:to>
                                        <p:strVal val="visible"/>
                                      </p:to>
                                    </p:set>
                                    <p:animEffect transition="in" filter="randombar(horizontal)">
                                      <p:cBhvr>
                                        <p:cTn id="200"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2" grpId="0" animBg="1"/>
      <p:bldP spid="7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15C6CA3-8A3D-A745-B450-DF5CBFEB592B}"/>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77990326-8C66-6AD2-9FC2-C0B66EE83812}"/>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36B5C8D1-558B-A422-291B-1A1481B6F040}"/>
              </a:ext>
            </a:extLst>
          </p:cNvPr>
          <p:cNvSpPr>
            <a:spLocks noGrp="1"/>
          </p:cNvSpPr>
          <p:nvPr>
            <p:ph type="sldNum" sz="quarter" idx="12"/>
          </p:nvPr>
        </p:nvSpPr>
        <p:spPr/>
        <p:txBody>
          <a:bodyPr/>
          <a:lstStyle/>
          <a:p>
            <a:fld id="{294A09A9-5501-47C1-A89A-A340965A2BE2}" type="slidenum">
              <a:rPr lang="en-US" smtClean="0"/>
              <a:pPr/>
              <a:t>31</a:t>
            </a:fld>
            <a:endParaRPr lang="en-US" dirty="0"/>
          </a:p>
        </p:txBody>
      </p:sp>
      <p:sp>
        <p:nvSpPr>
          <p:cNvPr id="6" name="TextBox 5">
            <a:extLst>
              <a:ext uri="{FF2B5EF4-FFF2-40B4-BE49-F238E27FC236}">
                <a16:creationId xmlns:a16="http://schemas.microsoft.com/office/drawing/2014/main" id="{5ED9C802-2AD7-240D-DE44-31922B7CC97C}"/>
              </a:ext>
            </a:extLst>
          </p:cNvPr>
          <p:cNvSpPr txBox="1"/>
          <p:nvPr/>
        </p:nvSpPr>
        <p:spPr>
          <a:xfrm>
            <a:off x="148394" y="136525"/>
            <a:ext cx="10690618" cy="1569660"/>
          </a:xfrm>
          <a:prstGeom prst="rect">
            <a:avLst/>
          </a:prstGeom>
          <a:noFill/>
        </p:spPr>
        <p:txBody>
          <a:bodyPr wrap="square" rtlCol="0">
            <a:spAutoFit/>
          </a:bodyPr>
          <a:lstStyle/>
          <a:p>
            <a:r>
              <a:rPr lang="en-US" sz="3200" b="1" i="1" dirty="0">
                <a:latin typeface="Book Antiqua" panose="02040602050305030304" pitchFamily="18" charset="0"/>
              </a:rPr>
              <a:t>As per the algorithm,  mismatch happens at position 6. Hence skip LPS[5]=2 characters. Hence compare from the character with mismatch in the text with pattern[2]</a:t>
            </a:r>
            <a:endParaRPr lang="en-IN" sz="3200" b="1" i="1" dirty="0">
              <a:latin typeface="Book Antiqua" panose="02040602050305030304" pitchFamily="18" charset="0"/>
            </a:endParaRPr>
          </a:p>
        </p:txBody>
      </p:sp>
      <p:sp>
        <p:nvSpPr>
          <p:cNvPr id="7" name="TextBox 6">
            <a:extLst>
              <a:ext uri="{FF2B5EF4-FFF2-40B4-BE49-F238E27FC236}">
                <a16:creationId xmlns:a16="http://schemas.microsoft.com/office/drawing/2014/main" id="{9A7F8A00-C153-1C3B-C4F5-94F54BCECB8B}"/>
              </a:ext>
            </a:extLst>
          </p:cNvPr>
          <p:cNvSpPr txBox="1"/>
          <p:nvPr/>
        </p:nvSpPr>
        <p:spPr>
          <a:xfrm>
            <a:off x="82411" y="1706185"/>
            <a:ext cx="893193" cy="584775"/>
          </a:xfrm>
          <a:prstGeom prst="rect">
            <a:avLst/>
          </a:prstGeom>
          <a:noFill/>
        </p:spPr>
        <p:txBody>
          <a:bodyPr wrap="none" rtlCol="0">
            <a:spAutoFit/>
          </a:bodyPr>
          <a:lstStyle/>
          <a:p>
            <a:r>
              <a:rPr lang="en-US" sz="3200" b="1" dirty="0"/>
              <a:t>Text</a:t>
            </a:r>
            <a:endParaRPr lang="en-IN" sz="3200" b="1" dirty="0"/>
          </a:p>
        </p:txBody>
      </p:sp>
      <p:sp>
        <p:nvSpPr>
          <p:cNvPr id="8" name="Rectangle 7">
            <a:extLst>
              <a:ext uri="{FF2B5EF4-FFF2-40B4-BE49-F238E27FC236}">
                <a16:creationId xmlns:a16="http://schemas.microsoft.com/office/drawing/2014/main" id="{8AFAF736-992E-8F30-B3B8-C1022FD7F4E5}"/>
              </a:ext>
            </a:extLst>
          </p:cNvPr>
          <p:cNvSpPr/>
          <p:nvPr/>
        </p:nvSpPr>
        <p:spPr>
          <a:xfrm>
            <a:off x="255713" y="225516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9" name="Rectangle 8">
            <a:extLst>
              <a:ext uri="{FF2B5EF4-FFF2-40B4-BE49-F238E27FC236}">
                <a16:creationId xmlns:a16="http://schemas.microsoft.com/office/drawing/2014/main" id="{8AAB6E1A-EE1F-F281-3611-3F887949554B}"/>
              </a:ext>
            </a:extLst>
          </p:cNvPr>
          <p:cNvSpPr/>
          <p:nvPr/>
        </p:nvSpPr>
        <p:spPr>
          <a:xfrm>
            <a:off x="820060"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0" name="Rectangle 9">
            <a:extLst>
              <a:ext uri="{FF2B5EF4-FFF2-40B4-BE49-F238E27FC236}">
                <a16:creationId xmlns:a16="http://schemas.microsoft.com/office/drawing/2014/main" id="{E7F806DB-CEDE-646F-3131-C40C865AE172}"/>
              </a:ext>
            </a:extLst>
          </p:cNvPr>
          <p:cNvSpPr/>
          <p:nvPr/>
        </p:nvSpPr>
        <p:spPr>
          <a:xfrm>
            <a:off x="3267227"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1" name="Rectangle 10">
            <a:extLst>
              <a:ext uri="{FF2B5EF4-FFF2-40B4-BE49-F238E27FC236}">
                <a16:creationId xmlns:a16="http://schemas.microsoft.com/office/drawing/2014/main" id="{2CB77F5A-D879-EF51-6B9F-D82D5CE7788A}"/>
              </a:ext>
            </a:extLst>
          </p:cNvPr>
          <p:cNvSpPr/>
          <p:nvPr/>
        </p:nvSpPr>
        <p:spPr>
          <a:xfrm>
            <a:off x="1381130" y="225660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2" name="Rectangle 11">
            <a:extLst>
              <a:ext uri="{FF2B5EF4-FFF2-40B4-BE49-F238E27FC236}">
                <a16:creationId xmlns:a16="http://schemas.microsoft.com/office/drawing/2014/main" id="{A59E8B50-7322-CFDC-820B-B73ECD77BBFB}"/>
              </a:ext>
            </a:extLst>
          </p:cNvPr>
          <p:cNvSpPr/>
          <p:nvPr/>
        </p:nvSpPr>
        <p:spPr>
          <a:xfrm>
            <a:off x="1942200" y="2264038"/>
            <a:ext cx="260249"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6">
                    <a:lumMod val="10000"/>
                  </a:schemeClr>
                </a:solidFill>
              </a:rPr>
              <a:t>X</a:t>
            </a:r>
            <a:endParaRPr lang="en-IN" sz="1600" dirty="0">
              <a:solidFill>
                <a:schemeClr val="accent6">
                  <a:lumMod val="10000"/>
                </a:schemeClr>
              </a:solidFill>
            </a:endParaRPr>
          </a:p>
        </p:txBody>
      </p:sp>
      <p:sp>
        <p:nvSpPr>
          <p:cNvPr id="13" name="Rectangle 12">
            <a:extLst>
              <a:ext uri="{FF2B5EF4-FFF2-40B4-BE49-F238E27FC236}">
                <a16:creationId xmlns:a16="http://schemas.microsoft.com/office/drawing/2014/main" id="{AAB01120-9456-A56A-A9A2-7C26076FDC89}"/>
              </a:ext>
            </a:extLst>
          </p:cNvPr>
          <p:cNvSpPr/>
          <p:nvPr/>
        </p:nvSpPr>
        <p:spPr>
          <a:xfrm>
            <a:off x="2195895"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4" name="Rectangle 13">
            <a:extLst>
              <a:ext uri="{FF2B5EF4-FFF2-40B4-BE49-F238E27FC236}">
                <a16:creationId xmlns:a16="http://schemas.microsoft.com/office/drawing/2014/main" id="{6798ADEF-61C7-BE04-78FD-73D43249305D}"/>
              </a:ext>
            </a:extLst>
          </p:cNvPr>
          <p:cNvSpPr/>
          <p:nvPr/>
        </p:nvSpPr>
        <p:spPr>
          <a:xfrm>
            <a:off x="2734838"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5" name="Rectangle 14">
            <a:extLst>
              <a:ext uri="{FF2B5EF4-FFF2-40B4-BE49-F238E27FC236}">
                <a16:creationId xmlns:a16="http://schemas.microsoft.com/office/drawing/2014/main" id="{66C376D8-3A1C-F6AF-E89B-8DB2DEA8E915}"/>
              </a:ext>
            </a:extLst>
          </p:cNvPr>
          <p:cNvSpPr/>
          <p:nvPr/>
        </p:nvSpPr>
        <p:spPr>
          <a:xfrm>
            <a:off x="3840670" y="2255162"/>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16" name="Rectangle 15">
            <a:extLst>
              <a:ext uri="{FF2B5EF4-FFF2-40B4-BE49-F238E27FC236}">
                <a16:creationId xmlns:a16="http://schemas.microsoft.com/office/drawing/2014/main" id="{EE378A9D-300E-BD69-7DEC-F72E1D04448F}"/>
              </a:ext>
            </a:extLst>
          </p:cNvPr>
          <p:cNvSpPr/>
          <p:nvPr/>
        </p:nvSpPr>
        <p:spPr>
          <a:xfrm>
            <a:off x="5399235" y="2255162"/>
            <a:ext cx="393564"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6">
                    <a:lumMod val="10000"/>
                  </a:schemeClr>
                </a:solidFill>
              </a:rPr>
              <a:t>X</a:t>
            </a:r>
            <a:endParaRPr lang="en-IN" sz="1600" dirty="0">
              <a:solidFill>
                <a:schemeClr val="accent6">
                  <a:lumMod val="10000"/>
                </a:schemeClr>
              </a:solidFill>
            </a:endParaRPr>
          </a:p>
        </p:txBody>
      </p:sp>
      <p:sp>
        <p:nvSpPr>
          <p:cNvPr id="17" name="Rectangle 16">
            <a:extLst>
              <a:ext uri="{FF2B5EF4-FFF2-40B4-BE49-F238E27FC236}">
                <a16:creationId xmlns:a16="http://schemas.microsoft.com/office/drawing/2014/main" id="{06A330FC-0333-24CB-9C01-38788E9376A6}"/>
              </a:ext>
            </a:extLst>
          </p:cNvPr>
          <p:cNvSpPr/>
          <p:nvPr/>
        </p:nvSpPr>
        <p:spPr>
          <a:xfrm>
            <a:off x="4327902" y="2255162"/>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8" name="Rectangle 17">
            <a:extLst>
              <a:ext uri="{FF2B5EF4-FFF2-40B4-BE49-F238E27FC236}">
                <a16:creationId xmlns:a16="http://schemas.microsoft.com/office/drawing/2014/main" id="{982B15FC-1801-5464-EF1E-7513CB77539E}"/>
              </a:ext>
            </a:extLst>
          </p:cNvPr>
          <p:cNvSpPr/>
          <p:nvPr/>
        </p:nvSpPr>
        <p:spPr>
          <a:xfrm>
            <a:off x="4866845" y="2255162"/>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9" name="TextBox 18">
            <a:extLst>
              <a:ext uri="{FF2B5EF4-FFF2-40B4-BE49-F238E27FC236}">
                <a16:creationId xmlns:a16="http://schemas.microsoft.com/office/drawing/2014/main" id="{EAA14BDE-A959-3147-A7FC-766153C4C4BB}"/>
              </a:ext>
            </a:extLst>
          </p:cNvPr>
          <p:cNvSpPr txBox="1"/>
          <p:nvPr/>
        </p:nvSpPr>
        <p:spPr>
          <a:xfrm>
            <a:off x="71808" y="2978258"/>
            <a:ext cx="1415772" cy="584775"/>
          </a:xfrm>
          <a:prstGeom prst="rect">
            <a:avLst/>
          </a:prstGeom>
          <a:noFill/>
        </p:spPr>
        <p:txBody>
          <a:bodyPr wrap="none" rtlCol="0">
            <a:spAutoFit/>
          </a:bodyPr>
          <a:lstStyle/>
          <a:p>
            <a:r>
              <a:rPr lang="en-US" sz="3200" b="1" dirty="0"/>
              <a:t>Pattern</a:t>
            </a:r>
            <a:endParaRPr lang="en-IN" sz="3200" b="1" dirty="0"/>
          </a:p>
        </p:txBody>
      </p:sp>
      <p:sp>
        <p:nvSpPr>
          <p:cNvPr id="20" name="Rectangle 19">
            <a:extLst>
              <a:ext uri="{FF2B5EF4-FFF2-40B4-BE49-F238E27FC236}">
                <a16:creationId xmlns:a16="http://schemas.microsoft.com/office/drawing/2014/main" id="{0448AC95-ACF6-9579-657F-2ACDC101DB13}"/>
              </a:ext>
            </a:extLst>
          </p:cNvPr>
          <p:cNvSpPr/>
          <p:nvPr/>
        </p:nvSpPr>
        <p:spPr>
          <a:xfrm>
            <a:off x="6864131"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1" name="Rectangle 20">
            <a:extLst>
              <a:ext uri="{FF2B5EF4-FFF2-40B4-BE49-F238E27FC236}">
                <a16:creationId xmlns:a16="http://schemas.microsoft.com/office/drawing/2014/main" id="{B4A1F72D-924B-D00B-8AB8-CA04A393BBB1}"/>
              </a:ext>
            </a:extLst>
          </p:cNvPr>
          <p:cNvSpPr/>
          <p:nvPr/>
        </p:nvSpPr>
        <p:spPr>
          <a:xfrm>
            <a:off x="5792799"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2" name="Rectangle 21">
            <a:extLst>
              <a:ext uri="{FF2B5EF4-FFF2-40B4-BE49-F238E27FC236}">
                <a16:creationId xmlns:a16="http://schemas.microsoft.com/office/drawing/2014/main" id="{9360689E-8095-3B5F-F74F-7E45DABC5999}"/>
              </a:ext>
            </a:extLst>
          </p:cNvPr>
          <p:cNvSpPr/>
          <p:nvPr/>
        </p:nvSpPr>
        <p:spPr>
          <a:xfrm>
            <a:off x="6331742"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3" name="Rectangle 22">
            <a:extLst>
              <a:ext uri="{FF2B5EF4-FFF2-40B4-BE49-F238E27FC236}">
                <a16:creationId xmlns:a16="http://schemas.microsoft.com/office/drawing/2014/main" id="{A75D8265-FE1C-8C11-AD79-F09C90253C91}"/>
              </a:ext>
            </a:extLst>
          </p:cNvPr>
          <p:cNvSpPr/>
          <p:nvPr/>
        </p:nvSpPr>
        <p:spPr>
          <a:xfrm>
            <a:off x="7437574" y="2255162"/>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4" name="Rectangle 23">
            <a:extLst>
              <a:ext uri="{FF2B5EF4-FFF2-40B4-BE49-F238E27FC236}">
                <a16:creationId xmlns:a16="http://schemas.microsoft.com/office/drawing/2014/main" id="{F40C7FF5-1086-37EB-5039-3870BC7FBD84}"/>
              </a:ext>
            </a:extLst>
          </p:cNvPr>
          <p:cNvSpPr/>
          <p:nvPr/>
        </p:nvSpPr>
        <p:spPr>
          <a:xfrm>
            <a:off x="7924806"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5" name="Rectangle 24">
            <a:extLst>
              <a:ext uri="{FF2B5EF4-FFF2-40B4-BE49-F238E27FC236}">
                <a16:creationId xmlns:a16="http://schemas.microsoft.com/office/drawing/2014/main" id="{DDDF26FB-F83F-00F9-A247-C46BD73F34A3}"/>
              </a:ext>
            </a:extLst>
          </p:cNvPr>
          <p:cNvSpPr/>
          <p:nvPr/>
        </p:nvSpPr>
        <p:spPr>
          <a:xfrm>
            <a:off x="8463749" y="225516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6" name="Rectangle 25">
            <a:extLst>
              <a:ext uri="{FF2B5EF4-FFF2-40B4-BE49-F238E27FC236}">
                <a16:creationId xmlns:a16="http://schemas.microsoft.com/office/drawing/2014/main" id="{BED0AB94-8957-2553-1F64-99B116BCA356}"/>
              </a:ext>
            </a:extLst>
          </p:cNvPr>
          <p:cNvSpPr/>
          <p:nvPr/>
        </p:nvSpPr>
        <p:spPr>
          <a:xfrm>
            <a:off x="9015860" y="2255162"/>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7" name="Rectangle 26">
            <a:extLst>
              <a:ext uri="{FF2B5EF4-FFF2-40B4-BE49-F238E27FC236}">
                <a16:creationId xmlns:a16="http://schemas.microsoft.com/office/drawing/2014/main" id="{E8D7046E-4184-E7E2-5C45-9ACE3563C1FA}"/>
              </a:ext>
            </a:extLst>
          </p:cNvPr>
          <p:cNvSpPr/>
          <p:nvPr/>
        </p:nvSpPr>
        <p:spPr>
          <a:xfrm>
            <a:off x="9503092" y="2255161"/>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8" name="Rectangle 27">
            <a:extLst>
              <a:ext uri="{FF2B5EF4-FFF2-40B4-BE49-F238E27FC236}">
                <a16:creationId xmlns:a16="http://schemas.microsoft.com/office/drawing/2014/main" id="{A1C87284-C87C-BCC5-CBE5-AF4AC75C9283}"/>
              </a:ext>
            </a:extLst>
          </p:cNvPr>
          <p:cNvSpPr/>
          <p:nvPr/>
        </p:nvSpPr>
        <p:spPr>
          <a:xfrm>
            <a:off x="9978088" y="225516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9" name="Rectangle 28">
            <a:extLst>
              <a:ext uri="{FF2B5EF4-FFF2-40B4-BE49-F238E27FC236}">
                <a16:creationId xmlns:a16="http://schemas.microsoft.com/office/drawing/2014/main" id="{170D85A5-0F74-F1AF-915E-626C97F3112B}"/>
              </a:ext>
            </a:extLst>
          </p:cNvPr>
          <p:cNvSpPr/>
          <p:nvPr/>
        </p:nvSpPr>
        <p:spPr>
          <a:xfrm>
            <a:off x="10517031" y="225516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30" name="Rectangle 29">
            <a:extLst>
              <a:ext uri="{FF2B5EF4-FFF2-40B4-BE49-F238E27FC236}">
                <a16:creationId xmlns:a16="http://schemas.microsoft.com/office/drawing/2014/main" id="{23E42744-DF94-DE04-619E-B2C75E5F2D15}"/>
              </a:ext>
            </a:extLst>
          </p:cNvPr>
          <p:cNvSpPr/>
          <p:nvPr/>
        </p:nvSpPr>
        <p:spPr>
          <a:xfrm>
            <a:off x="11069142" y="2255161"/>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31" name="Rectangle 30">
            <a:extLst>
              <a:ext uri="{FF2B5EF4-FFF2-40B4-BE49-F238E27FC236}">
                <a16:creationId xmlns:a16="http://schemas.microsoft.com/office/drawing/2014/main" id="{ECBE2139-4984-AA35-E7F6-4A0FD594265A}"/>
              </a:ext>
            </a:extLst>
          </p:cNvPr>
          <p:cNvSpPr/>
          <p:nvPr/>
        </p:nvSpPr>
        <p:spPr>
          <a:xfrm>
            <a:off x="11556374" y="2255160"/>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E</a:t>
            </a:r>
            <a:endParaRPr lang="en-IN" sz="1600" dirty="0">
              <a:solidFill>
                <a:schemeClr val="accent6">
                  <a:lumMod val="10000"/>
                </a:schemeClr>
              </a:solidFill>
            </a:endParaRPr>
          </a:p>
        </p:txBody>
      </p:sp>
      <p:sp>
        <p:nvSpPr>
          <p:cNvPr id="32" name="Rectangle 31">
            <a:extLst>
              <a:ext uri="{FF2B5EF4-FFF2-40B4-BE49-F238E27FC236}">
                <a16:creationId xmlns:a16="http://schemas.microsoft.com/office/drawing/2014/main" id="{431E6704-DF96-451C-B1FD-DEE3C373A8F7}"/>
              </a:ext>
            </a:extLst>
          </p:cNvPr>
          <p:cNvSpPr/>
          <p:nvPr/>
        </p:nvSpPr>
        <p:spPr>
          <a:xfrm>
            <a:off x="5373830" y="3172005"/>
            <a:ext cx="615155"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33" name="Rectangle 32">
            <a:extLst>
              <a:ext uri="{FF2B5EF4-FFF2-40B4-BE49-F238E27FC236}">
                <a16:creationId xmlns:a16="http://schemas.microsoft.com/office/drawing/2014/main" id="{0D208304-A986-7B3F-960D-28C0EA1CE678}"/>
              </a:ext>
            </a:extLst>
          </p:cNvPr>
          <p:cNvSpPr/>
          <p:nvPr/>
        </p:nvSpPr>
        <p:spPr>
          <a:xfrm>
            <a:off x="4302498" y="3172005"/>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4" name="Rectangle 33">
            <a:extLst>
              <a:ext uri="{FF2B5EF4-FFF2-40B4-BE49-F238E27FC236}">
                <a16:creationId xmlns:a16="http://schemas.microsoft.com/office/drawing/2014/main" id="{7F5832A6-E0B9-8428-435A-C7A26AA9775F}"/>
              </a:ext>
            </a:extLst>
          </p:cNvPr>
          <p:cNvSpPr/>
          <p:nvPr/>
        </p:nvSpPr>
        <p:spPr>
          <a:xfrm>
            <a:off x="4841441" y="3172005"/>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5" name="Rectangle 34">
            <a:extLst>
              <a:ext uri="{FF2B5EF4-FFF2-40B4-BE49-F238E27FC236}">
                <a16:creationId xmlns:a16="http://schemas.microsoft.com/office/drawing/2014/main" id="{BDFFC81D-792D-EE90-5042-B44015583D2A}"/>
              </a:ext>
            </a:extLst>
          </p:cNvPr>
          <p:cNvSpPr/>
          <p:nvPr/>
        </p:nvSpPr>
        <p:spPr>
          <a:xfrm>
            <a:off x="5996828" y="3172003"/>
            <a:ext cx="388461"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6" name="Rectangle 35">
            <a:extLst>
              <a:ext uri="{FF2B5EF4-FFF2-40B4-BE49-F238E27FC236}">
                <a16:creationId xmlns:a16="http://schemas.microsoft.com/office/drawing/2014/main" id="{16F11B1F-C182-CA9C-EF18-2E1A054F2038}"/>
              </a:ext>
            </a:extLst>
          </p:cNvPr>
          <p:cNvSpPr/>
          <p:nvPr/>
        </p:nvSpPr>
        <p:spPr>
          <a:xfrm>
            <a:off x="6373053" y="317200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7" name="Rectangle 36">
            <a:extLst>
              <a:ext uri="{FF2B5EF4-FFF2-40B4-BE49-F238E27FC236}">
                <a16:creationId xmlns:a16="http://schemas.microsoft.com/office/drawing/2014/main" id="{93D06665-C44B-556E-C8C8-F5C114C0F35D}"/>
              </a:ext>
            </a:extLst>
          </p:cNvPr>
          <p:cNvSpPr/>
          <p:nvPr/>
        </p:nvSpPr>
        <p:spPr>
          <a:xfrm>
            <a:off x="6853048" y="317200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8" name="Rectangle 37">
            <a:extLst>
              <a:ext uri="{FF2B5EF4-FFF2-40B4-BE49-F238E27FC236}">
                <a16:creationId xmlns:a16="http://schemas.microsoft.com/office/drawing/2014/main" id="{AA3EA0EF-0504-D04D-F088-A7E771B86762}"/>
              </a:ext>
            </a:extLst>
          </p:cNvPr>
          <p:cNvSpPr/>
          <p:nvPr/>
        </p:nvSpPr>
        <p:spPr>
          <a:xfrm>
            <a:off x="7417395" y="3172002"/>
            <a:ext cx="487232"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39" name="TextBox 38">
            <a:extLst>
              <a:ext uri="{FF2B5EF4-FFF2-40B4-BE49-F238E27FC236}">
                <a16:creationId xmlns:a16="http://schemas.microsoft.com/office/drawing/2014/main" id="{19890E76-58B7-60E7-58F5-3CE024595A73}"/>
              </a:ext>
            </a:extLst>
          </p:cNvPr>
          <p:cNvSpPr txBox="1"/>
          <p:nvPr/>
        </p:nvSpPr>
        <p:spPr>
          <a:xfrm>
            <a:off x="447490" y="4009188"/>
            <a:ext cx="10690618" cy="1569660"/>
          </a:xfrm>
          <a:prstGeom prst="rect">
            <a:avLst/>
          </a:prstGeom>
          <a:noFill/>
        </p:spPr>
        <p:txBody>
          <a:bodyPr wrap="square" rtlCol="0">
            <a:spAutoFit/>
          </a:bodyPr>
          <a:lstStyle/>
          <a:p>
            <a:r>
              <a:rPr lang="en-US" sz="3200" b="1" i="1" dirty="0">
                <a:latin typeface="Book Antiqua" panose="02040602050305030304" pitchFamily="18" charset="0"/>
              </a:rPr>
              <a:t>As per the algorithm,  mismatch happens at position 2. Hence skip LPS[2]=0 characters. Hence compare from the character after mismatch in the text with pattern[0] </a:t>
            </a:r>
            <a:endParaRPr lang="en-IN" sz="3200" b="1" i="1" dirty="0">
              <a:latin typeface="Book Antiqua" panose="02040602050305030304" pitchFamily="18" charset="0"/>
            </a:endParaRPr>
          </a:p>
        </p:txBody>
      </p:sp>
      <p:sp>
        <p:nvSpPr>
          <p:cNvPr id="2" name="Rectangle 1">
            <a:extLst>
              <a:ext uri="{FF2B5EF4-FFF2-40B4-BE49-F238E27FC236}">
                <a16:creationId xmlns:a16="http://schemas.microsoft.com/office/drawing/2014/main" id="{71810C6E-24AE-B81D-987F-2EF2C5EBDF6A}"/>
              </a:ext>
            </a:extLst>
          </p:cNvPr>
          <p:cNvSpPr/>
          <p:nvPr/>
        </p:nvSpPr>
        <p:spPr>
          <a:xfrm>
            <a:off x="7913287" y="3172002"/>
            <a:ext cx="487232"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Y</a:t>
            </a:r>
            <a:endParaRPr lang="en-IN" dirty="0">
              <a:solidFill>
                <a:schemeClr val="accent6">
                  <a:lumMod val="10000"/>
                </a:schemeClr>
              </a:solidFill>
            </a:endParaRPr>
          </a:p>
        </p:txBody>
      </p:sp>
    </p:spTree>
    <p:extLst>
      <p:ext uri="{BB962C8B-B14F-4D97-AF65-F5344CB8AC3E}">
        <p14:creationId xmlns:p14="http://schemas.microsoft.com/office/powerpoint/2010/main" val="29535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randombar(horizontal)">
                                      <p:cBhvr>
                                        <p:cTn id="18" dur="500"/>
                                        <p:tgtEl>
                                          <p:spTgt spid="9"/>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randombar(horizontal)">
                                      <p:cBhvr>
                                        <p:cTn id="21" dur="500"/>
                                        <p:tgtEl>
                                          <p:spTgt spid="10"/>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randombar(horizontal)">
                                      <p:cBhvr>
                                        <p:cTn id="24" dur="500"/>
                                        <p:tgtEl>
                                          <p:spTgt spid="11"/>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randombar(horizontal)">
                                      <p:cBhvr>
                                        <p:cTn id="27" dur="500"/>
                                        <p:tgtEl>
                                          <p:spTgt spid="12"/>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randombar(horizontal)">
                                      <p:cBhvr>
                                        <p:cTn id="30" dur="500"/>
                                        <p:tgtEl>
                                          <p:spTgt spid="13"/>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randombar(horizontal)">
                                      <p:cBhvr>
                                        <p:cTn id="33" dur="500"/>
                                        <p:tgtEl>
                                          <p:spTgt spid="14"/>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randombar(horizontal)">
                                      <p:cBhvr>
                                        <p:cTn id="36" dur="500"/>
                                        <p:tgtEl>
                                          <p:spTgt spid="15"/>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randombar(horizontal)">
                                      <p:cBhvr>
                                        <p:cTn id="39" dur="500"/>
                                        <p:tgtEl>
                                          <p:spTgt spid="16"/>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randombar(horizontal)">
                                      <p:cBhvr>
                                        <p:cTn id="42" dur="500"/>
                                        <p:tgtEl>
                                          <p:spTgt spid="17"/>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randombar(horizontal)">
                                      <p:cBhvr>
                                        <p:cTn id="45" dur="500"/>
                                        <p:tgtEl>
                                          <p:spTgt spid="18"/>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randombar(horizontal)">
                                      <p:cBhvr>
                                        <p:cTn id="48" dur="500"/>
                                        <p:tgtEl>
                                          <p:spTgt spid="19"/>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randombar(horizontal)">
                                      <p:cBhvr>
                                        <p:cTn id="51" dur="500"/>
                                        <p:tgtEl>
                                          <p:spTgt spid="20"/>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randombar(horizontal)">
                                      <p:cBhvr>
                                        <p:cTn id="54" dur="500"/>
                                        <p:tgtEl>
                                          <p:spTgt spid="21"/>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randombar(horizontal)">
                                      <p:cBhvr>
                                        <p:cTn id="57" dur="500"/>
                                        <p:tgtEl>
                                          <p:spTgt spid="22"/>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randombar(horizontal)">
                                      <p:cBhvr>
                                        <p:cTn id="60" dur="500"/>
                                        <p:tgtEl>
                                          <p:spTgt spid="23"/>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randombar(horizontal)">
                                      <p:cBhvr>
                                        <p:cTn id="63" dur="500"/>
                                        <p:tgtEl>
                                          <p:spTgt spid="2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randombar(horizontal)">
                                      <p:cBhvr>
                                        <p:cTn id="66" dur="500"/>
                                        <p:tgtEl>
                                          <p:spTgt spid="25"/>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randombar(horizontal)">
                                      <p:cBhvr>
                                        <p:cTn id="69" dur="500"/>
                                        <p:tgtEl>
                                          <p:spTgt spid="26"/>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randombar(horizontal)">
                                      <p:cBhvr>
                                        <p:cTn id="72" dur="500"/>
                                        <p:tgtEl>
                                          <p:spTgt spid="27"/>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randombar(horizontal)">
                                      <p:cBhvr>
                                        <p:cTn id="75" dur="500"/>
                                        <p:tgtEl>
                                          <p:spTgt spid="28"/>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randombar(horizontal)">
                                      <p:cBhvr>
                                        <p:cTn id="78" dur="500"/>
                                        <p:tgtEl>
                                          <p:spTgt spid="29"/>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randombar(horizontal)">
                                      <p:cBhvr>
                                        <p:cTn id="81" dur="500"/>
                                        <p:tgtEl>
                                          <p:spTgt spid="30"/>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randombar(horizontal)">
                                      <p:cBhvr>
                                        <p:cTn id="84" dur="500"/>
                                        <p:tgtEl>
                                          <p:spTgt spid="31"/>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randombar(horizontal)">
                                      <p:cBhvr>
                                        <p:cTn id="87" dur="500"/>
                                        <p:tgtEl>
                                          <p:spTgt spid="32"/>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33"/>
                                        </p:tgtEl>
                                        <p:attrNameLst>
                                          <p:attrName>style.visibility</p:attrName>
                                        </p:attrNameLst>
                                      </p:cBhvr>
                                      <p:to>
                                        <p:strVal val="visible"/>
                                      </p:to>
                                    </p:set>
                                    <p:animEffect transition="in" filter="randombar(horizontal)">
                                      <p:cBhvr>
                                        <p:cTn id="90" dur="500"/>
                                        <p:tgtEl>
                                          <p:spTgt spid="33"/>
                                        </p:tgtEl>
                                      </p:cBhvr>
                                    </p:animEffect>
                                  </p:childTnLst>
                                </p:cTn>
                              </p:par>
                              <p:par>
                                <p:cTn id="91" presetID="14" presetClass="entr" presetSubtype="10" fill="hold" grpId="0" nodeType="withEffect">
                                  <p:stCondLst>
                                    <p:cond delay="0"/>
                                  </p:stCondLst>
                                  <p:childTnLst>
                                    <p:set>
                                      <p:cBhvr>
                                        <p:cTn id="92" dur="1" fill="hold">
                                          <p:stCondLst>
                                            <p:cond delay="0"/>
                                          </p:stCondLst>
                                        </p:cTn>
                                        <p:tgtEl>
                                          <p:spTgt spid="34"/>
                                        </p:tgtEl>
                                        <p:attrNameLst>
                                          <p:attrName>style.visibility</p:attrName>
                                        </p:attrNameLst>
                                      </p:cBhvr>
                                      <p:to>
                                        <p:strVal val="visible"/>
                                      </p:to>
                                    </p:set>
                                    <p:animEffect transition="in" filter="randombar(horizontal)">
                                      <p:cBhvr>
                                        <p:cTn id="93" dur="500"/>
                                        <p:tgtEl>
                                          <p:spTgt spid="34"/>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35"/>
                                        </p:tgtEl>
                                        <p:attrNameLst>
                                          <p:attrName>style.visibility</p:attrName>
                                        </p:attrNameLst>
                                      </p:cBhvr>
                                      <p:to>
                                        <p:strVal val="visible"/>
                                      </p:to>
                                    </p:set>
                                    <p:animEffect transition="in" filter="randombar(horizontal)">
                                      <p:cBhvr>
                                        <p:cTn id="96" dur="500"/>
                                        <p:tgtEl>
                                          <p:spTgt spid="35"/>
                                        </p:tgtEl>
                                      </p:cBhvr>
                                    </p:animEffect>
                                  </p:childTnLst>
                                </p:cTn>
                              </p:par>
                              <p:par>
                                <p:cTn id="97" presetID="14" presetClass="entr" presetSubtype="10" fill="hold" grpId="0" nodeType="with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randombar(horizontal)">
                                      <p:cBhvr>
                                        <p:cTn id="99" dur="500"/>
                                        <p:tgtEl>
                                          <p:spTgt spid="36"/>
                                        </p:tgtEl>
                                      </p:cBhvr>
                                    </p:animEffect>
                                  </p:childTnLst>
                                </p:cTn>
                              </p:par>
                              <p:par>
                                <p:cTn id="100" presetID="14" presetClass="entr" presetSubtype="10" fill="hold" grpId="0" nodeType="with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randombar(horizontal)">
                                      <p:cBhvr>
                                        <p:cTn id="102" dur="500"/>
                                        <p:tgtEl>
                                          <p:spTgt spid="37"/>
                                        </p:tgtEl>
                                      </p:cBhvr>
                                    </p:animEffect>
                                  </p:childTnLst>
                                </p:cTn>
                              </p:par>
                              <p:par>
                                <p:cTn id="103" presetID="14" presetClass="entr" presetSubtype="10" fill="hold" grpId="0" nodeType="withEffect">
                                  <p:stCondLst>
                                    <p:cond delay="0"/>
                                  </p:stCondLst>
                                  <p:childTnLst>
                                    <p:set>
                                      <p:cBhvr>
                                        <p:cTn id="104" dur="1" fill="hold">
                                          <p:stCondLst>
                                            <p:cond delay="0"/>
                                          </p:stCondLst>
                                        </p:cTn>
                                        <p:tgtEl>
                                          <p:spTgt spid="38"/>
                                        </p:tgtEl>
                                        <p:attrNameLst>
                                          <p:attrName>style.visibility</p:attrName>
                                        </p:attrNameLst>
                                      </p:cBhvr>
                                      <p:to>
                                        <p:strVal val="visible"/>
                                      </p:to>
                                    </p:set>
                                    <p:animEffect transition="in" filter="randombar(horizontal)">
                                      <p:cBhvr>
                                        <p:cTn id="105" dur="500"/>
                                        <p:tgtEl>
                                          <p:spTgt spid="38"/>
                                        </p:tgtEl>
                                      </p:cBhvr>
                                    </p:animEffect>
                                  </p:childTnLst>
                                </p:cTn>
                              </p:par>
                              <p:par>
                                <p:cTn id="106" presetID="14" presetClass="entr" presetSubtype="10" fill="hold" grpId="0" nodeType="withEffect">
                                  <p:stCondLst>
                                    <p:cond delay="0"/>
                                  </p:stCondLst>
                                  <p:childTnLst>
                                    <p:set>
                                      <p:cBhvr>
                                        <p:cTn id="107" dur="1" fill="hold">
                                          <p:stCondLst>
                                            <p:cond delay="0"/>
                                          </p:stCondLst>
                                        </p:cTn>
                                        <p:tgtEl>
                                          <p:spTgt spid="2"/>
                                        </p:tgtEl>
                                        <p:attrNameLst>
                                          <p:attrName>style.visibility</p:attrName>
                                        </p:attrNameLst>
                                      </p:cBhvr>
                                      <p:to>
                                        <p:strVal val="visible"/>
                                      </p:to>
                                    </p:set>
                                    <p:animEffect transition="in" filter="randombar(horizontal)">
                                      <p:cBhvr>
                                        <p:cTn id="108" dur="500"/>
                                        <p:tgtEl>
                                          <p:spTgt spid="2"/>
                                        </p:tgtEl>
                                      </p:cBhvr>
                                    </p:animEffect>
                                  </p:childTnLst>
                                </p:cTn>
                              </p:par>
                            </p:childTnLst>
                          </p:cTn>
                        </p:par>
                      </p:childTnLst>
                    </p:cTn>
                  </p:par>
                  <p:par>
                    <p:cTn id="109" fill="hold">
                      <p:stCondLst>
                        <p:cond delay="indefinite"/>
                      </p:stCondLst>
                      <p:childTnLst>
                        <p:par>
                          <p:cTn id="110" fill="hold">
                            <p:stCondLst>
                              <p:cond delay="0"/>
                            </p:stCondLst>
                            <p:childTnLst>
                              <p:par>
                                <p:cTn id="111" presetID="14" presetClass="entr" presetSubtype="10" fill="hold" nodeType="clickEffect">
                                  <p:stCondLst>
                                    <p:cond delay="0"/>
                                  </p:stCondLst>
                                  <p:childTnLst>
                                    <p:set>
                                      <p:cBhvr>
                                        <p:cTn id="112" dur="1" fill="hold">
                                          <p:stCondLst>
                                            <p:cond delay="0"/>
                                          </p:stCondLst>
                                        </p:cTn>
                                        <p:tgtEl>
                                          <p:spTgt spid="39">
                                            <p:txEl>
                                              <p:pRg st="0" end="0"/>
                                            </p:txEl>
                                          </p:spTgt>
                                        </p:tgtEl>
                                        <p:attrNameLst>
                                          <p:attrName>style.visibility</p:attrName>
                                        </p:attrNameLst>
                                      </p:cBhvr>
                                      <p:to>
                                        <p:strVal val="visible"/>
                                      </p:to>
                                    </p:set>
                                    <p:animEffect transition="in" filter="randombar(horizontal)">
                                      <p:cBhvr>
                                        <p:cTn id="113" dur="500"/>
                                        <p:tgtEl>
                                          <p:spTgt spid="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CED47A8-249A-C4F7-8492-F4B4FDC28249}"/>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7228A0C-A13B-DF7F-8899-359C7104B281}"/>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3B75FA2B-AFA5-07A7-DBCD-5F76CDF2539C}"/>
              </a:ext>
            </a:extLst>
          </p:cNvPr>
          <p:cNvSpPr>
            <a:spLocks noGrp="1"/>
          </p:cNvSpPr>
          <p:nvPr>
            <p:ph type="sldNum" sz="quarter" idx="12"/>
          </p:nvPr>
        </p:nvSpPr>
        <p:spPr/>
        <p:txBody>
          <a:bodyPr/>
          <a:lstStyle/>
          <a:p>
            <a:fld id="{294A09A9-5501-47C1-A89A-A340965A2BE2}" type="slidenum">
              <a:rPr lang="en-US" smtClean="0"/>
              <a:pPr/>
              <a:t>32</a:t>
            </a:fld>
            <a:endParaRPr lang="en-US" dirty="0"/>
          </a:p>
        </p:txBody>
      </p:sp>
      <p:sp>
        <p:nvSpPr>
          <p:cNvPr id="6" name="TextBox 5">
            <a:extLst>
              <a:ext uri="{FF2B5EF4-FFF2-40B4-BE49-F238E27FC236}">
                <a16:creationId xmlns:a16="http://schemas.microsoft.com/office/drawing/2014/main" id="{7CEE6B6F-0644-C763-60CC-E04F71EDFC1C}"/>
              </a:ext>
            </a:extLst>
          </p:cNvPr>
          <p:cNvSpPr txBox="1"/>
          <p:nvPr/>
        </p:nvSpPr>
        <p:spPr>
          <a:xfrm>
            <a:off x="73533" y="136525"/>
            <a:ext cx="893193" cy="584775"/>
          </a:xfrm>
          <a:prstGeom prst="rect">
            <a:avLst/>
          </a:prstGeom>
          <a:noFill/>
        </p:spPr>
        <p:txBody>
          <a:bodyPr wrap="none" rtlCol="0">
            <a:spAutoFit/>
          </a:bodyPr>
          <a:lstStyle/>
          <a:p>
            <a:r>
              <a:rPr lang="en-US" sz="3200" b="1" dirty="0"/>
              <a:t>Text</a:t>
            </a:r>
            <a:endParaRPr lang="en-IN" sz="3200" b="1" dirty="0"/>
          </a:p>
        </p:txBody>
      </p:sp>
      <p:sp>
        <p:nvSpPr>
          <p:cNvPr id="7" name="Rectangle 6">
            <a:extLst>
              <a:ext uri="{FF2B5EF4-FFF2-40B4-BE49-F238E27FC236}">
                <a16:creationId xmlns:a16="http://schemas.microsoft.com/office/drawing/2014/main" id="{D441280C-9964-4F5B-44F0-CF48738671C0}"/>
              </a:ext>
            </a:extLst>
          </p:cNvPr>
          <p:cNvSpPr/>
          <p:nvPr/>
        </p:nvSpPr>
        <p:spPr>
          <a:xfrm>
            <a:off x="246835" y="685503"/>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8" name="Rectangle 7">
            <a:extLst>
              <a:ext uri="{FF2B5EF4-FFF2-40B4-BE49-F238E27FC236}">
                <a16:creationId xmlns:a16="http://schemas.microsoft.com/office/drawing/2014/main" id="{405BD02C-91BA-12BB-36AE-FBB765B2841F}"/>
              </a:ext>
            </a:extLst>
          </p:cNvPr>
          <p:cNvSpPr/>
          <p:nvPr/>
        </p:nvSpPr>
        <p:spPr>
          <a:xfrm>
            <a:off x="811182"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9" name="Rectangle 8">
            <a:extLst>
              <a:ext uri="{FF2B5EF4-FFF2-40B4-BE49-F238E27FC236}">
                <a16:creationId xmlns:a16="http://schemas.microsoft.com/office/drawing/2014/main" id="{FB243324-43E0-5127-B131-9A567B04A41F}"/>
              </a:ext>
            </a:extLst>
          </p:cNvPr>
          <p:cNvSpPr/>
          <p:nvPr/>
        </p:nvSpPr>
        <p:spPr>
          <a:xfrm>
            <a:off x="3258349"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0" name="Rectangle 9">
            <a:extLst>
              <a:ext uri="{FF2B5EF4-FFF2-40B4-BE49-F238E27FC236}">
                <a16:creationId xmlns:a16="http://schemas.microsoft.com/office/drawing/2014/main" id="{4FC04C32-5FC0-2B52-92BC-7454AE8AF7B2}"/>
              </a:ext>
            </a:extLst>
          </p:cNvPr>
          <p:cNvSpPr/>
          <p:nvPr/>
        </p:nvSpPr>
        <p:spPr>
          <a:xfrm>
            <a:off x="1372252" y="686948"/>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11" name="Rectangle 10">
            <a:extLst>
              <a:ext uri="{FF2B5EF4-FFF2-40B4-BE49-F238E27FC236}">
                <a16:creationId xmlns:a16="http://schemas.microsoft.com/office/drawing/2014/main" id="{9BDA5B20-E2FF-DED8-5CD7-AAA769F55934}"/>
              </a:ext>
            </a:extLst>
          </p:cNvPr>
          <p:cNvSpPr/>
          <p:nvPr/>
        </p:nvSpPr>
        <p:spPr>
          <a:xfrm>
            <a:off x="1933322" y="694378"/>
            <a:ext cx="260249"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6">
                    <a:lumMod val="10000"/>
                  </a:schemeClr>
                </a:solidFill>
              </a:rPr>
              <a:t>X</a:t>
            </a:r>
            <a:endParaRPr lang="en-IN" sz="1600" dirty="0">
              <a:solidFill>
                <a:schemeClr val="accent6">
                  <a:lumMod val="10000"/>
                </a:schemeClr>
              </a:solidFill>
            </a:endParaRPr>
          </a:p>
        </p:txBody>
      </p:sp>
      <p:sp>
        <p:nvSpPr>
          <p:cNvPr id="12" name="Rectangle 11">
            <a:extLst>
              <a:ext uri="{FF2B5EF4-FFF2-40B4-BE49-F238E27FC236}">
                <a16:creationId xmlns:a16="http://schemas.microsoft.com/office/drawing/2014/main" id="{7DA36914-B0B9-5994-9D04-176734BA3964}"/>
              </a:ext>
            </a:extLst>
          </p:cNvPr>
          <p:cNvSpPr/>
          <p:nvPr/>
        </p:nvSpPr>
        <p:spPr>
          <a:xfrm>
            <a:off x="2187017"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3" name="Rectangle 12">
            <a:extLst>
              <a:ext uri="{FF2B5EF4-FFF2-40B4-BE49-F238E27FC236}">
                <a16:creationId xmlns:a16="http://schemas.microsoft.com/office/drawing/2014/main" id="{933FC0A7-5F5E-E280-868D-804D8E38D4D6}"/>
              </a:ext>
            </a:extLst>
          </p:cNvPr>
          <p:cNvSpPr/>
          <p:nvPr/>
        </p:nvSpPr>
        <p:spPr>
          <a:xfrm>
            <a:off x="2725960"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4" name="Rectangle 13">
            <a:extLst>
              <a:ext uri="{FF2B5EF4-FFF2-40B4-BE49-F238E27FC236}">
                <a16:creationId xmlns:a16="http://schemas.microsoft.com/office/drawing/2014/main" id="{051B2906-36AD-13A1-941F-84BBA942E0BD}"/>
              </a:ext>
            </a:extLst>
          </p:cNvPr>
          <p:cNvSpPr/>
          <p:nvPr/>
        </p:nvSpPr>
        <p:spPr>
          <a:xfrm>
            <a:off x="3831792" y="685502"/>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15" name="Rectangle 14">
            <a:extLst>
              <a:ext uri="{FF2B5EF4-FFF2-40B4-BE49-F238E27FC236}">
                <a16:creationId xmlns:a16="http://schemas.microsoft.com/office/drawing/2014/main" id="{07737DA1-92A1-8937-CB17-086AD0171A87}"/>
              </a:ext>
            </a:extLst>
          </p:cNvPr>
          <p:cNvSpPr/>
          <p:nvPr/>
        </p:nvSpPr>
        <p:spPr>
          <a:xfrm>
            <a:off x="5390357" y="685502"/>
            <a:ext cx="393564"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6">
                    <a:lumMod val="10000"/>
                  </a:schemeClr>
                </a:solidFill>
              </a:rPr>
              <a:t>X</a:t>
            </a:r>
            <a:endParaRPr lang="en-IN" sz="1600" dirty="0">
              <a:solidFill>
                <a:schemeClr val="accent6">
                  <a:lumMod val="10000"/>
                </a:schemeClr>
              </a:solidFill>
            </a:endParaRPr>
          </a:p>
        </p:txBody>
      </p:sp>
      <p:sp>
        <p:nvSpPr>
          <p:cNvPr id="16" name="Rectangle 15">
            <a:extLst>
              <a:ext uri="{FF2B5EF4-FFF2-40B4-BE49-F238E27FC236}">
                <a16:creationId xmlns:a16="http://schemas.microsoft.com/office/drawing/2014/main" id="{08BCD705-9109-8B99-140B-5EF7D0F3BDC8}"/>
              </a:ext>
            </a:extLst>
          </p:cNvPr>
          <p:cNvSpPr/>
          <p:nvPr/>
        </p:nvSpPr>
        <p:spPr>
          <a:xfrm>
            <a:off x="4319024" y="685502"/>
            <a:ext cx="564347"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17" name="Rectangle 16">
            <a:extLst>
              <a:ext uri="{FF2B5EF4-FFF2-40B4-BE49-F238E27FC236}">
                <a16:creationId xmlns:a16="http://schemas.microsoft.com/office/drawing/2014/main" id="{787DE1CA-CE94-80A5-EA79-4C03D56B2985}"/>
              </a:ext>
            </a:extLst>
          </p:cNvPr>
          <p:cNvSpPr/>
          <p:nvPr/>
        </p:nvSpPr>
        <p:spPr>
          <a:xfrm>
            <a:off x="4857967" y="685502"/>
            <a:ext cx="564347"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18" name="TextBox 17">
            <a:extLst>
              <a:ext uri="{FF2B5EF4-FFF2-40B4-BE49-F238E27FC236}">
                <a16:creationId xmlns:a16="http://schemas.microsoft.com/office/drawing/2014/main" id="{7575E89B-C192-5AB5-897C-29DD27423A8F}"/>
              </a:ext>
            </a:extLst>
          </p:cNvPr>
          <p:cNvSpPr txBox="1"/>
          <p:nvPr/>
        </p:nvSpPr>
        <p:spPr>
          <a:xfrm>
            <a:off x="62930" y="1408598"/>
            <a:ext cx="1415772" cy="584775"/>
          </a:xfrm>
          <a:prstGeom prst="rect">
            <a:avLst/>
          </a:prstGeom>
          <a:noFill/>
        </p:spPr>
        <p:txBody>
          <a:bodyPr wrap="none" rtlCol="0">
            <a:spAutoFit/>
          </a:bodyPr>
          <a:lstStyle/>
          <a:p>
            <a:r>
              <a:rPr lang="en-US" sz="3200" b="1" dirty="0"/>
              <a:t>Pattern</a:t>
            </a:r>
            <a:endParaRPr lang="en-IN" sz="3200" b="1" dirty="0"/>
          </a:p>
        </p:txBody>
      </p:sp>
      <p:sp>
        <p:nvSpPr>
          <p:cNvPr id="19" name="Rectangle 18">
            <a:extLst>
              <a:ext uri="{FF2B5EF4-FFF2-40B4-BE49-F238E27FC236}">
                <a16:creationId xmlns:a16="http://schemas.microsoft.com/office/drawing/2014/main" id="{3BDD3532-CA5F-0317-BA19-34F76B846E78}"/>
              </a:ext>
            </a:extLst>
          </p:cNvPr>
          <p:cNvSpPr/>
          <p:nvPr/>
        </p:nvSpPr>
        <p:spPr>
          <a:xfrm>
            <a:off x="6855253"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0" name="Rectangle 19">
            <a:extLst>
              <a:ext uri="{FF2B5EF4-FFF2-40B4-BE49-F238E27FC236}">
                <a16:creationId xmlns:a16="http://schemas.microsoft.com/office/drawing/2014/main" id="{9C29317D-82F7-B9F9-AD66-33F5DED4D950}"/>
              </a:ext>
            </a:extLst>
          </p:cNvPr>
          <p:cNvSpPr/>
          <p:nvPr/>
        </p:nvSpPr>
        <p:spPr>
          <a:xfrm>
            <a:off x="5783921"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1" name="Rectangle 20">
            <a:extLst>
              <a:ext uri="{FF2B5EF4-FFF2-40B4-BE49-F238E27FC236}">
                <a16:creationId xmlns:a16="http://schemas.microsoft.com/office/drawing/2014/main" id="{19E04B3F-43F8-AA61-FFBC-18E274BF32AA}"/>
              </a:ext>
            </a:extLst>
          </p:cNvPr>
          <p:cNvSpPr/>
          <p:nvPr/>
        </p:nvSpPr>
        <p:spPr>
          <a:xfrm>
            <a:off x="6322864"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2" name="Rectangle 21">
            <a:extLst>
              <a:ext uri="{FF2B5EF4-FFF2-40B4-BE49-F238E27FC236}">
                <a16:creationId xmlns:a16="http://schemas.microsoft.com/office/drawing/2014/main" id="{3D07144D-BD47-A4D1-9482-FF01FE629200}"/>
              </a:ext>
            </a:extLst>
          </p:cNvPr>
          <p:cNvSpPr/>
          <p:nvPr/>
        </p:nvSpPr>
        <p:spPr>
          <a:xfrm>
            <a:off x="7428696" y="685502"/>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3" name="Rectangle 22">
            <a:extLst>
              <a:ext uri="{FF2B5EF4-FFF2-40B4-BE49-F238E27FC236}">
                <a16:creationId xmlns:a16="http://schemas.microsoft.com/office/drawing/2014/main" id="{FCBE7634-022D-ECCD-017D-F8A527981437}"/>
              </a:ext>
            </a:extLst>
          </p:cNvPr>
          <p:cNvSpPr/>
          <p:nvPr/>
        </p:nvSpPr>
        <p:spPr>
          <a:xfrm>
            <a:off x="7915928"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4" name="Rectangle 23">
            <a:extLst>
              <a:ext uri="{FF2B5EF4-FFF2-40B4-BE49-F238E27FC236}">
                <a16:creationId xmlns:a16="http://schemas.microsoft.com/office/drawing/2014/main" id="{7A1E522C-B65A-1B6B-BCB1-8E9411B6C6E1}"/>
              </a:ext>
            </a:extLst>
          </p:cNvPr>
          <p:cNvSpPr/>
          <p:nvPr/>
        </p:nvSpPr>
        <p:spPr>
          <a:xfrm>
            <a:off x="8454871" y="68550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5" name="Rectangle 24">
            <a:extLst>
              <a:ext uri="{FF2B5EF4-FFF2-40B4-BE49-F238E27FC236}">
                <a16:creationId xmlns:a16="http://schemas.microsoft.com/office/drawing/2014/main" id="{A3DA16B4-2EF0-AF67-17CB-95EDB0B28FE9}"/>
              </a:ext>
            </a:extLst>
          </p:cNvPr>
          <p:cNvSpPr/>
          <p:nvPr/>
        </p:nvSpPr>
        <p:spPr>
          <a:xfrm>
            <a:off x="9006982" y="685502"/>
            <a:ext cx="487232"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26" name="Rectangle 25">
            <a:extLst>
              <a:ext uri="{FF2B5EF4-FFF2-40B4-BE49-F238E27FC236}">
                <a16:creationId xmlns:a16="http://schemas.microsoft.com/office/drawing/2014/main" id="{9932CB0F-ABAA-A522-CA29-4373FA74EFE1}"/>
              </a:ext>
            </a:extLst>
          </p:cNvPr>
          <p:cNvSpPr/>
          <p:nvPr/>
        </p:nvSpPr>
        <p:spPr>
          <a:xfrm>
            <a:off x="9494214" y="685501"/>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27" name="Rectangle 26">
            <a:extLst>
              <a:ext uri="{FF2B5EF4-FFF2-40B4-BE49-F238E27FC236}">
                <a16:creationId xmlns:a16="http://schemas.microsoft.com/office/drawing/2014/main" id="{3756987F-0B2E-FF60-D957-54AC09963A4E}"/>
              </a:ext>
            </a:extLst>
          </p:cNvPr>
          <p:cNvSpPr/>
          <p:nvPr/>
        </p:nvSpPr>
        <p:spPr>
          <a:xfrm>
            <a:off x="9969210" y="68550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28" name="Rectangle 27">
            <a:extLst>
              <a:ext uri="{FF2B5EF4-FFF2-40B4-BE49-F238E27FC236}">
                <a16:creationId xmlns:a16="http://schemas.microsoft.com/office/drawing/2014/main" id="{4C76EDEE-04AC-4FD1-9ECE-ECDF1912CCC8}"/>
              </a:ext>
            </a:extLst>
          </p:cNvPr>
          <p:cNvSpPr/>
          <p:nvPr/>
        </p:nvSpPr>
        <p:spPr>
          <a:xfrm>
            <a:off x="10508153" y="68550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29" name="Rectangle 28">
            <a:extLst>
              <a:ext uri="{FF2B5EF4-FFF2-40B4-BE49-F238E27FC236}">
                <a16:creationId xmlns:a16="http://schemas.microsoft.com/office/drawing/2014/main" id="{CE56C6D4-8811-178D-D16C-05FC4546455E}"/>
              </a:ext>
            </a:extLst>
          </p:cNvPr>
          <p:cNvSpPr/>
          <p:nvPr/>
        </p:nvSpPr>
        <p:spPr>
          <a:xfrm>
            <a:off x="11060264" y="685501"/>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30" name="Rectangle 29">
            <a:extLst>
              <a:ext uri="{FF2B5EF4-FFF2-40B4-BE49-F238E27FC236}">
                <a16:creationId xmlns:a16="http://schemas.microsoft.com/office/drawing/2014/main" id="{A4CB9E82-25CC-9F01-7600-F4DBCE166F8E}"/>
              </a:ext>
            </a:extLst>
          </p:cNvPr>
          <p:cNvSpPr/>
          <p:nvPr/>
        </p:nvSpPr>
        <p:spPr>
          <a:xfrm>
            <a:off x="11547496" y="685500"/>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Y</a:t>
            </a:r>
            <a:endParaRPr lang="en-IN" sz="1600" dirty="0">
              <a:solidFill>
                <a:schemeClr val="accent6">
                  <a:lumMod val="10000"/>
                </a:schemeClr>
              </a:solidFill>
            </a:endParaRPr>
          </a:p>
        </p:txBody>
      </p:sp>
      <p:sp>
        <p:nvSpPr>
          <p:cNvPr id="31" name="Rectangle 30">
            <a:extLst>
              <a:ext uri="{FF2B5EF4-FFF2-40B4-BE49-F238E27FC236}">
                <a16:creationId xmlns:a16="http://schemas.microsoft.com/office/drawing/2014/main" id="{4791EC6A-A1F9-BD9A-FC0E-9FE637EFF2E8}"/>
              </a:ext>
            </a:extLst>
          </p:cNvPr>
          <p:cNvSpPr/>
          <p:nvPr/>
        </p:nvSpPr>
        <p:spPr>
          <a:xfrm>
            <a:off x="6880657" y="1522447"/>
            <a:ext cx="615155"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32" name="Rectangle 31">
            <a:extLst>
              <a:ext uri="{FF2B5EF4-FFF2-40B4-BE49-F238E27FC236}">
                <a16:creationId xmlns:a16="http://schemas.microsoft.com/office/drawing/2014/main" id="{B31B22DA-CB0B-E690-9EB1-D0A39BAD2CBC}"/>
              </a:ext>
            </a:extLst>
          </p:cNvPr>
          <p:cNvSpPr/>
          <p:nvPr/>
        </p:nvSpPr>
        <p:spPr>
          <a:xfrm>
            <a:off x="5809325" y="1522447"/>
            <a:ext cx="564347"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3" name="Rectangle 32">
            <a:extLst>
              <a:ext uri="{FF2B5EF4-FFF2-40B4-BE49-F238E27FC236}">
                <a16:creationId xmlns:a16="http://schemas.microsoft.com/office/drawing/2014/main" id="{1C4C73A9-03C0-10B8-B758-ADC8645C03C6}"/>
              </a:ext>
            </a:extLst>
          </p:cNvPr>
          <p:cNvSpPr/>
          <p:nvPr/>
        </p:nvSpPr>
        <p:spPr>
          <a:xfrm>
            <a:off x="6348268" y="1522447"/>
            <a:ext cx="564347"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4" name="Rectangle 33">
            <a:extLst>
              <a:ext uri="{FF2B5EF4-FFF2-40B4-BE49-F238E27FC236}">
                <a16:creationId xmlns:a16="http://schemas.microsoft.com/office/drawing/2014/main" id="{20CA6BF3-8E6D-D007-CA45-27D382DE8166}"/>
              </a:ext>
            </a:extLst>
          </p:cNvPr>
          <p:cNvSpPr/>
          <p:nvPr/>
        </p:nvSpPr>
        <p:spPr>
          <a:xfrm>
            <a:off x="7503655" y="1522445"/>
            <a:ext cx="388461"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5" name="Rectangle 34">
            <a:extLst>
              <a:ext uri="{FF2B5EF4-FFF2-40B4-BE49-F238E27FC236}">
                <a16:creationId xmlns:a16="http://schemas.microsoft.com/office/drawing/2014/main" id="{4E3C6011-3756-2252-1508-23E1B3A82188}"/>
              </a:ext>
            </a:extLst>
          </p:cNvPr>
          <p:cNvSpPr/>
          <p:nvPr/>
        </p:nvSpPr>
        <p:spPr>
          <a:xfrm>
            <a:off x="7879880" y="152244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36" name="Rectangle 35">
            <a:extLst>
              <a:ext uri="{FF2B5EF4-FFF2-40B4-BE49-F238E27FC236}">
                <a16:creationId xmlns:a16="http://schemas.microsoft.com/office/drawing/2014/main" id="{AEDDD2CA-D2A6-8CB8-8A2B-87043EBFBD01}"/>
              </a:ext>
            </a:extLst>
          </p:cNvPr>
          <p:cNvSpPr/>
          <p:nvPr/>
        </p:nvSpPr>
        <p:spPr>
          <a:xfrm>
            <a:off x="8359875" y="1522445"/>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37" name="Rectangle 36">
            <a:extLst>
              <a:ext uri="{FF2B5EF4-FFF2-40B4-BE49-F238E27FC236}">
                <a16:creationId xmlns:a16="http://schemas.microsoft.com/office/drawing/2014/main" id="{F3A5D0D8-7EEC-A882-7F2B-DCFD9E6D6936}"/>
              </a:ext>
            </a:extLst>
          </p:cNvPr>
          <p:cNvSpPr/>
          <p:nvPr/>
        </p:nvSpPr>
        <p:spPr>
          <a:xfrm>
            <a:off x="8924222" y="1522444"/>
            <a:ext cx="487232" cy="584775"/>
          </a:xfrm>
          <a:prstGeom prst="rect">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38" name="TextBox 37">
            <a:extLst>
              <a:ext uri="{FF2B5EF4-FFF2-40B4-BE49-F238E27FC236}">
                <a16:creationId xmlns:a16="http://schemas.microsoft.com/office/drawing/2014/main" id="{7B4C8981-49E9-F42D-E4B3-AAE269999DDD}"/>
              </a:ext>
            </a:extLst>
          </p:cNvPr>
          <p:cNvSpPr txBox="1"/>
          <p:nvPr/>
        </p:nvSpPr>
        <p:spPr>
          <a:xfrm>
            <a:off x="369646" y="2130248"/>
            <a:ext cx="10690618" cy="1569660"/>
          </a:xfrm>
          <a:prstGeom prst="rect">
            <a:avLst/>
          </a:prstGeom>
          <a:noFill/>
        </p:spPr>
        <p:txBody>
          <a:bodyPr wrap="square" rtlCol="0">
            <a:spAutoFit/>
          </a:bodyPr>
          <a:lstStyle/>
          <a:p>
            <a:r>
              <a:rPr lang="en-US" sz="3200" b="1" i="1" dirty="0">
                <a:latin typeface="Book Antiqua" panose="02040602050305030304" pitchFamily="18" charset="0"/>
              </a:rPr>
              <a:t>As per the algorithm,  mismatch happens at position 6. Hence skip LPS[5]=2 characters. Hence compare from the character with mismatch in the text with pattern[2]</a:t>
            </a:r>
            <a:endParaRPr lang="en-IN" sz="3200" b="1" i="1" dirty="0">
              <a:latin typeface="Book Antiqua" panose="02040602050305030304" pitchFamily="18" charset="0"/>
            </a:endParaRPr>
          </a:p>
        </p:txBody>
      </p:sp>
      <p:sp>
        <p:nvSpPr>
          <p:cNvPr id="39" name="TextBox 38">
            <a:extLst>
              <a:ext uri="{FF2B5EF4-FFF2-40B4-BE49-F238E27FC236}">
                <a16:creationId xmlns:a16="http://schemas.microsoft.com/office/drawing/2014/main" id="{F79610DB-8E9B-42E3-24D5-65F9142156A4}"/>
              </a:ext>
            </a:extLst>
          </p:cNvPr>
          <p:cNvSpPr txBox="1"/>
          <p:nvPr/>
        </p:nvSpPr>
        <p:spPr>
          <a:xfrm>
            <a:off x="197103" y="3799574"/>
            <a:ext cx="893193" cy="584775"/>
          </a:xfrm>
          <a:prstGeom prst="rect">
            <a:avLst/>
          </a:prstGeom>
          <a:noFill/>
        </p:spPr>
        <p:txBody>
          <a:bodyPr wrap="none" rtlCol="0">
            <a:spAutoFit/>
          </a:bodyPr>
          <a:lstStyle/>
          <a:p>
            <a:r>
              <a:rPr lang="en-US" sz="3200" b="1" dirty="0"/>
              <a:t>Text</a:t>
            </a:r>
            <a:endParaRPr lang="en-IN" sz="3200" b="1" dirty="0"/>
          </a:p>
        </p:txBody>
      </p:sp>
      <p:sp>
        <p:nvSpPr>
          <p:cNvPr id="40" name="Rectangle 39">
            <a:extLst>
              <a:ext uri="{FF2B5EF4-FFF2-40B4-BE49-F238E27FC236}">
                <a16:creationId xmlns:a16="http://schemas.microsoft.com/office/drawing/2014/main" id="{8D6A793F-64D5-CF2E-14F5-7A916868B44C}"/>
              </a:ext>
            </a:extLst>
          </p:cNvPr>
          <p:cNvSpPr/>
          <p:nvPr/>
        </p:nvSpPr>
        <p:spPr>
          <a:xfrm>
            <a:off x="370405" y="4348552"/>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41" name="Rectangle 40">
            <a:extLst>
              <a:ext uri="{FF2B5EF4-FFF2-40B4-BE49-F238E27FC236}">
                <a16:creationId xmlns:a16="http://schemas.microsoft.com/office/drawing/2014/main" id="{BB621398-CE5D-E25B-5C85-402D4B920B6E}"/>
              </a:ext>
            </a:extLst>
          </p:cNvPr>
          <p:cNvSpPr/>
          <p:nvPr/>
        </p:nvSpPr>
        <p:spPr>
          <a:xfrm>
            <a:off x="934752"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42" name="Rectangle 41">
            <a:extLst>
              <a:ext uri="{FF2B5EF4-FFF2-40B4-BE49-F238E27FC236}">
                <a16:creationId xmlns:a16="http://schemas.microsoft.com/office/drawing/2014/main" id="{ADA27527-07EC-84DC-5AFB-62C29D48A440}"/>
              </a:ext>
            </a:extLst>
          </p:cNvPr>
          <p:cNvSpPr/>
          <p:nvPr/>
        </p:nvSpPr>
        <p:spPr>
          <a:xfrm>
            <a:off x="3381919"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43" name="Rectangle 42">
            <a:extLst>
              <a:ext uri="{FF2B5EF4-FFF2-40B4-BE49-F238E27FC236}">
                <a16:creationId xmlns:a16="http://schemas.microsoft.com/office/drawing/2014/main" id="{DB30C57A-99BD-344E-E811-B7D295AB1085}"/>
              </a:ext>
            </a:extLst>
          </p:cNvPr>
          <p:cNvSpPr/>
          <p:nvPr/>
        </p:nvSpPr>
        <p:spPr>
          <a:xfrm>
            <a:off x="1495822" y="4349997"/>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44" name="Rectangle 43">
            <a:extLst>
              <a:ext uri="{FF2B5EF4-FFF2-40B4-BE49-F238E27FC236}">
                <a16:creationId xmlns:a16="http://schemas.microsoft.com/office/drawing/2014/main" id="{D1C10661-B616-D1C9-C4AA-9283EEFA70DD}"/>
              </a:ext>
            </a:extLst>
          </p:cNvPr>
          <p:cNvSpPr/>
          <p:nvPr/>
        </p:nvSpPr>
        <p:spPr>
          <a:xfrm>
            <a:off x="2056892" y="4357427"/>
            <a:ext cx="260249"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45" name="Rectangle 44">
            <a:extLst>
              <a:ext uri="{FF2B5EF4-FFF2-40B4-BE49-F238E27FC236}">
                <a16:creationId xmlns:a16="http://schemas.microsoft.com/office/drawing/2014/main" id="{7D0A5F53-CE62-5C55-4A9E-86BC8FDF3035}"/>
              </a:ext>
            </a:extLst>
          </p:cNvPr>
          <p:cNvSpPr/>
          <p:nvPr/>
        </p:nvSpPr>
        <p:spPr>
          <a:xfrm>
            <a:off x="2310587"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46" name="Rectangle 45">
            <a:extLst>
              <a:ext uri="{FF2B5EF4-FFF2-40B4-BE49-F238E27FC236}">
                <a16:creationId xmlns:a16="http://schemas.microsoft.com/office/drawing/2014/main" id="{0E16794E-323E-D374-6209-83094A90E0C6}"/>
              </a:ext>
            </a:extLst>
          </p:cNvPr>
          <p:cNvSpPr/>
          <p:nvPr/>
        </p:nvSpPr>
        <p:spPr>
          <a:xfrm>
            <a:off x="2849530"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47" name="Rectangle 46">
            <a:extLst>
              <a:ext uri="{FF2B5EF4-FFF2-40B4-BE49-F238E27FC236}">
                <a16:creationId xmlns:a16="http://schemas.microsoft.com/office/drawing/2014/main" id="{D45F65B3-38D4-F5BB-77D5-C4A30D609160}"/>
              </a:ext>
            </a:extLst>
          </p:cNvPr>
          <p:cNvSpPr/>
          <p:nvPr/>
        </p:nvSpPr>
        <p:spPr>
          <a:xfrm>
            <a:off x="3955362" y="4348551"/>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48" name="Rectangle 47">
            <a:extLst>
              <a:ext uri="{FF2B5EF4-FFF2-40B4-BE49-F238E27FC236}">
                <a16:creationId xmlns:a16="http://schemas.microsoft.com/office/drawing/2014/main" id="{1E56AF06-D55C-C97F-5A5C-4CA7B918B499}"/>
              </a:ext>
            </a:extLst>
          </p:cNvPr>
          <p:cNvSpPr/>
          <p:nvPr/>
        </p:nvSpPr>
        <p:spPr>
          <a:xfrm>
            <a:off x="5513927" y="4348551"/>
            <a:ext cx="393564"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dirty="0">
              <a:solidFill>
                <a:schemeClr val="accent6">
                  <a:lumMod val="10000"/>
                </a:schemeClr>
              </a:solidFill>
            </a:endParaRPr>
          </a:p>
        </p:txBody>
      </p:sp>
      <p:sp>
        <p:nvSpPr>
          <p:cNvPr id="49" name="Rectangle 48">
            <a:extLst>
              <a:ext uri="{FF2B5EF4-FFF2-40B4-BE49-F238E27FC236}">
                <a16:creationId xmlns:a16="http://schemas.microsoft.com/office/drawing/2014/main" id="{C01C6F73-B3E8-BD9F-B029-B0C99558195A}"/>
              </a:ext>
            </a:extLst>
          </p:cNvPr>
          <p:cNvSpPr/>
          <p:nvPr/>
        </p:nvSpPr>
        <p:spPr>
          <a:xfrm>
            <a:off x="4442594" y="4348551"/>
            <a:ext cx="564347"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50" name="Rectangle 49">
            <a:extLst>
              <a:ext uri="{FF2B5EF4-FFF2-40B4-BE49-F238E27FC236}">
                <a16:creationId xmlns:a16="http://schemas.microsoft.com/office/drawing/2014/main" id="{A93EEFDD-667B-3B33-DB36-620E6D78F43F}"/>
              </a:ext>
            </a:extLst>
          </p:cNvPr>
          <p:cNvSpPr/>
          <p:nvPr/>
        </p:nvSpPr>
        <p:spPr>
          <a:xfrm>
            <a:off x="4981537" y="4348551"/>
            <a:ext cx="564347"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51" name="TextBox 50">
            <a:extLst>
              <a:ext uri="{FF2B5EF4-FFF2-40B4-BE49-F238E27FC236}">
                <a16:creationId xmlns:a16="http://schemas.microsoft.com/office/drawing/2014/main" id="{87E9959C-ED99-D18B-F809-FF77FBBF5066}"/>
              </a:ext>
            </a:extLst>
          </p:cNvPr>
          <p:cNvSpPr txBox="1"/>
          <p:nvPr/>
        </p:nvSpPr>
        <p:spPr>
          <a:xfrm>
            <a:off x="186500" y="5071647"/>
            <a:ext cx="1415772" cy="584775"/>
          </a:xfrm>
          <a:prstGeom prst="rect">
            <a:avLst/>
          </a:prstGeom>
          <a:noFill/>
        </p:spPr>
        <p:txBody>
          <a:bodyPr wrap="none" rtlCol="0">
            <a:spAutoFit/>
          </a:bodyPr>
          <a:lstStyle/>
          <a:p>
            <a:r>
              <a:rPr lang="en-US" sz="3200" b="1" dirty="0"/>
              <a:t>Pattern</a:t>
            </a:r>
            <a:endParaRPr lang="en-IN" sz="3200" b="1" dirty="0"/>
          </a:p>
        </p:txBody>
      </p:sp>
      <p:sp>
        <p:nvSpPr>
          <p:cNvPr id="52" name="Rectangle 51">
            <a:extLst>
              <a:ext uri="{FF2B5EF4-FFF2-40B4-BE49-F238E27FC236}">
                <a16:creationId xmlns:a16="http://schemas.microsoft.com/office/drawing/2014/main" id="{C2E96E81-0885-27A4-27B4-816DE7B416BE}"/>
              </a:ext>
            </a:extLst>
          </p:cNvPr>
          <p:cNvSpPr/>
          <p:nvPr/>
        </p:nvSpPr>
        <p:spPr>
          <a:xfrm>
            <a:off x="6978823"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53" name="Rectangle 52">
            <a:extLst>
              <a:ext uri="{FF2B5EF4-FFF2-40B4-BE49-F238E27FC236}">
                <a16:creationId xmlns:a16="http://schemas.microsoft.com/office/drawing/2014/main" id="{FB77DA96-F875-1CF3-1A69-93FF344C4392}"/>
              </a:ext>
            </a:extLst>
          </p:cNvPr>
          <p:cNvSpPr/>
          <p:nvPr/>
        </p:nvSpPr>
        <p:spPr>
          <a:xfrm>
            <a:off x="5907491"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54" name="Rectangle 53">
            <a:extLst>
              <a:ext uri="{FF2B5EF4-FFF2-40B4-BE49-F238E27FC236}">
                <a16:creationId xmlns:a16="http://schemas.microsoft.com/office/drawing/2014/main" id="{15FAF67B-1AE6-D01D-3073-FE06950135A2}"/>
              </a:ext>
            </a:extLst>
          </p:cNvPr>
          <p:cNvSpPr/>
          <p:nvPr/>
        </p:nvSpPr>
        <p:spPr>
          <a:xfrm>
            <a:off x="6446434" y="4348551"/>
            <a:ext cx="564347"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55" name="Rectangle 54">
            <a:extLst>
              <a:ext uri="{FF2B5EF4-FFF2-40B4-BE49-F238E27FC236}">
                <a16:creationId xmlns:a16="http://schemas.microsoft.com/office/drawing/2014/main" id="{48472449-2DF9-99A3-D6BC-668259D1567E}"/>
              </a:ext>
            </a:extLst>
          </p:cNvPr>
          <p:cNvSpPr/>
          <p:nvPr/>
        </p:nvSpPr>
        <p:spPr>
          <a:xfrm>
            <a:off x="7552266" y="4348551"/>
            <a:ext cx="487232" cy="584775"/>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56" name="Rectangle 55">
            <a:extLst>
              <a:ext uri="{FF2B5EF4-FFF2-40B4-BE49-F238E27FC236}">
                <a16:creationId xmlns:a16="http://schemas.microsoft.com/office/drawing/2014/main" id="{DDEFA3EF-F616-C069-356D-153EEB947DB8}"/>
              </a:ext>
            </a:extLst>
          </p:cNvPr>
          <p:cNvSpPr/>
          <p:nvPr/>
        </p:nvSpPr>
        <p:spPr>
          <a:xfrm>
            <a:off x="8039498" y="4348551"/>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57" name="Rectangle 56">
            <a:extLst>
              <a:ext uri="{FF2B5EF4-FFF2-40B4-BE49-F238E27FC236}">
                <a16:creationId xmlns:a16="http://schemas.microsoft.com/office/drawing/2014/main" id="{652A3A6C-2B83-50DD-E069-CE0DE297F934}"/>
              </a:ext>
            </a:extLst>
          </p:cNvPr>
          <p:cNvSpPr/>
          <p:nvPr/>
        </p:nvSpPr>
        <p:spPr>
          <a:xfrm>
            <a:off x="8578441" y="4348551"/>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58" name="Rectangle 57">
            <a:extLst>
              <a:ext uri="{FF2B5EF4-FFF2-40B4-BE49-F238E27FC236}">
                <a16:creationId xmlns:a16="http://schemas.microsoft.com/office/drawing/2014/main" id="{3AF227ED-C08D-280D-6F89-3D2A79E3D680}"/>
              </a:ext>
            </a:extLst>
          </p:cNvPr>
          <p:cNvSpPr/>
          <p:nvPr/>
        </p:nvSpPr>
        <p:spPr>
          <a:xfrm>
            <a:off x="9130552" y="4348551"/>
            <a:ext cx="487232"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C</a:t>
            </a:r>
            <a:endParaRPr lang="en-IN" sz="1600" dirty="0">
              <a:solidFill>
                <a:schemeClr val="accent6">
                  <a:lumMod val="10000"/>
                </a:schemeClr>
              </a:solidFill>
            </a:endParaRPr>
          </a:p>
        </p:txBody>
      </p:sp>
      <p:sp>
        <p:nvSpPr>
          <p:cNvPr id="59" name="Rectangle 58">
            <a:extLst>
              <a:ext uri="{FF2B5EF4-FFF2-40B4-BE49-F238E27FC236}">
                <a16:creationId xmlns:a16="http://schemas.microsoft.com/office/drawing/2014/main" id="{BE544E35-B601-E3F5-39C8-6E1408143935}"/>
              </a:ext>
            </a:extLst>
          </p:cNvPr>
          <p:cNvSpPr/>
          <p:nvPr/>
        </p:nvSpPr>
        <p:spPr>
          <a:xfrm>
            <a:off x="9617784" y="4348550"/>
            <a:ext cx="487232"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60" name="Rectangle 59">
            <a:extLst>
              <a:ext uri="{FF2B5EF4-FFF2-40B4-BE49-F238E27FC236}">
                <a16:creationId xmlns:a16="http://schemas.microsoft.com/office/drawing/2014/main" id="{C14C28BD-E42C-DDDD-CBFF-FEDC00A64186}"/>
              </a:ext>
            </a:extLst>
          </p:cNvPr>
          <p:cNvSpPr/>
          <p:nvPr/>
        </p:nvSpPr>
        <p:spPr>
          <a:xfrm>
            <a:off x="10092780" y="4348550"/>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A</a:t>
            </a:r>
            <a:endParaRPr lang="en-IN" sz="1600" dirty="0">
              <a:solidFill>
                <a:schemeClr val="accent6">
                  <a:lumMod val="10000"/>
                </a:schemeClr>
              </a:solidFill>
            </a:endParaRPr>
          </a:p>
        </p:txBody>
      </p:sp>
      <p:sp>
        <p:nvSpPr>
          <p:cNvPr id="61" name="Rectangle 60">
            <a:extLst>
              <a:ext uri="{FF2B5EF4-FFF2-40B4-BE49-F238E27FC236}">
                <a16:creationId xmlns:a16="http://schemas.microsoft.com/office/drawing/2014/main" id="{0961E948-5C0F-7909-83CE-4FB99C54EA1B}"/>
              </a:ext>
            </a:extLst>
          </p:cNvPr>
          <p:cNvSpPr/>
          <p:nvPr/>
        </p:nvSpPr>
        <p:spPr>
          <a:xfrm>
            <a:off x="10631723" y="4348550"/>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B</a:t>
            </a:r>
            <a:endParaRPr lang="en-IN" sz="1600" dirty="0">
              <a:solidFill>
                <a:schemeClr val="accent6">
                  <a:lumMod val="10000"/>
                </a:schemeClr>
              </a:solidFill>
            </a:endParaRPr>
          </a:p>
        </p:txBody>
      </p:sp>
      <p:sp>
        <p:nvSpPr>
          <p:cNvPr id="62" name="Rectangle 61">
            <a:extLst>
              <a:ext uri="{FF2B5EF4-FFF2-40B4-BE49-F238E27FC236}">
                <a16:creationId xmlns:a16="http://schemas.microsoft.com/office/drawing/2014/main" id="{AD3403C4-8069-C9F1-D25F-000BFC3811BE}"/>
              </a:ext>
            </a:extLst>
          </p:cNvPr>
          <p:cNvSpPr/>
          <p:nvPr/>
        </p:nvSpPr>
        <p:spPr>
          <a:xfrm>
            <a:off x="11183834" y="4348550"/>
            <a:ext cx="487232"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D</a:t>
            </a:r>
            <a:endParaRPr lang="en-IN" sz="1600" dirty="0">
              <a:solidFill>
                <a:schemeClr val="accent6">
                  <a:lumMod val="10000"/>
                </a:schemeClr>
              </a:solidFill>
            </a:endParaRPr>
          </a:p>
        </p:txBody>
      </p:sp>
      <p:sp>
        <p:nvSpPr>
          <p:cNvPr id="63" name="Rectangle 62">
            <a:extLst>
              <a:ext uri="{FF2B5EF4-FFF2-40B4-BE49-F238E27FC236}">
                <a16:creationId xmlns:a16="http://schemas.microsoft.com/office/drawing/2014/main" id="{DC6562A5-15AD-587C-B481-DF0179CFDD96}"/>
              </a:ext>
            </a:extLst>
          </p:cNvPr>
          <p:cNvSpPr/>
          <p:nvPr/>
        </p:nvSpPr>
        <p:spPr>
          <a:xfrm>
            <a:off x="11671066" y="4348549"/>
            <a:ext cx="487232"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6">
                    <a:lumMod val="10000"/>
                  </a:schemeClr>
                </a:solidFill>
              </a:rPr>
              <a:t>Y</a:t>
            </a:r>
            <a:endParaRPr lang="en-IN" sz="1600" dirty="0">
              <a:solidFill>
                <a:schemeClr val="accent6">
                  <a:lumMod val="10000"/>
                </a:schemeClr>
              </a:solidFill>
            </a:endParaRPr>
          </a:p>
        </p:txBody>
      </p:sp>
      <p:sp>
        <p:nvSpPr>
          <p:cNvPr id="64" name="Rectangle 63">
            <a:extLst>
              <a:ext uri="{FF2B5EF4-FFF2-40B4-BE49-F238E27FC236}">
                <a16:creationId xmlns:a16="http://schemas.microsoft.com/office/drawing/2014/main" id="{8607B457-F029-B1D6-9C44-7084CBD0FF79}"/>
              </a:ext>
            </a:extLst>
          </p:cNvPr>
          <p:cNvSpPr/>
          <p:nvPr/>
        </p:nvSpPr>
        <p:spPr>
          <a:xfrm>
            <a:off x="9117585" y="4998125"/>
            <a:ext cx="615155"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C</a:t>
            </a:r>
            <a:endParaRPr lang="en-IN" dirty="0">
              <a:solidFill>
                <a:schemeClr val="accent6">
                  <a:lumMod val="10000"/>
                </a:schemeClr>
              </a:solidFill>
            </a:endParaRPr>
          </a:p>
        </p:txBody>
      </p:sp>
      <p:sp>
        <p:nvSpPr>
          <p:cNvPr id="65" name="Rectangle 64">
            <a:extLst>
              <a:ext uri="{FF2B5EF4-FFF2-40B4-BE49-F238E27FC236}">
                <a16:creationId xmlns:a16="http://schemas.microsoft.com/office/drawing/2014/main" id="{E0624A42-C988-E37B-B8E7-5CE5A02BC408}"/>
              </a:ext>
            </a:extLst>
          </p:cNvPr>
          <p:cNvSpPr/>
          <p:nvPr/>
        </p:nvSpPr>
        <p:spPr>
          <a:xfrm>
            <a:off x="8046253" y="4998125"/>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66" name="Rectangle 65">
            <a:extLst>
              <a:ext uri="{FF2B5EF4-FFF2-40B4-BE49-F238E27FC236}">
                <a16:creationId xmlns:a16="http://schemas.microsoft.com/office/drawing/2014/main" id="{FDA537C6-8735-23D1-1128-C82E71D37723}"/>
              </a:ext>
            </a:extLst>
          </p:cNvPr>
          <p:cNvSpPr/>
          <p:nvPr/>
        </p:nvSpPr>
        <p:spPr>
          <a:xfrm>
            <a:off x="8585196" y="4998125"/>
            <a:ext cx="564347" cy="584775"/>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67" name="Rectangle 66">
            <a:extLst>
              <a:ext uri="{FF2B5EF4-FFF2-40B4-BE49-F238E27FC236}">
                <a16:creationId xmlns:a16="http://schemas.microsoft.com/office/drawing/2014/main" id="{4C9F0D0B-6195-7097-6022-255F902235A7}"/>
              </a:ext>
            </a:extLst>
          </p:cNvPr>
          <p:cNvSpPr/>
          <p:nvPr/>
        </p:nvSpPr>
        <p:spPr>
          <a:xfrm>
            <a:off x="9740583" y="4998123"/>
            <a:ext cx="388461"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68" name="Rectangle 67">
            <a:extLst>
              <a:ext uri="{FF2B5EF4-FFF2-40B4-BE49-F238E27FC236}">
                <a16:creationId xmlns:a16="http://schemas.microsoft.com/office/drawing/2014/main" id="{7BBD667B-BC28-E036-61C1-DBC415549F5D}"/>
              </a:ext>
            </a:extLst>
          </p:cNvPr>
          <p:cNvSpPr/>
          <p:nvPr/>
        </p:nvSpPr>
        <p:spPr>
          <a:xfrm>
            <a:off x="10116808" y="4998123"/>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A</a:t>
            </a:r>
            <a:endParaRPr lang="en-IN" dirty="0">
              <a:solidFill>
                <a:schemeClr val="accent6">
                  <a:lumMod val="10000"/>
                </a:schemeClr>
              </a:solidFill>
            </a:endParaRPr>
          </a:p>
        </p:txBody>
      </p:sp>
      <p:sp>
        <p:nvSpPr>
          <p:cNvPr id="69" name="Rectangle 68">
            <a:extLst>
              <a:ext uri="{FF2B5EF4-FFF2-40B4-BE49-F238E27FC236}">
                <a16:creationId xmlns:a16="http://schemas.microsoft.com/office/drawing/2014/main" id="{EBA7B545-27C2-C6D4-A6CA-36AEDD185952}"/>
              </a:ext>
            </a:extLst>
          </p:cNvPr>
          <p:cNvSpPr/>
          <p:nvPr/>
        </p:nvSpPr>
        <p:spPr>
          <a:xfrm>
            <a:off x="10596803" y="4998123"/>
            <a:ext cx="564347"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B</a:t>
            </a:r>
            <a:endParaRPr lang="en-IN" dirty="0">
              <a:solidFill>
                <a:schemeClr val="accent6">
                  <a:lumMod val="10000"/>
                </a:schemeClr>
              </a:solidFill>
            </a:endParaRPr>
          </a:p>
        </p:txBody>
      </p:sp>
      <p:sp>
        <p:nvSpPr>
          <p:cNvPr id="70" name="Rectangle 69">
            <a:extLst>
              <a:ext uri="{FF2B5EF4-FFF2-40B4-BE49-F238E27FC236}">
                <a16:creationId xmlns:a16="http://schemas.microsoft.com/office/drawing/2014/main" id="{D86E39D4-DCE8-14E7-AA1D-FC24E92AAD46}"/>
              </a:ext>
            </a:extLst>
          </p:cNvPr>
          <p:cNvSpPr/>
          <p:nvPr/>
        </p:nvSpPr>
        <p:spPr>
          <a:xfrm>
            <a:off x="11161150" y="4998122"/>
            <a:ext cx="487232"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D</a:t>
            </a:r>
            <a:endParaRPr lang="en-IN" dirty="0">
              <a:solidFill>
                <a:schemeClr val="accent6">
                  <a:lumMod val="10000"/>
                </a:schemeClr>
              </a:solidFill>
            </a:endParaRPr>
          </a:p>
        </p:txBody>
      </p:sp>
      <p:sp>
        <p:nvSpPr>
          <p:cNvPr id="2" name="Rectangle 1">
            <a:extLst>
              <a:ext uri="{FF2B5EF4-FFF2-40B4-BE49-F238E27FC236}">
                <a16:creationId xmlns:a16="http://schemas.microsoft.com/office/drawing/2014/main" id="{2CA85F1E-E609-1B71-DDC0-8D12D870C6C8}"/>
              </a:ext>
            </a:extLst>
          </p:cNvPr>
          <p:cNvSpPr/>
          <p:nvPr/>
        </p:nvSpPr>
        <p:spPr>
          <a:xfrm>
            <a:off x="9404217" y="1522443"/>
            <a:ext cx="487232" cy="584775"/>
          </a:xfrm>
          <a:prstGeom prst="rect">
            <a:avLst/>
          </a:prstGeom>
          <a:solidFill>
            <a:schemeClr val="accent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Y</a:t>
            </a:r>
            <a:endParaRPr lang="en-IN" dirty="0">
              <a:solidFill>
                <a:schemeClr val="accent6">
                  <a:lumMod val="10000"/>
                </a:schemeClr>
              </a:solidFill>
            </a:endParaRPr>
          </a:p>
        </p:txBody>
      </p:sp>
      <p:sp>
        <p:nvSpPr>
          <p:cNvPr id="71" name="Rectangle 70">
            <a:extLst>
              <a:ext uri="{FF2B5EF4-FFF2-40B4-BE49-F238E27FC236}">
                <a16:creationId xmlns:a16="http://schemas.microsoft.com/office/drawing/2014/main" id="{9A7205EF-FC60-15FC-4DC8-360DEFC47962}"/>
              </a:ext>
            </a:extLst>
          </p:cNvPr>
          <p:cNvSpPr/>
          <p:nvPr/>
        </p:nvSpPr>
        <p:spPr>
          <a:xfrm>
            <a:off x="11655939" y="4998122"/>
            <a:ext cx="487232" cy="584775"/>
          </a:xfrm>
          <a:prstGeom prst="rect">
            <a:avLst/>
          </a:prstGeom>
          <a:solidFill>
            <a:srgbClr val="00B05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6">
                    <a:lumMod val="10000"/>
                  </a:schemeClr>
                </a:solidFill>
              </a:rPr>
              <a:t>Y</a:t>
            </a:r>
            <a:endParaRPr lang="en-IN" dirty="0">
              <a:solidFill>
                <a:schemeClr val="accent6">
                  <a:lumMod val="10000"/>
                </a:schemeClr>
              </a:solidFill>
            </a:endParaRPr>
          </a:p>
        </p:txBody>
      </p:sp>
    </p:spTree>
    <p:extLst>
      <p:ext uri="{BB962C8B-B14F-4D97-AF65-F5344CB8AC3E}">
        <p14:creationId xmlns:p14="http://schemas.microsoft.com/office/powerpoint/2010/main" val="285534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randombar(horizontal)">
                                      <p:cBhvr>
                                        <p:cTn id="34" dur="500"/>
                                        <p:tgtEl>
                                          <p:spTgt spid="15"/>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randombar(horizontal)">
                                      <p:cBhvr>
                                        <p:cTn id="40" dur="500"/>
                                        <p:tgtEl>
                                          <p:spTgt spid="17"/>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randombar(horizontal)">
                                      <p:cBhvr>
                                        <p:cTn id="43" dur="500"/>
                                        <p:tgtEl>
                                          <p:spTgt spid="18"/>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randombar(horizontal)">
                                      <p:cBhvr>
                                        <p:cTn id="46" dur="500"/>
                                        <p:tgtEl>
                                          <p:spTgt spid="19"/>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randombar(horizontal)">
                                      <p:cBhvr>
                                        <p:cTn id="49" dur="500"/>
                                        <p:tgtEl>
                                          <p:spTgt spid="20"/>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randombar(horizontal)">
                                      <p:cBhvr>
                                        <p:cTn id="52" dur="500"/>
                                        <p:tgtEl>
                                          <p:spTgt spid="21"/>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500"/>
                                        <p:tgtEl>
                                          <p:spTgt spid="22"/>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randombar(horizontal)">
                                      <p:cBhvr>
                                        <p:cTn id="58" dur="500"/>
                                        <p:tgtEl>
                                          <p:spTgt spid="23"/>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randombar(horizontal)">
                                      <p:cBhvr>
                                        <p:cTn id="61" dur="500"/>
                                        <p:tgtEl>
                                          <p:spTgt spid="24"/>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randombar(horizontal)">
                                      <p:cBhvr>
                                        <p:cTn id="64" dur="500"/>
                                        <p:tgtEl>
                                          <p:spTgt spid="25"/>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500"/>
                                        <p:tgtEl>
                                          <p:spTgt spid="26"/>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randombar(horizontal)">
                                      <p:cBhvr>
                                        <p:cTn id="70" dur="500"/>
                                        <p:tgtEl>
                                          <p:spTgt spid="27"/>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randombar(horizontal)">
                                      <p:cBhvr>
                                        <p:cTn id="73" dur="500"/>
                                        <p:tgtEl>
                                          <p:spTgt spid="28"/>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randombar(horizontal)">
                                      <p:cBhvr>
                                        <p:cTn id="76" dur="500"/>
                                        <p:tgtEl>
                                          <p:spTgt spid="29"/>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randombar(horizontal)">
                                      <p:cBhvr>
                                        <p:cTn id="79" dur="500"/>
                                        <p:tgtEl>
                                          <p:spTgt spid="30"/>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randombar(horizontal)">
                                      <p:cBhvr>
                                        <p:cTn id="82" dur="500"/>
                                        <p:tgtEl>
                                          <p:spTgt spid="31"/>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randombar(horizontal)">
                                      <p:cBhvr>
                                        <p:cTn id="85" dur="500"/>
                                        <p:tgtEl>
                                          <p:spTgt spid="32"/>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randombar(horizontal)">
                                      <p:cBhvr>
                                        <p:cTn id="88" dur="500"/>
                                        <p:tgtEl>
                                          <p:spTgt spid="33"/>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randombar(horizontal)">
                                      <p:cBhvr>
                                        <p:cTn id="91" dur="500"/>
                                        <p:tgtEl>
                                          <p:spTgt spid="34"/>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randombar(horizontal)">
                                      <p:cBhvr>
                                        <p:cTn id="94" dur="500"/>
                                        <p:tgtEl>
                                          <p:spTgt spid="35"/>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randombar(horizontal)">
                                      <p:cBhvr>
                                        <p:cTn id="97" dur="500"/>
                                        <p:tgtEl>
                                          <p:spTgt spid="36"/>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randombar(horizontal)">
                                      <p:cBhvr>
                                        <p:cTn id="100" dur="500"/>
                                        <p:tgtEl>
                                          <p:spTgt spid="37"/>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2"/>
                                        </p:tgtEl>
                                        <p:attrNameLst>
                                          <p:attrName>style.visibility</p:attrName>
                                        </p:attrNameLst>
                                      </p:cBhvr>
                                      <p:to>
                                        <p:strVal val="visible"/>
                                      </p:to>
                                    </p:set>
                                    <p:animEffect transition="in" filter="randombar(horizontal)">
                                      <p:cBhvr>
                                        <p:cTn id="103" dur="500"/>
                                        <p:tgtEl>
                                          <p:spTgt spid="2"/>
                                        </p:tgtEl>
                                      </p:cBhvr>
                                    </p:animEffect>
                                  </p:childTnLst>
                                </p:cTn>
                              </p:par>
                            </p:childTnLst>
                          </p:cTn>
                        </p:par>
                      </p:childTnLst>
                    </p:cTn>
                  </p:par>
                  <p:par>
                    <p:cTn id="104" fill="hold">
                      <p:stCondLst>
                        <p:cond delay="indefinite"/>
                      </p:stCondLst>
                      <p:childTnLst>
                        <p:par>
                          <p:cTn id="105" fill="hold">
                            <p:stCondLst>
                              <p:cond delay="0"/>
                            </p:stCondLst>
                            <p:childTnLst>
                              <p:par>
                                <p:cTn id="106" presetID="14" presetClass="entr" presetSubtype="10" fill="hold" grpId="0" nodeType="clickEffect">
                                  <p:stCondLst>
                                    <p:cond delay="0"/>
                                  </p:stCondLst>
                                  <p:childTnLst>
                                    <p:set>
                                      <p:cBhvr>
                                        <p:cTn id="107" dur="1" fill="hold">
                                          <p:stCondLst>
                                            <p:cond delay="0"/>
                                          </p:stCondLst>
                                        </p:cTn>
                                        <p:tgtEl>
                                          <p:spTgt spid="38"/>
                                        </p:tgtEl>
                                        <p:attrNameLst>
                                          <p:attrName>style.visibility</p:attrName>
                                        </p:attrNameLst>
                                      </p:cBhvr>
                                      <p:to>
                                        <p:strVal val="visible"/>
                                      </p:to>
                                    </p:set>
                                    <p:animEffect transition="in" filter="randombar(horizontal)">
                                      <p:cBhvr>
                                        <p:cTn id="108" dur="500"/>
                                        <p:tgtEl>
                                          <p:spTgt spid="38"/>
                                        </p:tgtEl>
                                      </p:cBhvr>
                                    </p:animEffect>
                                  </p:childTnLst>
                                </p:cTn>
                              </p:par>
                            </p:childTnLst>
                          </p:cTn>
                        </p:par>
                      </p:childTnLst>
                    </p:cTn>
                  </p:par>
                  <p:par>
                    <p:cTn id="109" fill="hold">
                      <p:stCondLst>
                        <p:cond delay="indefinite"/>
                      </p:stCondLst>
                      <p:childTnLst>
                        <p:par>
                          <p:cTn id="110" fill="hold">
                            <p:stCondLst>
                              <p:cond delay="0"/>
                            </p:stCondLst>
                            <p:childTnLst>
                              <p:par>
                                <p:cTn id="111" presetID="14" presetClass="entr" presetSubtype="10" fill="hold" grpId="0" nodeType="clickEffect">
                                  <p:stCondLst>
                                    <p:cond delay="0"/>
                                  </p:stCondLst>
                                  <p:childTnLst>
                                    <p:set>
                                      <p:cBhvr>
                                        <p:cTn id="112" dur="1" fill="hold">
                                          <p:stCondLst>
                                            <p:cond delay="0"/>
                                          </p:stCondLst>
                                        </p:cTn>
                                        <p:tgtEl>
                                          <p:spTgt spid="40"/>
                                        </p:tgtEl>
                                        <p:attrNameLst>
                                          <p:attrName>style.visibility</p:attrName>
                                        </p:attrNameLst>
                                      </p:cBhvr>
                                      <p:to>
                                        <p:strVal val="visible"/>
                                      </p:to>
                                    </p:set>
                                    <p:animEffect transition="in" filter="randombar(horizontal)">
                                      <p:cBhvr>
                                        <p:cTn id="113" dur="500"/>
                                        <p:tgtEl>
                                          <p:spTgt spid="40"/>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41"/>
                                        </p:tgtEl>
                                        <p:attrNameLst>
                                          <p:attrName>style.visibility</p:attrName>
                                        </p:attrNameLst>
                                      </p:cBhvr>
                                      <p:to>
                                        <p:strVal val="visible"/>
                                      </p:to>
                                    </p:set>
                                    <p:animEffect transition="in" filter="randombar(horizontal)">
                                      <p:cBhvr>
                                        <p:cTn id="116" dur="500"/>
                                        <p:tgtEl>
                                          <p:spTgt spid="41"/>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42"/>
                                        </p:tgtEl>
                                        <p:attrNameLst>
                                          <p:attrName>style.visibility</p:attrName>
                                        </p:attrNameLst>
                                      </p:cBhvr>
                                      <p:to>
                                        <p:strVal val="visible"/>
                                      </p:to>
                                    </p:set>
                                    <p:animEffect transition="in" filter="randombar(horizontal)">
                                      <p:cBhvr>
                                        <p:cTn id="119" dur="500"/>
                                        <p:tgtEl>
                                          <p:spTgt spid="42"/>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43"/>
                                        </p:tgtEl>
                                        <p:attrNameLst>
                                          <p:attrName>style.visibility</p:attrName>
                                        </p:attrNameLst>
                                      </p:cBhvr>
                                      <p:to>
                                        <p:strVal val="visible"/>
                                      </p:to>
                                    </p:set>
                                    <p:animEffect transition="in" filter="randombar(horizontal)">
                                      <p:cBhvr>
                                        <p:cTn id="122" dur="500"/>
                                        <p:tgtEl>
                                          <p:spTgt spid="43"/>
                                        </p:tgtEl>
                                      </p:cBhvr>
                                    </p:animEffect>
                                  </p:childTnLst>
                                </p:cTn>
                              </p:par>
                              <p:par>
                                <p:cTn id="123" presetID="14" presetClass="entr" presetSubtype="10" fill="hold" grpId="0" nodeType="withEffect">
                                  <p:stCondLst>
                                    <p:cond delay="0"/>
                                  </p:stCondLst>
                                  <p:childTnLst>
                                    <p:set>
                                      <p:cBhvr>
                                        <p:cTn id="124" dur="1" fill="hold">
                                          <p:stCondLst>
                                            <p:cond delay="0"/>
                                          </p:stCondLst>
                                        </p:cTn>
                                        <p:tgtEl>
                                          <p:spTgt spid="44"/>
                                        </p:tgtEl>
                                        <p:attrNameLst>
                                          <p:attrName>style.visibility</p:attrName>
                                        </p:attrNameLst>
                                      </p:cBhvr>
                                      <p:to>
                                        <p:strVal val="visible"/>
                                      </p:to>
                                    </p:set>
                                    <p:animEffect transition="in" filter="randombar(horizontal)">
                                      <p:cBhvr>
                                        <p:cTn id="125" dur="500"/>
                                        <p:tgtEl>
                                          <p:spTgt spid="44"/>
                                        </p:tgtEl>
                                      </p:cBhvr>
                                    </p:animEffect>
                                  </p:childTnLst>
                                </p:cTn>
                              </p:par>
                              <p:par>
                                <p:cTn id="126" presetID="14" presetClass="entr" presetSubtype="10" fill="hold" grpId="0" nodeType="withEffect">
                                  <p:stCondLst>
                                    <p:cond delay="0"/>
                                  </p:stCondLst>
                                  <p:childTnLst>
                                    <p:set>
                                      <p:cBhvr>
                                        <p:cTn id="127" dur="1" fill="hold">
                                          <p:stCondLst>
                                            <p:cond delay="0"/>
                                          </p:stCondLst>
                                        </p:cTn>
                                        <p:tgtEl>
                                          <p:spTgt spid="45"/>
                                        </p:tgtEl>
                                        <p:attrNameLst>
                                          <p:attrName>style.visibility</p:attrName>
                                        </p:attrNameLst>
                                      </p:cBhvr>
                                      <p:to>
                                        <p:strVal val="visible"/>
                                      </p:to>
                                    </p:set>
                                    <p:animEffect transition="in" filter="randombar(horizontal)">
                                      <p:cBhvr>
                                        <p:cTn id="128" dur="500"/>
                                        <p:tgtEl>
                                          <p:spTgt spid="45"/>
                                        </p:tgtEl>
                                      </p:cBhvr>
                                    </p:animEffect>
                                  </p:childTnLst>
                                </p:cTn>
                              </p:par>
                              <p:par>
                                <p:cTn id="129" presetID="14" presetClass="entr" presetSubtype="10" fill="hold" grpId="0" nodeType="with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randombar(horizontal)">
                                      <p:cBhvr>
                                        <p:cTn id="131" dur="500"/>
                                        <p:tgtEl>
                                          <p:spTgt spid="46"/>
                                        </p:tgtEl>
                                      </p:cBhvr>
                                    </p:animEffect>
                                  </p:childTnLst>
                                </p:cTn>
                              </p:par>
                              <p:par>
                                <p:cTn id="132" presetID="14" presetClass="entr" presetSubtype="10" fill="hold" grpId="0" nodeType="withEffect">
                                  <p:stCondLst>
                                    <p:cond delay="0"/>
                                  </p:stCondLst>
                                  <p:childTnLst>
                                    <p:set>
                                      <p:cBhvr>
                                        <p:cTn id="133" dur="1" fill="hold">
                                          <p:stCondLst>
                                            <p:cond delay="0"/>
                                          </p:stCondLst>
                                        </p:cTn>
                                        <p:tgtEl>
                                          <p:spTgt spid="47"/>
                                        </p:tgtEl>
                                        <p:attrNameLst>
                                          <p:attrName>style.visibility</p:attrName>
                                        </p:attrNameLst>
                                      </p:cBhvr>
                                      <p:to>
                                        <p:strVal val="visible"/>
                                      </p:to>
                                    </p:set>
                                    <p:animEffect transition="in" filter="randombar(horizontal)">
                                      <p:cBhvr>
                                        <p:cTn id="134" dur="500"/>
                                        <p:tgtEl>
                                          <p:spTgt spid="47"/>
                                        </p:tgtEl>
                                      </p:cBhvr>
                                    </p:animEffect>
                                  </p:childTnLst>
                                </p:cTn>
                              </p:par>
                              <p:par>
                                <p:cTn id="135" presetID="14" presetClass="entr" presetSubtype="10" fill="hold" grpId="0" nodeType="withEffect">
                                  <p:stCondLst>
                                    <p:cond delay="0"/>
                                  </p:stCondLst>
                                  <p:childTnLst>
                                    <p:set>
                                      <p:cBhvr>
                                        <p:cTn id="136" dur="1" fill="hold">
                                          <p:stCondLst>
                                            <p:cond delay="0"/>
                                          </p:stCondLst>
                                        </p:cTn>
                                        <p:tgtEl>
                                          <p:spTgt spid="48"/>
                                        </p:tgtEl>
                                        <p:attrNameLst>
                                          <p:attrName>style.visibility</p:attrName>
                                        </p:attrNameLst>
                                      </p:cBhvr>
                                      <p:to>
                                        <p:strVal val="visible"/>
                                      </p:to>
                                    </p:set>
                                    <p:animEffect transition="in" filter="randombar(horizontal)">
                                      <p:cBhvr>
                                        <p:cTn id="137" dur="500"/>
                                        <p:tgtEl>
                                          <p:spTgt spid="48"/>
                                        </p:tgtEl>
                                      </p:cBhvr>
                                    </p:animEffect>
                                  </p:childTnLst>
                                </p:cTn>
                              </p:par>
                              <p:par>
                                <p:cTn id="138" presetID="14" presetClass="entr" presetSubtype="10" fill="hold" grpId="0" nodeType="withEffect">
                                  <p:stCondLst>
                                    <p:cond delay="0"/>
                                  </p:stCondLst>
                                  <p:childTnLst>
                                    <p:set>
                                      <p:cBhvr>
                                        <p:cTn id="139" dur="1" fill="hold">
                                          <p:stCondLst>
                                            <p:cond delay="0"/>
                                          </p:stCondLst>
                                        </p:cTn>
                                        <p:tgtEl>
                                          <p:spTgt spid="49"/>
                                        </p:tgtEl>
                                        <p:attrNameLst>
                                          <p:attrName>style.visibility</p:attrName>
                                        </p:attrNameLst>
                                      </p:cBhvr>
                                      <p:to>
                                        <p:strVal val="visible"/>
                                      </p:to>
                                    </p:set>
                                    <p:animEffect transition="in" filter="randombar(horizontal)">
                                      <p:cBhvr>
                                        <p:cTn id="140" dur="500"/>
                                        <p:tgtEl>
                                          <p:spTgt spid="49"/>
                                        </p:tgtEl>
                                      </p:cBhvr>
                                    </p:animEffect>
                                  </p:childTnLst>
                                </p:cTn>
                              </p:par>
                              <p:par>
                                <p:cTn id="141" presetID="14" presetClass="entr" presetSubtype="10" fill="hold" grpId="0" nodeType="withEffect">
                                  <p:stCondLst>
                                    <p:cond delay="0"/>
                                  </p:stCondLst>
                                  <p:childTnLst>
                                    <p:set>
                                      <p:cBhvr>
                                        <p:cTn id="142" dur="1" fill="hold">
                                          <p:stCondLst>
                                            <p:cond delay="0"/>
                                          </p:stCondLst>
                                        </p:cTn>
                                        <p:tgtEl>
                                          <p:spTgt spid="50"/>
                                        </p:tgtEl>
                                        <p:attrNameLst>
                                          <p:attrName>style.visibility</p:attrName>
                                        </p:attrNameLst>
                                      </p:cBhvr>
                                      <p:to>
                                        <p:strVal val="visible"/>
                                      </p:to>
                                    </p:set>
                                    <p:animEffect transition="in" filter="randombar(horizontal)">
                                      <p:cBhvr>
                                        <p:cTn id="143" dur="500"/>
                                        <p:tgtEl>
                                          <p:spTgt spid="50"/>
                                        </p:tgtEl>
                                      </p:cBhvr>
                                    </p:animEffect>
                                  </p:childTnLst>
                                </p:cTn>
                              </p:par>
                              <p:par>
                                <p:cTn id="144" presetID="14" presetClass="entr" presetSubtype="10" fill="hold" grpId="0" nodeType="withEffect">
                                  <p:stCondLst>
                                    <p:cond delay="0"/>
                                  </p:stCondLst>
                                  <p:childTnLst>
                                    <p:set>
                                      <p:cBhvr>
                                        <p:cTn id="145" dur="1" fill="hold">
                                          <p:stCondLst>
                                            <p:cond delay="0"/>
                                          </p:stCondLst>
                                        </p:cTn>
                                        <p:tgtEl>
                                          <p:spTgt spid="52"/>
                                        </p:tgtEl>
                                        <p:attrNameLst>
                                          <p:attrName>style.visibility</p:attrName>
                                        </p:attrNameLst>
                                      </p:cBhvr>
                                      <p:to>
                                        <p:strVal val="visible"/>
                                      </p:to>
                                    </p:set>
                                    <p:animEffect transition="in" filter="randombar(horizontal)">
                                      <p:cBhvr>
                                        <p:cTn id="146" dur="500"/>
                                        <p:tgtEl>
                                          <p:spTgt spid="52"/>
                                        </p:tgtEl>
                                      </p:cBhvr>
                                    </p:animEffect>
                                  </p:childTnLst>
                                </p:cTn>
                              </p:par>
                              <p:par>
                                <p:cTn id="147" presetID="14" presetClass="entr" presetSubtype="10" fill="hold" grpId="0" nodeType="withEffect">
                                  <p:stCondLst>
                                    <p:cond delay="0"/>
                                  </p:stCondLst>
                                  <p:childTnLst>
                                    <p:set>
                                      <p:cBhvr>
                                        <p:cTn id="148" dur="1" fill="hold">
                                          <p:stCondLst>
                                            <p:cond delay="0"/>
                                          </p:stCondLst>
                                        </p:cTn>
                                        <p:tgtEl>
                                          <p:spTgt spid="53"/>
                                        </p:tgtEl>
                                        <p:attrNameLst>
                                          <p:attrName>style.visibility</p:attrName>
                                        </p:attrNameLst>
                                      </p:cBhvr>
                                      <p:to>
                                        <p:strVal val="visible"/>
                                      </p:to>
                                    </p:set>
                                    <p:animEffect transition="in" filter="randombar(horizontal)">
                                      <p:cBhvr>
                                        <p:cTn id="149" dur="500"/>
                                        <p:tgtEl>
                                          <p:spTgt spid="53"/>
                                        </p:tgtEl>
                                      </p:cBhvr>
                                    </p:animEffect>
                                  </p:childTnLst>
                                </p:cTn>
                              </p:par>
                              <p:par>
                                <p:cTn id="150" presetID="14" presetClass="entr" presetSubtype="10" fill="hold" grpId="0" nodeType="withEffect">
                                  <p:stCondLst>
                                    <p:cond delay="0"/>
                                  </p:stCondLst>
                                  <p:childTnLst>
                                    <p:set>
                                      <p:cBhvr>
                                        <p:cTn id="151" dur="1" fill="hold">
                                          <p:stCondLst>
                                            <p:cond delay="0"/>
                                          </p:stCondLst>
                                        </p:cTn>
                                        <p:tgtEl>
                                          <p:spTgt spid="54"/>
                                        </p:tgtEl>
                                        <p:attrNameLst>
                                          <p:attrName>style.visibility</p:attrName>
                                        </p:attrNameLst>
                                      </p:cBhvr>
                                      <p:to>
                                        <p:strVal val="visible"/>
                                      </p:to>
                                    </p:set>
                                    <p:animEffect transition="in" filter="randombar(horizontal)">
                                      <p:cBhvr>
                                        <p:cTn id="152" dur="500"/>
                                        <p:tgtEl>
                                          <p:spTgt spid="54"/>
                                        </p:tgtEl>
                                      </p:cBhvr>
                                    </p:animEffect>
                                  </p:childTnLst>
                                </p:cTn>
                              </p:par>
                              <p:par>
                                <p:cTn id="153" presetID="14" presetClass="entr" presetSubtype="10" fill="hold" grpId="0" nodeType="withEffect">
                                  <p:stCondLst>
                                    <p:cond delay="0"/>
                                  </p:stCondLst>
                                  <p:childTnLst>
                                    <p:set>
                                      <p:cBhvr>
                                        <p:cTn id="154" dur="1" fill="hold">
                                          <p:stCondLst>
                                            <p:cond delay="0"/>
                                          </p:stCondLst>
                                        </p:cTn>
                                        <p:tgtEl>
                                          <p:spTgt spid="55"/>
                                        </p:tgtEl>
                                        <p:attrNameLst>
                                          <p:attrName>style.visibility</p:attrName>
                                        </p:attrNameLst>
                                      </p:cBhvr>
                                      <p:to>
                                        <p:strVal val="visible"/>
                                      </p:to>
                                    </p:set>
                                    <p:animEffect transition="in" filter="randombar(horizontal)">
                                      <p:cBhvr>
                                        <p:cTn id="155" dur="500"/>
                                        <p:tgtEl>
                                          <p:spTgt spid="55"/>
                                        </p:tgtEl>
                                      </p:cBhvr>
                                    </p:animEffect>
                                  </p:childTnLst>
                                </p:cTn>
                              </p:par>
                              <p:par>
                                <p:cTn id="156" presetID="14" presetClass="entr" presetSubtype="10" fill="hold" grpId="0" nodeType="withEffect">
                                  <p:stCondLst>
                                    <p:cond delay="0"/>
                                  </p:stCondLst>
                                  <p:childTnLst>
                                    <p:set>
                                      <p:cBhvr>
                                        <p:cTn id="157" dur="1" fill="hold">
                                          <p:stCondLst>
                                            <p:cond delay="0"/>
                                          </p:stCondLst>
                                        </p:cTn>
                                        <p:tgtEl>
                                          <p:spTgt spid="56"/>
                                        </p:tgtEl>
                                        <p:attrNameLst>
                                          <p:attrName>style.visibility</p:attrName>
                                        </p:attrNameLst>
                                      </p:cBhvr>
                                      <p:to>
                                        <p:strVal val="visible"/>
                                      </p:to>
                                    </p:set>
                                    <p:animEffect transition="in" filter="randombar(horizontal)">
                                      <p:cBhvr>
                                        <p:cTn id="158" dur="500"/>
                                        <p:tgtEl>
                                          <p:spTgt spid="56"/>
                                        </p:tgtEl>
                                      </p:cBhvr>
                                    </p:animEffect>
                                  </p:childTnLst>
                                </p:cTn>
                              </p:par>
                              <p:par>
                                <p:cTn id="159" presetID="14" presetClass="entr" presetSubtype="10" fill="hold" grpId="0" nodeType="withEffect">
                                  <p:stCondLst>
                                    <p:cond delay="0"/>
                                  </p:stCondLst>
                                  <p:childTnLst>
                                    <p:set>
                                      <p:cBhvr>
                                        <p:cTn id="160" dur="1" fill="hold">
                                          <p:stCondLst>
                                            <p:cond delay="0"/>
                                          </p:stCondLst>
                                        </p:cTn>
                                        <p:tgtEl>
                                          <p:spTgt spid="57"/>
                                        </p:tgtEl>
                                        <p:attrNameLst>
                                          <p:attrName>style.visibility</p:attrName>
                                        </p:attrNameLst>
                                      </p:cBhvr>
                                      <p:to>
                                        <p:strVal val="visible"/>
                                      </p:to>
                                    </p:set>
                                    <p:animEffect transition="in" filter="randombar(horizontal)">
                                      <p:cBhvr>
                                        <p:cTn id="161" dur="500"/>
                                        <p:tgtEl>
                                          <p:spTgt spid="57"/>
                                        </p:tgtEl>
                                      </p:cBhvr>
                                    </p:animEffect>
                                  </p:childTnLst>
                                </p:cTn>
                              </p:par>
                              <p:par>
                                <p:cTn id="162" presetID="14" presetClass="entr" presetSubtype="10" fill="hold" grpId="0" nodeType="withEffect">
                                  <p:stCondLst>
                                    <p:cond delay="0"/>
                                  </p:stCondLst>
                                  <p:childTnLst>
                                    <p:set>
                                      <p:cBhvr>
                                        <p:cTn id="163" dur="1" fill="hold">
                                          <p:stCondLst>
                                            <p:cond delay="0"/>
                                          </p:stCondLst>
                                        </p:cTn>
                                        <p:tgtEl>
                                          <p:spTgt spid="58"/>
                                        </p:tgtEl>
                                        <p:attrNameLst>
                                          <p:attrName>style.visibility</p:attrName>
                                        </p:attrNameLst>
                                      </p:cBhvr>
                                      <p:to>
                                        <p:strVal val="visible"/>
                                      </p:to>
                                    </p:set>
                                    <p:animEffect transition="in" filter="randombar(horizontal)">
                                      <p:cBhvr>
                                        <p:cTn id="164" dur="500"/>
                                        <p:tgtEl>
                                          <p:spTgt spid="58"/>
                                        </p:tgtEl>
                                      </p:cBhvr>
                                    </p:animEffect>
                                  </p:childTnLst>
                                </p:cTn>
                              </p:par>
                              <p:par>
                                <p:cTn id="165" presetID="14" presetClass="entr" presetSubtype="10" fill="hold" grpId="0" nodeType="withEffect">
                                  <p:stCondLst>
                                    <p:cond delay="0"/>
                                  </p:stCondLst>
                                  <p:childTnLst>
                                    <p:set>
                                      <p:cBhvr>
                                        <p:cTn id="166" dur="1" fill="hold">
                                          <p:stCondLst>
                                            <p:cond delay="0"/>
                                          </p:stCondLst>
                                        </p:cTn>
                                        <p:tgtEl>
                                          <p:spTgt spid="59"/>
                                        </p:tgtEl>
                                        <p:attrNameLst>
                                          <p:attrName>style.visibility</p:attrName>
                                        </p:attrNameLst>
                                      </p:cBhvr>
                                      <p:to>
                                        <p:strVal val="visible"/>
                                      </p:to>
                                    </p:set>
                                    <p:animEffect transition="in" filter="randombar(horizontal)">
                                      <p:cBhvr>
                                        <p:cTn id="167" dur="500"/>
                                        <p:tgtEl>
                                          <p:spTgt spid="59"/>
                                        </p:tgtEl>
                                      </p:cBhvr>
                                    </p:animEffect>
                                  </p:childTnLst>
                                </p:cTn>
                              </p:par>
                              <p:par>
                                <p:cTn id="168" presetID="14" presetClass="entr" presetSubtype="10" fill="hold" grpId="0" nodeType="withEffect">
                                  <p:stCondLst>
                                    <p:cond delay="0"/>
                                  </p:stCondLst>
                                  <p:childTnLst>
                                    <p:set>
                                      <p:cBhvr>
                                        <p:cTn id="169" dur="1" fill="hold">
                                          <p:stCondLst>
                                            <p:cond delay="0"/>
                                          </p:stCondLst>
                                        </p:cTn>
                                        <p:tgtEl>
                                          <p:spTgt spid="60"/>
                                        </p:tgtEl>
                                        <p:attrNameLst>
                                          <p:attrName>style.visibility</p:attrName>
                                        </p:attrNameLst>
                                      </p:cBhvr>
                                      <p:to>
                                        <p:strVal val="visible"/>
                                      </p:to>
                                    </p:set>
                                    <p:animEffect transition="in" filter="randombar(horizontal)">
                                      <p:cBhvr>
                                        <p:cTn id="170" dur="500"/>
                                        <p:tgtEl>
                                          <p:spTgt spid="60"/>
                                        </p:tgtEl>
                                      </p:cBhvr>
                                    </p:animEffect>
                                  </p:childTnLst>
                                </p:cTn>
                              </p:par>
                              <p:par>
                                <p:cTn id="171" presetID="14" presetClass="entr" presetSubtype="10" fill="hold" grpId="0" nodeType="withEffect">
                                  <p:stCondLst>
                                    <p:cond delay="0"/>
                                  </p:stCondLst>
                                  <p:childTnLst>
                                    <p:set>
                                      <p:cBhvr>
                                        <p:cTn id="172" dur="1" fill="hold">
                                          <p:stCondLst>
                                            <p:cond delay="0"/>
                                          </p:stCondLst>
                                        </p:cTn>
                                        <p:tgtEl>
                                          <p:spTgt spid="61"/>
                                        </p:tgtEl>
                                        <p:attrNameLst>
                                          <p:attrName>style.visibility</p:attrName>
                                        </p:attrNameLst>
                                      </p:cBhvr>
                                      <p:to>
                                        <p:strVal val="visible"/>
                                      </p:to>
                                    </p:set>
                                    <p:animEffect transition="in" filter="randombar(horizontal)">
                                      <p:cBhvr>
                                        <p:cTn id="173" dur="500"/>
                                        <p:tgtEl>
                                          <p:spTgt spid="61"/>
                                        </p:tgtEl>
                                      </p:cBhvr>
                                    </p:animEffect>
                                  </p:childTnLst>
                                </p:cTn>
                              </p:par>
                              <p:par>
                                <p:cTn id="174" presetID="14" presetClass="entr" presetSubtype="10" fill="hold" grpId="0" nodeType="withEffect">
                                  <p:stCondLst>
                                    <p:cond delay="0"/>
                                  </p:stCondLst>
                                  <p:childTnLst>
                                    <p:set>
                                      <p:cBhvr>
                                        <p:cTn id="175" dur="1" fill="hold">
                                          <p:stCondLst>
                                            <p:cond delay="0"/>
                                          </p:stCondLst>
                                        </p:cTn>
                                        <p:tgtEl>
                                          <p:spTgt spid="62"/>
                                        </p:tgtEl>
                                        <p:attrNameLst>
                                          <p:attrName>style.visibility</p:attrName>
                                        </p:attrNameLst>
                                      </p:cBhvr>
                                      <p:to>
                                        <p:strVal val="visible"/>
                                      </p:to>
                                    </p:set>
                                    <p:animEffect transition="in" filter="randombar(horizontal)">
                                      <p:cBhvr>
                                        <p:cTn id="176" dur="500"/>
                                        <p:tgtEl>
                                          <p:spTgt spid="62"/>
                                        </p:tgtEl>
                                      </p:cBhvr>
                                    </p:animEffect>
                                  </p:childTnLst>
                                </p:cTn>
                              </p:par>
                              <p:par>
                                <p:cTn id="177" presetID="14" presetClass="entr" presetSubtype="10" fill="hold" grpId="0" nodeType="withEffect">
                                  <p:stCondLst>
                                    <p:cond delay="0"/>
                                  </p:stCondLst>
                                  <p:childTnLst>
                                    <p:set>
                                      <p:cBhvr>
                                        <p:cTn id="178" dur="1" fill="hold">
                                          <p:stCondLst>
                                            <p:cond delay="0"/>
                                          </p:stCondLst>
                                        </p:cTn>
                                        <p:tgtEl>
                                          <p:spTgt spid="63"/>
                                        </p:tgtEl>
                                        <p:attrNameLst>
                                          <p:attrName>style.visibility</p:attrName>
                                        </p:attrNameLst>
                                      </p:cBhvr>
                                      <p:to>
                                        <p:strVal val="visible"/>
                                      </p:to>
                                    </p:set>
                                    <p:animEffect transition="in" filter="randombar(horizontal)">
                                      <p:cBhvr>
                                        <p:cTn id="179" dur="500"/>
                                        <p:tgtEl>
                                          <p:spTgt spid="63"/>
                                        </p:tgtEl>
                                      </p:cBhvr>
                                    </p:animEffect>
                                  </p:childTnLst>
                                </p:cTn>
                              </p:par>
                              <p:par>
                                <p:cTn id="180" presetID="14" presetClass="entr" presetSubtype="10" fill="hold" grpId="0" nodeType="withEffect">
                                  <p:stCondLst>
                                    <p:cond delay="0"/>
                                  </p:stCondLst>
                                  <p:childTnLst>
                                    <p:set>
                                      <p:cBhvr>
                                        <p:cTn id="181" dur="1" fill="hold">
                                          <p:stCondLst>
                                            <p:cond delay="0"/>
                                          </p:stCondLst>
                                        </p:cTn>
                                        <p:tgtEl>
                                          <p:spTgt spid="64"/>
                                        </p:tgtEl>
                                        <p:attrNameLst>
                                          <p:attrName>style.visibility</p:attrName>
                                        </p:attrNameLst>
                                      </p:cBhvr>
                                      <p:to>
                                        <p:strVal val="visible"/>
                                      </p:to>
                                    </p:set>
                                    <p:animEffect transition="in" filter="randombar(horizontal)">
                                      <p:cBhvr>
                                        <p:cTn id="182" dur="500"/>
                                        <p:tgtEl>
                                          <p:spTgt spid="64"/>
                                        </p:tgtEl>
                                      </p:cBhvr>
                                    </p:animEffect>
                                  </p:childTnLst>
                                </p:cTn>
                              </p:par>
                              <p:par>
                                <p:cTn id="183" presetID="14" presetClass="entr" presetSubtype="10" fill="hold" grpId="0" nodeType="withEffect">
                                  <p:stCondLst>
                                    <p:cond delay="0"/>
                                  </p:stCondLst>
                                  <p:childTnLst>
                                    <p:set>
                                      <p:cBhvr>
                                        <p:cTn id="184" dur="1" fill="hold">
                                          <p:stCondLst>
                                            <p:cond delay="0"/>
                                          </p:stCondLst>
                                        </p:cTn>
                                        <p:tgtEl>
                                          <p:spTgt spid="65"/>
                                        </p:tgtEl>
                                        <p:attrNameLst>
                                          <p:attrName>style.visibility</p:attrName>
                                        </p:attrNameLst>
                                      </p:cBhvr>
                                      <p:to>
                                        <p:strVal val="visible"/>
                                      </p:to>
                                    </p:set>
                                    <p:animEffect transition="in" filter="randombar(horizontal)">
                                      <p:cBhvr>
                                        <p:cTn id="185" dur="500"/>
                                        <p:tgtEl>
                                          <p:spTgt spid="65"/>
                                        </p:tgtEl>
                                      </p:cBhvr>
                                    </p:animEffect>
                                  </p:childTnLst>
                                </p:cTn>
                              </p:par>
                              <p:par>
                                <p:cTn id="186" presetID="14" presetClass="entr" presetSubtype="10" fill="hold" grpId="0" nodeType="withEffect">
                                  <p:stCondLst>
                                    <p:cond delay="0"/>
                                  </p:stCondLst>
                                  <p:childTnLst>
                                    <p:set>
                                      <p:cBhvr>
                                        <p:cTn id="187" dur="1" fill="hold">
                                          <p:stCondLst>
                                            <p:cond delay="0"/>
                                          </p:stCondLst>
                                        </p:cTn>
                                        <p:tgtEl>
                                          <p:spTgt spid="66"/>
                                        </p:tgtEl>
                                        <p:attrNameLst>
                                          <p:attrName>style.visibility</p:attrName>
                                        </p:attrNameLst>
                                      </p:cBhvr>
                                      <p:to>
                                        <p:strVal val="visible"/>
                                      </p:to>
                                    </p:set>
                                    <p:animEffect transition="in" filter="randombar(horizontal)">
                                      <p:cBhvr>
                                        <p:cTn id="188" dur="500"/>
                                        <p:tgtEl>
                                          <p:spTgt spid="66"/>
                                        </p:tgtEl>
                                      </p:cBhvr>
                                    </p:animEffect>
                                  </p:childTnLst>
                                </p:cTn>
                              </p:par>
                              <p:par>
                                <p:cTn id="189" presetID="14" presetClass="entr" presetSubtype="10" fill="hold" grpId="0" nodeType="withEffect">
                                  <p:stCondLst>
                                    <p:cond delay="0"/>
                                  </p:stCondLst>
                                  <p:childTnLst>
                                    <p:set>
                                      <p:cBhvr>
                                        <p:cTn id="190" dur="1" fill="hold">
                                          <p:stCondLst>
                                            <p:cond delay="0"/>
                                          </p:stCondLst>
                                        </p:cTn>
                                        <p:tgtEl>
                                          <p:spTgt spid="67"/>
                                        </p:tgtEl>
                                        <p:attrNameLst>
                                          <p:attrName>style.visibility</p:attrName>
                                        </p:attrNameLst>
                                      </p:cBhvr>
                                      <p:to>
                                        <p:strVal val="visible"/>
                                      </p:to>
                                    </p:set>
                                    <p:animEffect transition="in" filter="randombar(horizontal)">
                                      <p:cBhvr>
                                        <p:cTn id="191" dur="500"/>
                                        <p:tgtEl>
                                          <p:spTgt spid="67"/>
                                        </p:tgtEl>
                                      </p:cBhvr>
                                    </p:animEffect>
                                  </p:childTnLst>
                                </p:cTn>
                              </p:par>
                              <p:par>
                                <p:cTn id="192" presetID="14" presetClass="entr" presetSubtype="10" fill="hold" grpId="0" nodeType="withEffect">
                                  <p:stCondLst>
                                    <p:cond delay="0"/>
                                  </p:stCondLst>
                                  <p:childTnLst>
                                    <p:set>
                                      <p:cBhvr>
                                        <p:cTn id="193" dur="1" fill="hold">
                                          <p:stCondLst>
                                            <p:cond delay="0"/>
                                          </p:stCondLst>
                                        </p:cTn>
                                        <p:tgtEl>
                                          <p:spTgt spid="68"/>
                                        </p:tgtEl>
                                        <p:attrNameLst>
                                          <p:attrName>style.visibility</p:attrName>
                                        </p:attrNameLst>
                                      </p:cBhvr>
                                      <p:to>
                                        <p:strVal val="visible"/>
                                      </p:to>
                                    </p:set>
                                    <p:animEffect transition="in" filter="randombar(horizontal)">
                                      <p:cBhvr>
                                        <p:cTn id="194" dur="500"/>
                                        <p:tgtEl>
                                          <p:spTgt spid="68"/>
                                        </p:tgtEl>
                                      </p:cBhvr>
                                    </p:animEffect>
                                  </p:childTnLst>
                                </p:cTn>
                              </p:par>
                              <p:par>
                                <p:cTn id="195" presetID="14" presetClass="entr" presetSubtype="10" fill="hold" grpId="0" nodeType="withEffect">
                                  <p:stCondLst>
                                    <p:cond delay="0"/>
                                  </p:stCondLst>
                                  <p:childTnLst>
                                    <p:set>
                                      <p:cBhvr>
                                        <p:cTn id="196" dur="1" fill="hold">
                                          <p:stCondLst>
                                            <p:cond delay="0"/>
                                          </p:stCondLst>
                                        </p:cTn>
                                        <p:tgtEl>
                                          <p:spTgt spid="69"/>
                                        </p:tgtEl>
                                        <p:attrNameLst>
                                          <p:attrName>style.visibility</p:attrName>
                                        </p:attrNameLst>
                                      </p:cBhvr>
                                      <p:to>
                                        <p:strVal val="visible"/>
                                      </p:to>
                                    </p:set>
                                    <p:animEffect transition="in" filter="randombar(horizontal)">
                                      <p:cBhvr>
                                        <p:cTn id="197" dur="500"/>
                                        <p:tgtEl>
                                          <p:spTgt spid="69"/>
                                        </p:tgtEl>
                                      </p:cBhvr>
                                    </p:animEffect>
                                  </p:childTnLst>
                                </p:cTn>
                              </p:par>
                              <p:par>
                                <p:cTn id="198" presetID="14" presetClass="entr" presetSubtype="10" fill="hold" grpId="0" nodeType="withEffect">
                                  <p:stCondLst>
                                    <p:cond delay="0"/>
                                  </p:stCondLst>
                                  <p:childTnLst>
                                    <p:set>
                                      <p:cBhvr>
                                        <p:cTn id="199" dur="1" fill="hold">
                                          <p:stCondLst>
                                            <p:cond delay="0"/>
                                          </p:stCondLst>
                                        </p:cTn>
                                        <p:tgtEl>
                                          <p:spTgt spid="70"/>
                                        </p:tgtEl>
                                        <p:attrNameLst>
                                          <p:attrName>style.visibility</p:attrName>
                                        </p:attrNameLst>
                                      </p:cBhvr>
                                      <p:to>
                                        <p:strVal val="visible"/>
                                      </p:to>
                                    </p:set>
                                    <p:animEffect transition="in" filter="randombar(horizontal)">
                                      <p:cBhvr>
                                        <p:cTn id="200" dur="500"/>
                                        <p:tgtEl>
                                          <p:spTgt spid="70"/>
                                        </p:tgtEl>
                                      </p:cBhvr>
                                    </p:animEffect>
                                  </p:childTnLst>
                                </p:cTn>
                              </p:par>
                              <p:par>
                                <p:cTn id="201" presetID="14" presetClass="entr" presetSubtype="10" fill="hold" grpId="0" nodeType="withEffect">
                                  <p:stCondLst>
                                    <p:cond delay="0"/>
                                  </p:stCondLst>
                                  <p:childTnLst>
                                    <p:set>
                                      <p:cBhvr>
                                        <p:cTn id="202" dur="1" fill="hold">
                                          <p:stCondLst>
                                            <p:cond delay="0"/>
                                          </p:stCondLst>
                                        </p:cTn>
                                        <p:tgtEl>
                                          <p:spTgt spid="71"/>
                                        </p:tgtEl>
                                        <p:attrNameLst>
                                          <p:attrName>style.visibility</p:attrName>
                                        </p:attrNameLst>
                                      </p:cBhvr>
                                      <p:to>
                                        <p:strVal val="visible"/>
                                      </p:to>
                                    </p:set>
                                    <p:animEffect transition="in" filter="randombar(horizontal)">
                                      <p:cBhvr>
                                        <p:cTn id="203" dur="500"/>
                                        <p:tgtEl>
                                          <p:spTgt spid="71"/>
                                        </p:tgtEl>
                                      </p:cBhvr>
                                    </p:animEffect>
                                  </p:childTnLst>
                                </p:cTn>
                              </p:par>
                              <p:par>
                                <p:cTn id="204" presetID="14" presetClass="entr" presetSubtype="10" fill="hold" grpId="0" nodeType="withEffect">
                                  <p:stCondLst>
                                    <p:cond delay="0"/>
                                  </p:stCondLst>
                                  <p:childTnLst>
                                    <p:set>
                                      <p:cBhvr>
                                        <p:cTn id="205" dur="1" fill="hold">
                                          <p:stCondLst>
                                            <p:cond delay="0"/>
                                          </p:stCondLst>
                                        </p:cTn>
                                        <p:tgtEl>
                                          <p:spTgt spid="51"/>
                                        </p:tgtEl>
                                        <p:attrNameLst>
                                          <p:attrName>style.visibility</p:attrName>
                                        </p:attrNameLst>
                                      </p:cBhvr>
                                      <p:to>
                                        <p:strVal val="visible"/>
                                      </p:to>
                                    </p:set>
                                    <p:animEffect transition="in" filter="randombar(horizontal)">
                                      <p:cBhvr>
                                        <p:cTn id="206"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2" grpId="0" animBg="1"/>
      <p:bldP spid="7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F8E82E1-E08C-BFD8-63BD-37DD4CE30D22}"/>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C8D0FA1C-7285-7D8E-0A93-2D8185B03AAB}"/>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DAF53224-5717-0C10-AAB4-646867235020}"/>
              </a:ext>
            </a:extLst>
          </p:cNvPr>
          <p:cNvSpPr>
            <a:spLocks noGrp="1"/>
          </p:cNvSpPr>
          <p:nvPr>
            <p:ph type="sldNum" sz="quarter" idx="12"/>
          </p:nvPr>
        </p:nvSpPr>
        <p:spPr/>
        <p:txBody>
          <a:bodyPr/>
          <a:lstStyle/>
          <a:p>
            <a:fld id="{294A09A9-5501-47C1-A89A-A340965A2BE2}" type="slidenum">
              <a:rPr lang="en-US" smtClean="0"/>
              <a:pPr/>
              <a:t>33</a:t>
            </a:fld>
            <a:endParaRPr lang="en-US" dirty="0"/>
          </a:p>
        </p:txBody>
      </p:sp>
      <p:sp>
        <p:nvSpPr>
          <p:cNvPr id="6" name="TextBox 5">
            <a:extLst>
              <a:ext uri="{FF2B5EF4-FFF2-40B4-BE49-F238E27FC236}">
                <a16:creationId xmlns:a16="http://schemas.microsoft.com/office/drawing/2014/main" id="{BDC97598-9DC5-0C0F-53E2-2E14E78E88BB}"/>
              </a:ext>
            </a:extLst>
          </p:cNvPr>
          <p:cNvSpPr txBox="1"/>
          <p:nvPr/>
        </p:nvSpPr>
        <p:spPr>
          <a:xfrm>
            <a:off x="339570" y="405698"/>
            <a:ext cx="9514643" cy="584775"/>
          </a:xfrm>
          <a:prstGeom prst="rect">
            <a:avLst/>
          </a:prstGeom>
          <a:noFill/>
        </p:spPr>
        <p:txBody>
          <a:bodyPr wrap="square">
            <a:spAutoFit/>
          </a:bodyPr>
          <a:lstStyle/>
          <a:p>
            <a:pPr algn="just"/>
            <a:r>
              <a:rPr lang="en-IN" sz="3200" b="1" dirty="0">
                <a:effectLst/>
                <a:latin typeface="Times New Roman" panose="02020603050405020304" pitchFamily="18" charset="0"/>
                <a:ea typeface="Verdana" panose="020B0604030504040204" pitchFamily="34" charset="0"/>
                <a:cs typeface="Times New Roman" panose="02020603050405020304" pitchFamily="18" charset="0"/>
              </a:rPr>
              <a:t>Consider the linear array AAA(5:50) and BBB(-5:10)</a:t>
            </a:r>
            <a:endParaRPr lang="en-IN" sz="11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7E189BD8-9BEA-0E09-3A04-ED80D34D5BDF}"/>
              </a:ext>
            </a:extLst>
          </p:cNvPr>
          <p:cNvSpPr txBox="1"/>
          <p:nvPr/>
        </p:nvSpPr>
        <p:spPr>
          <a:xfrm>
            <a:off x="594607" y="1323209"/>
            <a:ext cx="9514643" cy="1569660"/>
          </a:xfrm>
          <a:prstGeom prst="rect">
            <a:avLst/>
          </a:prstGeom>
          <a:noFill/>
        </p:spPr>
        <p:txBody>
          <a:bodyPr wrap="square">
            <a:spAutoFit/>
          </a:bodyPr>
          <a:lstStyle/>
          <a:p>
            <a:pPr marL="571500" indent="-571500" algn="just">
              <a:buAutoNum type="romanLcParenBoth"/>
            </a:pPr>
            <a:r>
              <a:rPr lang="en-IN" sz="3200" b="1" dirty="0">
                <a:solidFill>
                  <a:srgbClr val="C00000"/>
                </a:solidFill>
                <a:effectLst/>
                <a:latin typeface="Times New Roman" panose="02020603050405020304" pitchFamily="18" charset="0"/>
                <a:ea typeface="Verdana" panose="020B0604030504040204" pitchFamily="34" charset="0"/>
                <a:cs typeface="Times New Roman" panose="02020603050405020304" pitchFamily="18" charset="0"/>
              </a:rPr>
              <a:t>Find the number of elements in each array</a:t>
            </a:r>
          </a:p>
          <a:p>
            <a:pPr lvl="1" algn="just"/>
            <a:r>
              <a:rPr lang="en-IN" sz="3200" i="1" dirty="0">
                <a:effectLst/>
                <a:latin typeface="Times New Roman" panose="02020603050405020304" pitchFamily="18" charset="0"/>
                <a:ea typeface="Verdana" panose="020B0604030504040204" pitchFamily="34" charset="0"/>
                <a:cs typeface="Times New Roman" panose="02020603050405020304" pitchFamily="18" charset="0"/>
              </a:rPr>
              <a:t>AAA(5:50)= UB-LB+1= 50-5+1=46</a:t>
            </a:r>
          </a:p>
          <a:p>
            <a:pPr lvl="1" algn="just"/>
            <a:r>
              <a:rPr lang="en-IN" sz="3200" i="1" dirty="0">
                <a:latin typeface="Times New Roman" panose="02020603050405020304" pitchFamily="18" charset="0"/>
                <a:ea typeface="Verdana" panose="020B0604030504040204" pitchFamily="34" charset="0"/>
                <a:cs typeface="Times New Roman" panose="02020603050405020304" pitchFamily="18" charset="0"/>
              </a:rPr>
              <a:t>BBB(-5:10)=UB-LB+1=10-(-5)+1=16</a:t>
            </a:r>
            <a:endParaRPr lang="en-IN" sz="1100" i="1" dirty="0">
              <a:effectLst/>
              <a:latin typeface="Verdana" panose="020B0604030504040204" pitchFamily="34" charset="0"/>
              <a:ea typeface="Verdana" panose="020B060403050404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4F9E68AC-2C35-4165-8D72-EAE9148D2260}"/>
                  </a:ext>
                </a:extLst>
              </p:cNvPr>
              <p:cNvSpPr txBox="1"/>
              <p:nvPr/>
            </p:nvSpPr>
            <p:spPr>
              <a:xfrm>
                <a:off x="827871" y="3207459"/>
                <a:ext cx="9514643" cy="2554545"/>
              </a:xfrm>
              <a:prstGeom prst="rect">
                <a:avLst/>
              </a:prstGeom>
              <a:noFill/>
            </p:spPr>
            <p:txBody>
              <a:bodyPr wrap="square">
                <a:spAutoFit/>
              </a:bodyPr>
              <a:lstStyle/>
              <a:p>
                <a:pPr algn="just"/>
                <a:r>
                  <a:rPr lang="en-IN" sz="3200" b="1" dirty="0">
                    <a:solidFill>
                      <a:srgbClr val="C00000"/>
                    </a:solidFill>
                    <a:effectLst/>
                    <a:latin typeface="Times New Roman" panose="02020603050405020304" pitchFamily="18" charset="0"/>
                    <a:ea typeface="Verdana" panose="020B0604030504040204" pitchFamily="34" charset="0"/>
                    <a:cs typeface="Times New Roman" panose="02020603050405020304" pitchFamily="18" charset="0"/>
                  </a:rPr>
                  <a:t>(ii) Suppose Base(AAA)=300, BASE(BBB)=500 and 4 words per memory cell for AAA and 2 words for BBB, find</a:t>
                </a:r>
              </a:p>
              <a:p>
                <a:pPr lvl="1" algn="just"/>
                <a:r>
                  <a:rPr lang="en-IN" sz="3200" i="1" dirty="0">
                    <a:effectLst/>
                    <a:latin typeface="Times New Roman" panose="02020603050405020304" pitchFamily="18" charset="0"/>
                    <a:ea typeface="Verdana" panose="020B0604030504040204" pitchFamily="34" charset="0"/>
                    <a:cs typeface="Times New Roman" panose="02020603050405020304" pitchFamily="18" charset="0"/>
                  </a:rPr>
                  <a:t>Address(AAA[15])=</a:t>
                </a:r>
                <a:r>
                  <a:rPr lang="en-US" sz="1100" b="1" dirty="0">
                    <a:solidFill>
                      <a:srgbClr val="7030A0"/>
                    </a:solidFill>
                  </a:rPr>
                  <a:t> </a:t>
                </a:r>
              </a:p>
              <a:p>
                <a:pPr lvl="1" algn="just"/>
                <a14:m>
                  <m:oMath xmlns:m="http://schemas.openxmlformats.org/officeDocument/2006/math">
                    <m:r>
                      <a:rPr lang="en-US" sz="2800" b="1" i="1" smtClean="0">
                        <a:solidFill>
                          <a:srgbClr val="7030A0"/>
                        </a:solidFill>
                        <a:latin typeface="Cambria Math" panose="02040503050406030204" pitchFamily="18" charset="0"/>
                      </a:rPr>
                      <m:t>𝑩𝑨</m:t>
                    </m:r>
                    <m:d>
                      <m:dPr>
                        <m:ctrlPr>
                          <a:rPr lang="en-US" sz="2800" b="1" i="1" smtClean="0">
                            <a:solidFill>
                              <a:srgbClr val="7030A0"/>
                            </a:solidFill>
                            <a:latin typeface="Cambria Math" panose="02040503050406030204" pitchFamily="18" charset="0"/>
                          </a:rPr>
                        </m:ctrlPr>
                      </m:dPr>
                      <m:e>
                        <m:r>
                          <a:rPr lang="en-US" sz="2800" b="1" i="1" smtClean="0">
                            <a:solidFill>
                              <a:srgbClr val="7030A0"/>
                            </a:solidFill>
                            <a:latin typeface="Cambria Math" panose="02040503050406030204" pitchFamily="18" charset="0"/>
                          </a:rPr>
                          <m:t>𝑨𝑨𝑨</m:t>
                        </m:r>
                      </m:e>
                    </m:d>
                    <m:r>
                      <a:rPr lang="en-US" sz="2800" b="1" i="1" smtClean="0">
                        <a:solidFill>
                          <a:srgbClr val="7030A0"/>
                        </a:solidFill>
                        <a:latin typeface="Cambria Math" panose="02040503050406030204" pitchFamily="18" charset="0"/>
                      </a:rPr>
                      <m:t>+</m:t>
                    </m:r>
                    <m:r>
                      <a:rPr lang="en-US" sz="2800" b="1" i="1" smtClean="0">
                        <a:solidFill>
                          <a:srgbClr val="7030A0"/>
                        </a:solidFill>
                        <a:latin typeface="Cambria Math" panose="02040503050406030204" pitchFamily="18" charset="0"/>
                      </a:rPr>
                      <m:t>𝒘</m:t>
                    </m:r>
                    <m:d>
                      <m:dPr>
                        <m:ctrlPr>
                          <a:rPr lang="en-US" sz="2800" b="1" i="1" smtClean="0">
                            <a:solidFill>
                              <a:srgbClr val="7030A0"/>
                            </a:solidFill>
                            <a:latin typeface="Cambria Math" panose="02040503050406030204" pitchFamily="18" charset="0"/>
                          </a:rPr>
                        </m:ctrlPr>
                      </m:dPr>
                      <m:e>
                        <m:r>
                          <a:rPr lang="en-US" sz="2800" b="1" i="1" smtClean="0">
                            <a:solidFill>
                              <a:srgbClr val="7030A0"/>
                            </a:solidFill>
                            <a:latin typeface="Cambria Math" panose="02040503050406030204" pitchFamily="18" charset="0"/>
                          </a:rPr>
                          <m:t>𝒌</m:t>
                        </m:r>
                        <m:r>
                          <a:rPr lang="en-US" sz="2800" b="1" i="1" smtClean="0">
                            <a:solidFill>
                              <a:srgbClr val="7030A0"/>
                            </a:solidFill>
                            <a:latin typeface="Cambria Math" panose="02040503050406030204" pitchFamily="18" charset="0"/>
                          </a:rPr>
                          <m:t>−</m:t>
                        </m:r>
                        <m:r>
                          <a:rPr lang="en-US" sz="2800" b="1" i="1" smtClean="0">
                            <a:solidFill>
                              <a:srgbClr val="7030A0"/>
                            </a:solidFill>
                            <a:latin typeface="Cambria Math" panose="02040503050406030204" pitchFamily="18" charset="0"/>
                          </a:rPr>
                          <m:t>𝑳𝑩</m:t>
                        </m:r>
                      </m:e>
                    </m:d>
                    <m:r>
                      <a:rPr lang="en-US" sz="2800" b="0" i="1" smtClean="0">
                        <a:solidFill>
                          <a:srgbClr val="7030A0"/>
                        </a:solidFill>
                        <a:latin typeface="Cambria Math" panose="02040503050406030204" pitchFamily="18" charset="0"/>
                      </a:rPr>
                      <m:t>=300+4(15−5)</m:t>
                    </m:r>
                  </m:oMath>
                </a14:m>
                <a:r>
                  <a:rPr lang="en-IN" sz="3200" i="1" dirty="0">
                    <a:effectLst/>
                    <a:latin typeface="Verdana" panose="020B0604030504040204" pitchFamily="34" charset="0"/>
                    <a:ea typeface="Verdana" panose="020B0604030504040204" pitchFamily="34" charset="0"/>
                    <a:cs typeface="Times New Roman" panose="02020603050405020304" pitchFamily="18" charset="0"/>
                  </a:rPr>
                  <a:t>=340</a:t>
                </a:r>
                <a:endParaRPr lang="en-IN" sz="1100" i="1" dirty="0">
                  <a:effectLst/>
                  <a:latin typeface="Verdana" panose="020B0604030504040204" pitchFamily="34" charset="0"/>
                  <a:ea typeface="Verdana" panose="020B0604030504040204" pitchFamily="34"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4F9E68AC-2C35-4165-8D72-EAE9148D2260}"/>
                  </a:ext>
                </a:extLst>
              </p:cNvPr>
              <p:cNvSpPr txBox="1">
                <a:spLocks noRot="1" noChangeAspect="1" noMove="1" noResize="1" noEditPoints="1" noAdjustHandles="1" noChangeArrowheads="1" noChangeShapeType="1" noTextEdit="1"/>
              </p:cNvSpPr>
              <p:nvPr/>
            </p:nvSpPr>
            <p:spPr>
              <a:xfrm>
                <a:off x="827871" y="3207459"/>
                <a:ext cx="9514643" cy="2554545"/>
              </a:xfrm>
              <a:prstGeom prst="rect">
                <a:avLst/>
              </a:prstGeom>
              <a:blipFill>
                <a:blip r:embed="rId2"/>
                <a:stretch>
                  <a:fillRect l="-1666" t="-3341" r="-1602" b="-6921"/>
                </a:stretch>
              </a:blipFill>
            </p:spPr>
            <p:txBody>
              <a:bodyPr/>
              <a:lstStyle/>
              <a:p>
                <a:r>
                  <a:rPr lang="en-IN">
                    <a:noFill/>
                  </a:rPr>
                  <a:t> </a:t>
                </a:r>
              </a:p>
            </p:txBody>
          </p:sp>
        </mc:Fallback>
      </mc:AlternateContent>
    </p:spTree>
    <p:extLst>
      <p:ext uri="{BB962C8B-B14F-4D97-AF65-F5344CB8AC3E}">
        <p14:creationId xmlns:p14="http://schemas.microsoft.com/office/powerpoint/2010/main" val="29660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A2BE0C2-5EB2-9819-9F58-33F36EC2B006}"/>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0C39DD6E-2C17-A241-D440-C6DB1D7F8878}"/>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B3BAFF85-4729-6B4E-63E3-2FA2D52D75FE}"/>
              </a:ext>
            </a:extLst>
          </p:cNvPr>
          <p:cNvSpPr>
            <a:spLocks noGrp="1"/>
          </p:cNvSpPr>
          <p:nvPr>
            <p:ph type="sldNum" sz="quarter" idx="12"/>
          </p:nvPr>
        </p:nvSpPr>
        <p:spPr/>
        <p:txBody>
          <a:bodyPr/>
          <a:lstStyle/>
          <a:p>
            <a:fld id="{294A09A9-5501-47C1-A89A-A340965A2BE2}" type="slidenum">
              <a:rPr lang="en-US" smtClean="0"/>
              <a:pPr/>
              <a:t>34</a:t>
            </a:fld>
            <a:endParaRPr lang="en-US"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A37687D6-A59C-DCD9-39A7-738AB2B7D4F5}"/>
                  </a:ext>
                </a:extLst>
              </p:cNvPr>
              <p:cNvSpPr txBox="1"/>
              <p:nvPr/>
            </p:nvSpPr>
            <p:spPr>
              <a:xfrm>
                <a:off x="865415" y="891694"/>
                <a:ext cx="8754446" cy="892552"/>
              </a:xfrm>
              <a:prstGeom prst="rect">
                <a:avLst/>
              </a:prstGeom>
              <a:noFill/>
            </p:spPr>
            <p:txBody>
              <a:bodyPr wrap="square">
                <a:spAutoFit/>
              </a:bodyPr>
              <a:lstStyle/>
              <a:p>
                <a:pPr lvl="1" algn="just"/>
                <a:r>
                  <a:rPr lang="en-IN" sz="2600" i="1" dirty="0">
                    <a:effectLst/>
                    <a:latin typeface="Book Antiqua" panose="02040602050305030304" pitchFamily="18" charset="0"/>
                    <a:ea typeface="Verdana" panose="020B0604030504040204" pitchFamily="34" charset="0"/>
                    <a:cs typeface="Times New Roman" panose="02020603050405020304" pitchFamily="18" charset="0"/>
                  </a:rPr>
                  <a:t>Address(AAA[55])=</a:t>
                </a:r>
                <a:r>
                  <a:rPr lang="en-US" sz="2600" b="1" dirty="0">
                    <a:solidFill>
                      <a:srgbClr val="7030A0"/>
                    </a:solidFill>
                    <a:latin typeface="Book Antiqua" panose="02040602050305030304" pitchFamily="18" charset="0"/>
                  </a:rPr>
                  <a:t> </a:t>
                </a:r>
              </a:p>
              <a:p>
                <a:pPr lvl="1" algn="just"/>
                <a14:m>
                  <m:oMath xmlns:m="http://schemas.openxmlformats.org/officeDocument/2006/math">
                    <m:r>
                      <a:rPr lang="en-US" sz="2600" b="1" i="1" smtClean="0">
                        <a:solidFill>
                          <a:srgbClr val="7030A0"/>
                        </a:solidFill>
                        <a:latin typeface="Cambria Math" panose="02040503050406030204" pitchFamily="18" charset="0"/>
                      </a:rPr>
                      <m:t>𝑩𝑨</m:t>
                    </m:r>
                    <m:d>
                      <m:dPr>
                        <m:ctrlPr>
                          <a:rPr lang="en-US" sz="2600" b="1" i="1" smtClean="0">
                            <a:solidFill>
                              <a:srgbClr val="7030A0"/>
                            </a:solidFill>
                            <a:latin typeface="Cambria Math" panose="02040503050406030204" pitchFamily="18" charset="0"/>
                          </a:rPr>
                        </m:ctrlPr>
                      </m:dPr>
                      <m:e>
                        <m:r>
                          <a:rPr lang="en-US" sz="2600" b="1" i="1" smtClean="0">
                            <a:solidFill>
                              <a:srgbClr val="7030A0"/>
                            </a:solidFill>
                            <a:latin typeface="Cambria Math" panose="02040503050406030204" pitchFamily="18" charset="0"/>
                          </a:rPr>
                          <m:t>𝑨𝑨𝑨</m:t>
                        </m:r>
                      </m:e>
                    </m:d>
                    <m:r>
                      <a:rPr lang="en-US" sz="2600" b="1" i="1" smtClean="0">
                        <a:solidFill>
                          <a:srgbClr val="7030A0"/>
                        </a:solidFill>
                        <a:latin typeface="Cambria Math" panose="02040503050406030204" pitchFamily="18" charset="0"/>
                      </a:rPr>
                      <m:t>+</m:t>
                    </m:r>
                    <m:r>
                      <a:rPr lang="en-US" sz="2600" b="1" i="1" smtClean="0">
                        <a:solidFill>
                          <a:srgbClr val="7030A0"/>
                        </a:solidFill>
                        <a:latin typeface="Cambria Math" panose="02040503050406030204" pitchFamily="18" charset="0"/>
                      </a:rPr>
                      <m:t>𝒘</m:t>
                    </m:r>
                    <m:d>
                      <m:dPr>
                        <m:ctrlPr>
                          <a:rPr lang="en-US" sz="2600" b="1" i="1" smtClean="0">
                            <a:solidFill>
                              <a:srgbClr val="7030A0"/>
                            </a:solidFill>
                            <a:latin typeface="Cambria Math" panose="02040503050406030204" pitchFamily="18" charset="0"/>
                          </a:rPr>
                        </m:ctrlPr>
                      </m:dPr>
                      <m:e>
                        <m:r>
                          <a:rPr lang="en-US" sz="2600" b="1" i="1" smtClean="0">
                            <a:solidFill>
                              <a:srgbClr val="7030A0"/>
                            </a:solidFill>
                            <a:latin typeface="Cambria Math" panose="02040503050406030204" pitchFamily="18" charset="0"/>
                          </a:rPr>
                          <m:t>𝒌</m:t>
                        </m:r>
                        <m:r>
                          <a:rPr lang="en-US" sz="2600" b="1" i="1" smtClean="0">
                            <a:solidFill>
                              <a:srgbClr val="7030A0"/>
                            </a:solidFill>
                            <a:latin typeface="Cambria Math" panose="02040503050406030204" pitchFamily="18" charset="0"/>
                          </a:rPr>
                          <m:t>−</m:t>
                        </m:r>
                        <m:r>
                          <a:rPr lang="en-US" sz="2600" b="1" i="1" smtClean="0">
                            <a:solidFill>
                              <a:srgbClr val="7030A0"/>
                            </a:solidFill>
                            <a:latin typeface="Cambria Math" panose="02040503050406030204" pitchFamily="18" charset="0"/>
                          </a:rPr>
                          <m:t>𝑳𝑩</m:t>
                        </m:r>
                      </m:e>
                    </m:d>
                    <m:r>
                      <a:rPr lang="en-US" sz="2600" b="0" i="1" smtClean="0">
                        <a:solidFill>
                          <a:srgbClr val="7030A0"/>
                        </a:solidFill>
                        <a:latin typeface="Cambria Math" panose="02040503050406030204" pitchFamily="18" charset="0"/>
                      </a:rPr>
                      <m:t>=300+4(55−5)</m:t>
                    </m:r>
                  </m:oMath>
                </a14:m>
                <a:r>
                  <a:rPr lang="en-IN" sz="2600" i="1" dirty="0">
                    <a:effectLst/>
                    <a:latin typeface="Book Antiqua" panose="02040602050305030304" pitchFamily="18" charset="0"/>
                    <a:ea typeface="Verdana" panose="020B0604030504040204" pitchFamily="34" charset="0"/>
                    <a:cs typeface="Times New Roman" panose="02020603050405020304" pitchFamily="18" charset="0"/>
                  </a:rPr>
                  <a:t>=500</a:t>
                </a:r>
              </a:p>
            </p:txBody>
          </p:sp>
        </mc:Choice>
        <mc:Fallback xmlns="">
          <p:sp>
            <p:nvSpPr>
              <p:cNvPr id="7" name="TextBox 6">
                <a:extLst>
                  <a:ext uri="{FF2B5EF4-FFF2-40B4-BE49-F238E27FC236}">
                    <a16:creationId xmlns:a16="http://schemas.microsoft.com/office/drawing/2014/main" id="{A37687D6-A59C-DCD9-39A7-738AB2B7D4F5}"/>
                  </a:ext>
                </a:extLst>
              </p:cNvPr>
              <p:cNvSpPr txBox="1">
                <a:spLocks noRot="1" noChangeAspect="1" noMove="1" noResize="1" noEditPoints="1" noAdjustHandles="1" noChangeArrowheads="1" noChangeShapeType="1" noTextEdit="1"/>
              </p:cNvSpPr>
              <p:nvPr/>
            </p:nvSpPr>
            <p:spPr>
              <a:xfrm>
                <a:off x="865415" y="891694"/>
                <a:ext cx="8754446" cy="892552"/>
              </a:xfrm>
              <a:prstGeom prst="rect">
                <a:avLst/>
              </a:prstGeom>
              <a:blipFill>
                <a:blip r:embed="rId2"/>
                <a:stretch>
                  <a:fillRect t="-6122" b="-1632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D995B9A-6F1A-6974-625C-614204661302}"/>
                  </a:ext>
                </a:extLst>
              </p:cNvPr>
              <p:cNvSpPr txBox="1"/>
              <p:nvPr/>
            </p:nvSpPr>
            <p:spPr>
              <a:xfrm>
                <a:off x="635260" y="2294396"/>
                <a:ext cx="8754446" cy="892552"/>
              </a:xfrm>
              <a:prstGeom prst="rect">
                <a:avLst/>
              </a:prstGeom>
              <a:noFill/>
            </p:spPr>
            <p:txBody>
              <a:bodyPr wrap="square">
                <a:spAutoFit/>
              </a:bodyPr>
              <a:lstStyle/>
              <a:p>
                <a:pPr lvl="1" algn="just"/>
                <a:r>
                  <a:rPr lang="en-IN" sz="2600" i="1" dirty="0">
                    <a:effectLst/>
                    <a:latin typeface="Book Antiqua" panose="02040602050305030304" pitchFamily="18" charset="0"/>
                    <a:ea typeface="Verdana" panose="020B0604030504040204" pitchFamily="34" charset="0"/>
                    <a:cs typeface="Times New Roman" panose="02020603050405020304" pitchFamily="18" charset="0"/>
                  </a:rPr>
                  <a:t>Address(BBB[8])=</a:t>
                </a:r>
                <a:r>
                  <a:rPr lang="en-US" sz="2600" b="1" dirty="0">
                    <a:solidFill>
                      <a:srgbClr val="7030A0"/>
                    </a:solidFill>
                    <a:latin typeface="Book Antiqua" panose="02040602050305030304" pitchFamily="18" charset="0"/>
                  </a:rPr>
                  <a:t> </a:t>
                </a:r>
              </a:p>
              <a:p>
                <a:pPr lvl="1" algn="just"/>
                <a14:m>
                  <m:oMath xmlns:m="http://schemas.openxmlformats.org/officeDocument/2006/math">
                    <m:r>
                      <a:rPr lang="en-US" sz="2600" b="1" i="1" smtClean="0">
                        <a:solidFill>
                          <a:srgbClr val="7030A0"/>
                        </a:solidFill>
                        <a:latin typeface="Cambria Math" panose="02040503050406030204" pitchFamily="18" charset="0"/>
                      </a:rPr>
                      <m:t>𝑩𝑨</m:t>
                    </m:r>
                    <m:r>
                      <a:rPr lang="en-US" sz="2600" b="1" i="1" smtClean="0">
                        <a:solidFill>
                          <a:srgbClr val="7030A0"/>
                        </a:solidFill>
                        <a:latin typeface="Cambria Math" panose="02040503050406030204" pitchFamily="18" charset="0"/>
                      </a:rPr>
                      <m:t>(</m:t>
                    </m:r>
                    <m:r>
                      <a:rPr lang="en-US" sz="2600" b="1" i="1" smtClean="0">
                        <a:solidFill>
                          <a:srgbClr val="7030A0"/>
                        </a:solidFill>
                        <a:latin typeface="Cambria Math" panose="02040503050406030204" pitchFamily="18" charset="0"/>
                      </a:rPr>
                      <m:t>𝑩𝑩𝑩</m:t>
                    </m:r>
                    <m:r>
                      <a:rPr lang="en-US" sz="2600" b="1" i="1" smtClean="0">
                        <a:solidFill>
                          <a:srgbClr val="7030A0"/>
                        </a:solidFill>
                        <a:latin typeface="Cambria Math" panose="02040503050406030204" pitchFamily="18" charset="0"/>
                      </a:rPr>
                      <m:t>)+</m:t>
                    </m:r>
                    <m:r>
                      <a:rPr lang="en-US" sz="2600" b="1" i="1" smtClean="0">
                        <a:solidFill>
                          <a:srgbClr val="7030A0"/>
                        </a:solidFill>
                        <a:latin typeface="Cambria Math" panose="02040503050406030204" pitchFamily="18" charset="0"/>
                      </a:rPr>
                      <m:t>𝒘</m:t>
                    </m:r>
                    <m:d>
                      <m:dPr>
                        <m:ctrlPr>
                          <a:rPr lang="en-US" sz="2600" b="1" i="1" smtClean="0">
                            <a:solidFill>
                              <a:srgbClr val="7030A0"/>
                            </a:solidFill>
                            <a:latin typeface="Cambria Math" panose="02040503050406030204" pitchFamily="18" charset="0"/>
                          </a:rPr>
                        </m:ctrlPr>
                      </m:dPr>
                      <m:e>
                        <m:r>
                          <a:rPr lang="en-US" sz="2600" b="1" i="1" smtClean="0">
                            <a:solidFill>
                              <a:srgbClr val="7030A0"/>
                            </a:solidFill>
                            <a:latin typeface="Cambria Math" panose="02040503050406030204" pitchFamily="18" charset="0"/>
                          </a:rPr>
                          <m:t>𝒌</m:t>
                        </m:r>
                        <m:r>
                          <a:rPr lang="en-US" sz="2600" b="1" i="1" smtClean="0">
                            <a:solidFill>
                              <a:srgbClr val="7030A0"/>
                            </a:solidFill>
                            <a:latin typeface="Cambria Math" panose="02040503050406030204" pitchFamily="18" charset="0"/>
                          </a:rPr>
                          <m:t>−</m:t>
                        </m:r>
                        <m:r>
                          <a:rPr lang="en-US" sz="2600" b="1" i="1" smtClean="0">
                            <a:solidFill>
                              <a:srgbClr val="7030A0"/>
                            </a:solidFill>
                            <a:latin typeface="Cambria Math" panose="02040503050406030204" pitchFamily="18" charset="0"/>
                          </a:rPr>
                          <m:t>𝑳𝑩</m:t>
                        </m:r>
                      </m:e>
                    </m:d>
                    <m:r>
                      <a:rPr lang="en-US" sz="2600" b="0" i="1" smtClean="0">
                        <a:solidFill>
                          <a:srgbClr val="7030A0"/>
                        </a:solidFill>
                        <a:latin typeface="Cambria Math" panose="02040503050406030204" pitchFamily="18" charset="0"/>
                      </a:rPr>
                      <m:t>=500+2(8−(−5))</m:t>
                    </m:r>
                  </m:oMath>
                </a14:m>
                <a:r>
                  <a:rPr lang="en-IN" sz="2600" i="1" dirty="0">
                    <a:effectLst/>
                    <a:latin typeface="Book Antiqua" panose="02040602050305030304" pitchFamily="18" charset="0"/>
                    <a:ea typeface="Verdana" panose="020B0604030504040204" pitchFamily="34" charset="0"/>
                    <a:cs typeface="Times New Roman" panose="02020603050405020304" pitchFamily="18" charset="0"/>
                  </a:rPr>
                  <a:t>=526</a:t>
                </a:r>
              </a:p>
            </p:txBody>
          </p:sp>
        </mc:Choice>
        <mc:Fallback xmlns="">
          <p:sp>
            <p:nvSpPr>
              <p:cNvPr id="8" name="TextBox 7">
                <a:extLst>
                  <a:ext uri="{FF2B5EF4-FFF2-40B4-BE49-F238E27FC236}">
                    <a16:creationId xmlns:a16="http://schemas.microsoft.com/office/drawing/2014/main" id="{AD995B9A-6F1A-6974-625C-614204661302}"/>
                  </a:ext>
                </a:extLst>
              </p:cNvPr>
              <p:cNvSpPr txBox="1">
                <a:spLocks noRot="1" noChangeAspect="1" noMove="1" noResize="1" noEditPoints="1" noAdjustHandles="1" noChangeArrowheads="1" noChangeShapeType="1" noTextEdit="1"/>
              </p:cNvSpPr>
              <p:nvPr/>
            </p:nvSpPr>
            <p:spPr>
              <a:xfrm>
                <a:off x="635260" y="2294396"/>
                <a:ext cx="8754446" cy="892552"/>
              </a:xfrm>
              <a:prstGeom prst="rect">
                <a:avLst/>
              </a:prstGeom>
              <a:blipFill>
                <a:blip r:embed="rId3"/>
                <a:stretch>
                  <a:fillRect t="-6122" b="-1632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01F12E2-393E-BDBC-0D62-3B4D9372E18C}"/>
                  </a:ext>
                </a:extLst>
              </p:cNvPr>
              <p:cNvSpPr txBox="1"/>
              <p:nvPr/>
            </p:nvSpPr>
            <p:spPr>
              <a:xfrm>
                <a:off x="457200" y="3731702"/>
                <a:ext cx="8754446" cy="892552"/>
              </a:xfrm>
              <a:prstGeom prst="rect">
                <a:avLst/>
              </a:prstGeom>
              <a:noFill/>
            </p:spPr>
            <p:txBody>
              <a:bodyPr wrap="square">
                <a:spAutoFit/>
              </a:bodyPr>
              <a:lstStyle/>
              <a:p>
                <a:pPr lvl="1" algn="just"/>
                <a:r>
                  <a:rPr lang="en-IN" sz="2600" i="1" dirty="0">
                    <a:effectLst/>
                    <a:latin typeface="Book Antiqua" panose="02040602050305030304" pitchFamily="18" charset="0"/>
                    <a:ea typeface="Verdana" panose="020B0604030504040204" pitchFamily="34" charset="0"/>
                    <a:cs typeface="Times New Roman" panose="02020603050405020304" pitchFamily="18" charset="0"/>
                  </a:rPr>
                  <a:t>Address(BBB[0])=</a:t>
                </a:r>
                <a:r>
                  <a:rPr lang="en-US" sz="2600" b="1" dirty="0">
                    <a:solidFill>
                      <a:srgbClr val="7030A0"/>
                    </a:solidFill>
                    <a:latin typeface="Book Antiqua" panose="02040602050305030304" pitchFamily="18" charset="0"/>
                  </a:rPr>
                  <a:t> </a:t>
                </a:r>
              </a:p>
              <a:p>
                <a:pPr lvl="1" algn="just"/>
                <a14:m>
                  <m:oMath xmlns:m="http://schemas.openxmlformats.org/officeDocument/2006/math">
                    <m:r>
                      <a:rPr lang="en-US" sz="2600" b="1" i="1" smtClean="0">
                        <a:solidFill>
                          <a:srgbClr val="7030A0"/>
                        </a:solidFill>
                        <a:latin typeface="Cambria Math" panose="02040503050406030204" pitchFamily="18" charset="0"/>
                      </a:rPr>
                      <m:t>𝑩𝑨</m:t>
                    </m:r>
                    <m:r>
                      <a:rPr lang="en-US" sz="2600" b="1" i="1" smtClean="0">
                        <a:solidFill>
                          <a:srgbClr val="7030A0"/>
                        </a:solidFill>
                        <a:latin typeface="Cambria Math" panose="02040503050406030204" pitchFamily="18" charset="0"/>
                      </a:rPr>
                      <m:t>(</m:t>
                    </m:r>
                    <m:r>
                      <a:rPr lang="en-US" sz="2600" b="1" i="1" smtClean="0">
                        <a:solidFill>
                          <a:srgbClr val="7030A0"/>
                        </a:solidFill>
                        <a:latin typeface="Cambria Math" panose="02040503050406030204" pitchFamily="18" charset="0"/>
                      </a:rPr>
                      <m:t>𝑩𝑩𝑩</m:t>
                    </m:r>
                    <m:r>
                      <a:rPr lang="en-US" sz="2600" b="1" i="1" smtClean="0">
                        <a:solidFill>
                          <a:srgbClr val="7030A0"/>
                        </a:solidFill>
                        <a:latin typeface="Cambria Math" panose="02040503050406030204" pitchFamily="18" charset="0"/>
                      </a:rPr>
                      <m:t>)+</m:t>
                    </m:r>
                    <m:r>
                      <a:rPr lang="en-US" sz="2600" b="1" i="1" smtClean="0">
                        <a:solidFill>
                          <a:srgbClr val="7030A0"/>
                        </a:solidFill>
                        <a:latin typeface="Cambria Math" panose="02040503050406030204" pitchFamily="18" charset="0"/>
                      </a:rPr>
                      <m:t>𝒘</m:t>
                    </m:r>
                    <m:d>
                      <m:dPr>
                        <m:ctrlPr>
                          <a:rPr lang="en-US" sz="2600" b="1" i="1" smtClean="0">
                            <a:solidFill>
                              <a:srgbClr val="7030A0"/>
                            </a:solidFill>
                            <a:latin typeface="Cambria Math" panose="02040503050406030204" pitchFamily="18" charset="0"/>
                          </a:rPr>
                        </m:ctrlPr>
                      </m:dPr>
                      <m:e>
                        <m:r>
                          <a:rPr lang="en-US" sz="2600" b="1" i="1" smtClean="0">
                            <a:solidFill>
                              <a:srgbClr val="7030A0"/>
                            </a:solidFill>
                            <a:latin typeface="Cambria Math" panose="02040503050406030204" pitchFamily="18" charset="0"/>
                          </a:rPr>
                          <m:t>𝒌</m:t>
                        </m:r>
                        <m:r>
                          <a:rPr lang="en-US" sz="2600" b="1" i="1" smtClean="0">
                            <a:solidFill>
                              <a:srgbClr val="7030A0"/>
                            </a:solidFill>
                            <a:latin typeface="Cambria Math" panose="02040503050406030204" pitchFamily="18" charset="0"/>
                          </a:rPr>
                          <m:t>−</m:t>
                        </m:r>
                        <m:r>
                          <a:rPr lang="en-US" sz="2600" b="1" i="1" smtClean="0">
                            <a:solidFill>
                              <a:srgbClr val="7030A0"/>
                            </a:solidFill>
                            <a:latin typeface="Cambria Math" panose="02040503050406030204" pitchFamily="18" charset="0"/>
                          </a:rPr>
                          <m:t>𝑳𝑩</m:t>
                        </m:r>
                      </m:e>
                    </m:d>
                    <m:r>
                      <a:rPr lang="en-US" sz="2600" b="0" i="1" smtClean="0">
                        <a:solidFill>
                          <a:srgbClr val="7030A0"/>
                        </a:solidFill>
                        <a:latin typeface="Cambria Math" panose="02040503050406030204" pitchFamily="18" charset="0"/>
                      </a:rPr>
                      <m:t>=500+2(0−(−5))</m:t>
                    </m:r>
                  </m:oMath>
                </a14:m>
                <a:r>
                  <a:rPr lang="en-IN" sz="2600" i="1" dirty="0">
                    <a:effectLst/>
                    <a:latin typeface="Book Antiqua" panose="02040602050305030304" pitchFamily="18" charset="0"/>
                    <a:ea typeface="Verdana" panose="020B0604030504040204" pitchFamily="34" charset="0"/>
                    <a:cs typeface="Times New Roman" panose="02020603050405020304" pitchFamily="18" charset="0"/>
                  </a:rPr>
                  <a:t>=510</a:t>
                </a:r>
              </a:p>
            </p:txBody>
          </p:sp>
        </mc:Choice>
        <mc:Fallback xmlns="">
          <p:sp>
            <p:nvSpPr>
              <p:cNvPr id="9" name="TextBox 8">
                <a:extLst>
                  <a:ext uri="{FF2B5EF4-FFF2-40B4-BE49-F238E27FC236}">
                    <a16:creationId xmlns:a16="http://schemas.microsoft.com/office/drawing/2014/main" id="{D01F12E2-393E-BDBC-0D62-3B4D9372E18C}"/>
                  </a:ext>
                </a:extLst>
              </p:cNvPr>
              <p:cNvSpPr txBox="1">
                <a:spLocks noRot="1" noChangeAspect="1" noMove="1" noResize="1" noEditPoints="1" noAdjustHandles="1" noChangeArrowheads="1" noChangeShapeType="1" noTextEdit="1"/>
              </p:cNvSpPr>
              <p:nvPr/>
            </p:nvSpPr>
            <p:spPr>
              <a:xfrm>
                <a:off x="457200" y="3731702"/>
                <a:ext cx="8754446" cy="892552"/>
              </a:xfrm>
              <a:prstGeom prst="rect">
                <a:avLst/>
              </a:prstGeom>
              <a:blipFill>
                <a:blip r:embed="rId4"/>
                <a:stretch>
                  <a:fillRect t="-6122" b="-16327"/>
                </a:stretch>
              </a:blipFill>
            </p:spPr>
            <p:txBody>
              <a:bodyPr/>
              <a:lstStyle/>
              <a:p>
                <a:r>
                  <a:rPr lang="en-IN">
                    <a:noFill/>
                  </a:rPr>
                  <a:t> </a:t>
                </a:r>
              </a:p>
            </p:txBody>
          </p:sp>
        </mc:Fallback>
      </mc:AlternateContent>
    </p:spTree>
    <p:extLst>
      <p:ext uri="{BB962C8B-B14F-4D97-AF65-F5344CB8AC3E}">
        <p14:creationId xmlns:p14="http://schemas.microsoft.com/office/powerpoint/2010/main" val="398203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AC6AA1B-38D8-0722-3738-406D9EC049BD}"/>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6FE385A4-97A9-0F42-EF4D-4A36E5DD5468}"/>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05890272-ED4F-A60F-C65E-E8D3B2FC9C4D}"/>
              </a:ext>
            </a:extLst>
          </p:cNvPr>
          <p:cNvSpPr>
            <a:spLocks noGrp="1"/>
          </p:cNvSpPr>
          <p:nvPr>
            <p:ph type="sldNum" sz="quarter" idx="12"/>
          </p:nvPr>
        </p:nvSpPr>
        <p:spPr/>
        <p:txBody>
          <a:bodyPr/>
          <a:lstStyle/>
          <a:p>
            <a:fld id="{294A09A9-5501-47C1-A89A-A340965A2BE2}" type="slidenum">
              <a:rPr lang="en-US" smtClean="0"/>
              <a:pPr/>
              <a:t>35</a:t>
            </a:fld>
            <a:endParaRPr lang="en-US" dirty="0"/>
          </a:p>
        </p:txBody>
      </p:sp>
      <p:sp>
        <p:nvSpPr>
          <p:cNvPr id="7" name="TextBox 6">
            <a:extLst>
              <a:ext uri="{FF2B5EF4-FFF2-40B4-BE49-F238E27FC236}">
                <a16:creationId xmlns:a16="http://schemas.microsoft.com/office/drawing/2014/main" id="{1E305686-1D6A-5494-653D-A445D325008B}"/>
              </a:ext>
            </a:extLst>
          </p:cNvPr>
          <p:cNvSpPr txBox="1"/>
          <p:nvPr/>
        </p:nvSpPr>
        <p:spPr>
          <a:xfrm>
            <a:off x="339570" y="405698"/>
            <a:ext cx="9514643" cy="584775"/>
          </a:xfrm>
          <a:prstGeom prst="rect">
            <a:avLst/>
          </a:prstGeom>
          <a:noFill/>
        </p:spPr>
        <p:txBody>
          <a:bodyPr wrap="square">
            <a:spAutoFit/>
          </a:bodyPr>
          <a:lstStyle/>
          <a:p>
            <a:pPr algn="just"/>
            <a:r>
              <a:rPr lang="en-IN" sz="3200" b="1" dirty="0">
                <a:effectLst/>
                <a:latin typeface="Times New Roman" panose="02020603050405020304" pitchFamily="18" charset="0"/>
                <a:ea typeface="Verdana" panose="020B0604030504040204" pitchFamily="34" charset="0"/>
                <a:cs typeface="Times New Roman" panose="02020603050405020304" pitchFamily="18" charset="0"/>
              </a:rPr>
              <a:t>Sparse Matrix Representation using Arrays</a:t>
            </a:r>
            <a:endParaRPr lang="en-IN" sz="11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6D19CF4F-968B-7F52-A8A8-2AC43FACED74}"/>
              </a:ext>
            </a:extLst>
          </p:cNvPr>
          <p:cNvSpPr txBox="1"/>
          <p:nvPr/>
        </p:nvSpPr>
        <p:spPr>
          <a:xfrm>
            <a:off x="774577" y="1623692"/>
            <a:ext cx="1728926" cy="1569660"/>
          </a:xfrm>
          <a:prstGeom prst="rect">
            <a:avLst/>
          </a:prstGeom>
          <a:noFill/>
        </p:spPr>
        <p:txBody>
          <a:bodyPr wrap="square">
            <a:spAutoFit/>
          </a:bodyPr>
          <a:lstStyle/>
          <a:p>
            <a:pPr algn="just"/>
            <a:r>
              <a:rPr lang="en-IN" sz="2400" dirty="0">
                <a:effectLst/>
                <a:latin typeface="Times New Roman" panose="02020603050405020304" pitchFamily="18" charset="0"/>
                <a:ea typeface="Verdana" panose="020B0604030504040204" pitchFamily="34" charset="0"/>
                <a:cs typeface="Times New Roman" panose="02020603050405020304" pitchFamily="18" charset="0"/>
              </a:rPr>
              <a:t>0 0 0 1</a:t>
            </a:r>
            <a:endParaRPr lang="en-IN" sz="2400" dirty="0">
              <a:effectLst/>
              <a:latin typeface="Verdana" panose="020B0604030504040204" pitchFamily="34" charset="0"/>
              <a:ea typeface="Verdana" panose="020B0604030504040204" pitchFamily="34" charset="0"/>
              <a:cs typeface="Times New Roman" panose="02020603050405020304" pitchFamily="18" charset="0"/>
            </a:endParaRPr>
          </a:p>
          <a:p>
            <a:pPr algn="just"/>
            <a:r>
              <a:rPr lang="en-IN" sz="2400" dirty="0">
                <a:effectLst/>
                <a:latin typeface="Times New Roman" panose="02020603050405020304" pitchFamily="18" charset="0"/>
                <a:ea typeface="Verdana" panose="020B0604030504040204" pitchFamily="34" charset="0"/>
                <a:cs typeface="Times New Roman" panose="02020603050405020304" pitchFamily="18" charset="0"/>
              </a:rPr>
              <a:t>1 0 0 2</a:t>
            </a:r>
            <a:endParaRPr lang="en-IN" sz="2400" dirty="0">
              <a:effectLst/>
              <a:latin typeface="Verdana" panose="020B0604030504040204" pitchFamily="34" charset="0"/>
              <a:ea typeface="Verdana" panose="020B0604030504040204" pitchFamily="34" charset="0"/>
              <a:cs typeface="Times New Roman" panose="02020603050405020304" pitchFamily="18" charset="0"/>
            </a:endParaRPr>
          </a:p>
          <a:p>
            <a:pPr algn="just"/>
            <a:r>
              <a:rPr lang="en-IN" sz="2400" dirty="0">
                <a:effectLst/>
                <a:latin typeface="Times New Roman" panose="02020603050405020304" pitchFamily="18" charset="0"/>
                <a:ea typeface="Verdana" panose="020B0604030504040204" pitchFamily="34" charset="0"/>
                <a:cs typeface="Times New Roman" panose="02020603050405020304" pitchFamily="18" charset="0"/>
              </a:rPr>
              <a:t>0 3 0 0</a:t>
            </a:r>
            <a:endParaRPr lang="en-IN" sz="2400" dirty="0">
              <a:effectLst/>
              <a:latin typeface="Verdana" panose="020B0604030504040204" pitchFamily="34" charset="0"/>
              <a:ea typeface="Verdana" panose="020B0604030504040204" pitchFamily="34" charset="0"/>
              <a:cs typeface="Times New Roman" panose="02020603050405020304" pitchFamily="18" charset="0"/>
            </a:endParaRPr>
          </a:p>
          <a:p>
            <a:pPr algn="just"/>
            <a:r>
              <a:rPr lang="en-IN" sz="2400" dirty="0">
                <a:effectLst/>
                <a:latin typeface="Times New Roman" panose="02020603050405020304" pitchFamily="18" charset="0"/>
                <a:ea typeface="Verdana" panose="020B0604030504040204" pitchFamily="34" charset="0"/>
                <a:cs typeface="Times New Roman" panose="02020603050405020304" pitchFamily="18" charset="0"/>
              </a:rPr>
              <a:t>0 0 4 0</a:t>
            </a:r>
            <a:endParaRPr lang="en-IN" sz="24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AE60E1A2-232D-18AF-CED4-5CD6DD1F2C1E}"/>
              </a:ext>
            </a:extLst>
          </p:cNvPr>
          <p:cNvSpPr txBox="1"/>
          <p:nvPr/>
        </p:nvSpPr>
        <p:spPr>
          <a:xfrm>
            <a:off x="457200" y="1122416"/>
            <a:ext cx="646331" cy="461665"/>
          </a:xfrm>
          <a:prstGeom prst="rect">
            <a:avLst/>
          </a:prstGeom>
          <a:noFill/>
        </p:spPr>
        <p:txBody>
          <a:bodyPr wrap="none" rtlCol="0">
            <a:spAutoFit/>
          </a:bodyPr>
          <a:lstStyle/>
          <a:p>
            <a:r>
              <a:rPr lang="en-US" sz="2400" b="1" dirty="0" err="1">
                <a:latin typeface="Times New Roman" panose="02020603050405020304" pitchFamily="18" charset="0"/>
                <a:cs typeface="Times New Roman" panose="02020603050405020304" pitchFamily="18" charset="0"/>
              </a:rPr>
              <a:t>Eg</a:t>
            </a:r>
            <a:r>
              <a:rPr lang="en-US" sz="2400" b="1" dirty="0">
                <a:latin typeface="Times New Roman" panose="02020603050405020304" pitchFamily="18" charset="0"/>
                <a:cs typeface="Times New Roman" panose="02020603050405020304" pitchFamily="18" charset="0"/>
              </a:rPr>
              <a:t>:</a:t>
            </a:r>
            <a:endParaRPr lang="en-IN" sz="2400" b="1"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87422186-FA61-73B5-9A56-A154F30ACED5}"/>
              </a:ext>
            </a:extLst>
          </p:cNvPr>
          <p:cNvSpPr/>
          <p:nvPr/>
        </p:nvSpPr>
        <p:spPr>
          <a:xfrm>
            <a:off x="2805343" y="2363753"/>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Row No</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C755471F-076F-4DCA-F54C-223397DD8416}"/>
              </a:ext>
            </a:extLst>
          </p:cNvPr>
          <p:cNvSpPr/>
          <p:nvPr/>
        </p:nvSpPr>
        <p:spPr>
          <a:xfrm>
            <a:off x="4163627" y="2363753"/>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Col No</a:t>
            </a:r>
            <a:endParaRPr lang="en-IN" sz="32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46190D7D-8125-7B08-403D-84DB1E93A54E}"/>
              </a:ext>
            </a:extLst>
          </p:cNvPr>
          <p:cNvSpPr/>
          <p:nvPr/>
        </p:nvSpPr>
        <p:spPr>
          <a:xfrm>
            <a:off x="5521911" y="236375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Value</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5026F264-6ED4-389F-14FF-BB8F85D52E94}"/>
              </a:ext>
            </a:extLst>
          </p:cNvPr>
          <p:cNvSpPr/>
          <p:nvPr/>
        </p:nvSpPr>
        <p:spPr>
          <a:xfrm>
            <a:off x="2805343" y="277714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BE4F23B0-4C82-BCFD-6593-A5DEC2B2A137}"/>
              </a:ext>
            </a:extLst>
          </p:cNvPr>
          <p:cNvSpPr/>
          <p:nvPr/>
        </p:nvSpPr>
        <p:spPr>
          <a:xfrm>
            <a:off x="4163627" y="277714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8273C2BA-A177-19D8-099E-8103FD1B23DF}"/>
              </a:ext>
            </a:extLst>
          </p:cNvPr>
          <p:cNvSpPr/>
          <p:nvPr/>
        </p:nvSpPr>
        <p:spPr>
          <a:xfrm>
            <a:off x="5521911" y="277714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5</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6FFAB3DA-0DED-2F7F-A6C7-E8C5C01536F8}"/>
              </a:ext>
            </a:extLst>
          </p:cNvPr>
          <p:cNvSpPr/>
          <p:nvPr/>
        </p:nvSpPr>
        <p:spPr>
          <a:xfrm>
            <a:off x="2805343" y="319054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F8380D7A-014B-0E68-B159-35F4E704E774}"/>
              </a:ext>
            </a:extLst>
          </p:cNvPr>
          <p:cNvSpPr/>
          <p:nvPr/>
        </p:nvSpPr>
        <p:spPr>
          <a:xfrm>
            <a:off x="4163627" y="319054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07209561-1A45-4EE0-43BB-7AFD197E548A}"/>
              </a:ext>
            </a:extLst>
          </p:cNvPr>
          <p:cNvSpPr/>
          <p:nvPr/>
        </p:nvSpPr>
        <p:spPr>
          <a:xfrm>
            <a:off x="5521911" y="319054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B3FD357E-EE0D-2301-CB1A-2FDCA7F1A7EA}"/>
              </a:ext>
            </a:extLst>
          </p:cNvPr>
          <p:cNvSpPr/>
          <p:nvPr/>
        </p:nvSpPr>
        <p:spPr>
          <a:xfrm>
            <a:off x="2805343" y="360393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342789AD-30C5-254A-1E87-7FC817903269}"/>
              </a:ext>
            </a:extLst>
          </p:cNvPr>
          <p:cNvSpPr/>
          <p:nvPr/>
        </p:nvSpPr>
        <p:spPr>
          <a:xfrm>
            <a:off x="4163627" y="360393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a16="http://schemas.microsoft.com/office/drawing/2014/main" id="{CA4995E2-A93A-8E59-DD00-9D1CE7246AEE}"/>
              </a:ext>
            </a:extLst>
          </p:cNvPr>
          <p:cNvSpPr/>
          <p:nvPr/>
        </p:nvSpPr>
        <p:spPr>
          <a:xfrm>
            <a:off x="5521911" y="3603934"/>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5" name="Rectangle 24">
            <a:extLst>
              <a:ext uri="{FF2B5EF4-FFF2-40B4-BE49-F238E27FC236}">
                <a16:creationId xmlns:a16="http://schemas.microsoft.com/office/drawing/2014/main" id="{F41599CB-A288-472F-F09D-AFC39DE50632}"/>
              </a:ext>
            </a:extLst>
          </p:cNvPr>
          <p:cNvSpPr/>
          <p:nvPr/>
        </p:nvSpPr>
        <p:spPr>
          <a:xfrm>
            <a:off x="2805343" y="398662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C9007C4F-12E5-2828-C1FF-CE7339C218E3}"/>
              </a:ext>
            </a:extLst>
          </p:cNvPr>
          <p:cNvSpPr/>
          <p:nvPr/>
        </p:nvSpPr>
        <p:spPr>
          <a:xfrm>
            <a:off x="4163627" y="398662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7" name="Rectangle 26">
            <a:extLst>
              <a:ext uri="{FF2B5EF4-FFF2-40B4-BE49-F238E27FC236}">
                <a16:creationId xmlns:a16="http://schemas.microsoft.com/office/drawing/2014/main" id="{DB7C481B-A2CA-1468-6990-2E6813F8AB27}"/>
              </a:ext>
            </a:extLst>
          </p:cNvPr>
          <p:cNvSpPr/>
          <p:nvPr/>
        </p:nvSpPr>
        <p:spPr>
          <a:xfrm>
            <a:off x="5521911" y="3986619"/>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CE46DA00-8B6A-8A94-92CF-20868F1BABA7}"/>
              </a:ext>
            </a:extLst>
          </p:cNvPr>
          <p:cNvSpPr/>
          <p:nvPr/>
        </p:nvSpPr>
        <p:spPr>
          <a:xfrm>
            <a:off x="2805343" y="440001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1CC1731F-C2CA-B161-CEAC-BA4351EF0711}"/>
              </a:ext>
            </a:extLst>
          </p:cNvPr>
          <p:cNvSpPr/>
          <p:nvPr/>
        </p:nvSpPr>
        <p:spPr>
          <a:xfrm>
            <a:off x="4163627" y="440001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4C9CEAFD-3A37-533A-B6D1-80388FC50204}"/>
              </a:ext>
            </a:extLst>
          </p:cNvPr>
          <p:cNvSpPr/>
          <p:nvPr/>
        </p:nvSpPr>
        <p:spPr>
          <a:xfrm>
            <a:off x="5521911" y="4400014"/>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9D70CC59-F683-CDFA-2690-219CF6D43DC1}"/>
              </a:ext>
            </a:extLst>
          </p:cNvPr>
          <p:cNvSpPr/>
          <p:nvPr/>
        </p:nvSpPr>
        <p:spPr>
          <a:xfrm>
            <a:off x="2805343" y="474988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2" name="Rectangle 31">
            <a:extLst>
              <a:ext uri="{FF2B5EF4-FFF2-40B4-BE49-F238E27FC236}">
                <a16:creationId xmlns:a16="http://schemas.microsoft.com/office/drawing/2014/main" id="{AFA24598-BC9A-14F4-F5A4-C7DBE214F2DF}"/>
              </a:ext>
            </a:extLst>
          </p:cNvPr>
          <p:cNvSpPr/>
          <p:nvPr/>
        </p:nvSpPr>
        <p:spPr>
          <a:xfrm>
            <a:off x="4163627" y="474988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3" name="Rectangle 32">
            <a:extLst>
              <a:ext uri="{FF2B5EF4-FFF2-40B4-BE49-F238E27FC236}">
                <a16:creationId xmlns:a16="http://schemas.microsoft.com/office/drawing/2014/main" id="{5890FC1E-DD6C-B480-7660-AC7E21EAE102}"/>
              </a:ext>
            </a:extLst>
          </p:cNvPr>
          <p:cNvSpPr/>
          <p:nvPr/>
        </p:nvSpPr>
        <p:spPr>
          <a:xfrm>
            <a:off x="5521911" y="474988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C9D0F975-5B01-FCA5-830D-90BB65DF130B}"/>
              </a:ext>
            </a:extLst>
          </p:cNvPr>
          <p:cNvSpPr txBox="1"/>
          <p:nvPr/>
        </p:nvSpPr>
        <p:spPr>
          <a:xfrm>
            <a:off x="2805343" y="1584081"/>
            <a:ext cx="2651688" cy="523220"/>
          </a:xfrm>
          <a:prstGeom prst="rect">
            <a:avLst/>
          </a:prstGeom>
          <a:noFill/>
        </p:spPr>
        <p:txBody>
          <a:bodyPr wrap="none" rtlCol="0">
            <a:spAutoFit/>
          </a:bodyPr>
          <a:lstStyle/>
          <a:p>
            <a:r>
              <a:rPr lang="en-US" sz="2800" b="1" dirty="0">
                <a:solidFill>
                  <a:srgbClr val="00B050"/>
                </a:solidFill>
                <a:latin typeface="Book Antiqua" panose="02040602050305030304" pitchFamily="18" charset="0"/>
              </a:rPr>
              <a:t>Triplet Storage</a:t>
            </a:r>
            <a:endParaRPr lang="en-IN" sz="2800" b="1" dirty="0">
              <a:solidFill>
                <a:srgbClr val="00B050"/>
              </a:solidFill>
              <a:latin typeface="Book Antiqua" panose="02040602050305030304" pitchFamily="18" charset="0"/>
            </a:endParaRPr>
          </a:p>
        </p:txBody>
      </p:sp>
      <p:sp>
        <p:nvSpPr>
          <p:cNvPr id="35" name="Rectangle 34">
            <a:extLst>
              <a:ext uri="{FF2B5EF4-FFF2-40B4-BE49-F238E27FC236}">
                <a16:creationId xmlns:a16="http://schemas.microsoft.com/office/drawing/2014/main" id="{1A345EDE-FEAD-528D-79A8-FA59BB031E9D}"/>
              </a:ext>
            </a:extLst>
          </p:cNvPr>
          <p:cNvSpPr/>
          <p:nvPr/>
        </p:nvSpPr>
        <p:spPr>
          <a:xfrm>
            <a:off x="7467600" y="2363753"/>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Row No</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6" name="Rectangle 35">
            <a:extLst>
              <a:ext uri="{FF2B5EF4-FFF2-40B4-BE49-F238E27FC236}">
                <a16:creationId xmlns:a16="http://schemas.microsoft.com/office/drawing/2014/main" id="{671DB1E9-F270-C4EB-6F74-6316BAD53E38}"/>
              </a:ext>
            </a:extLst>
          </p:cNvPr>
          <p:cNvSpPr/>
          <p:nvPr/>
        </p:nvSpPr>
        <p:spPr>
          <a:xfrm>
            <a:off x="8825884" y="2363753"/>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Col No</a:t>
            </a:r>
            <a:endParaRPr lang="en-IN" sz="32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7" name="Rectangle 36">
            <a:extLst>
              <a:ext uri="{FF2B5EF4-FFF2-40B4-BE49-F238E27FC236}">
                <a16:creationId xmlns:a16="http://schemas.microsoft.com/office/drawing/2014/main" id="{0CA1DBC4-9DF0-4355-2A9B-AF0CFB2C7222}"/>
              </a:ext>
            </a:extLst>
          </p:cNvPr>
          <p:cNvSpPr/>
          <p:nvPr/>
        </p:nvSpPr>
        <p:spPr>
          <a:xfrm>
            <a:off x="10184168" y="236375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Value</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8" name="Rectangle 37">
            <a:extLst>
              <a:ext uri="{FF2B5EF4-FFF2-40B4-BE49-F238E27FC236}">
                <a16:creationId xmlns:a16="http://schemas.microsoft.com/office/drawing/2014/main" id="{E1BC2BE6-65AB-CCED-9D75-E3AAA9F2D0A5}"/>
              </a:ext>
            </a:extLst>
          </p:cNvPr>
          <p:cNvSpPr/>
          <p:nvPr/>
        </p:nvSpPr>
        <p:spPr>
          <a:xfrm>
            <a:off x="7467600" y="277714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9" name="Rectangle 38">
            <a:extLst>
              <a:ext uri="{FF2B5EF4-FFF2-40B4-BE49-F238E27FC236}">
                <a16:creationId xmlns:a16="http://schemas.microsoft.com/office/drawing/2014/main" id="{C477C070-6B38-988C-6295-B1EAB0163640}"/>
              </a:ext>
            </a:extLst>
          </p:cNvPr>
          <p:cNvSpPr/>
          <p:nvPr/>
        </p:nvSpPr>
        <p:spPr>
          <a:xfrm>
            <a:off x="8825884" y="277714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0" name="Rectangle 39">
            <a:extLst>
              <a:ext uri="{FF2B5EF4-FFF2-40B4-BE49-F238E27FC236}">
                <a16:creationId xmlns:a16="http://schemas.microsoft.com/office/drawing/2014/main" id="{0A833203-F770-B6B8-420A-4EBA80FD42E6}"/>
              </a:ext>
            </a:extLst>
          </p:cNvPr>
          <p:cNvSpPr/>
          <p:nvPr/>
        </p:nvSpPr>
        <p:spPr>
          <a:xfrm>
            <a:off x="10184168" y="277714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5</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1" name="Rectangle 40">
            <a:extLst>
              <a:ext uri="{FF2B5EF4-FFF2-40B4-BE49-F238E27FC236}">
                <a16:creationId xmlns:a16="http://schemas.microsoft.com/office/drawing/2014/main" id="{4F94523B-4AE1-BC4F-AFAA-B7D75954A9F7}"/>
              </a:ext>
            </a:extLst>
          </p:cNvPr>
          <p:cNvSpPr/>
          <p:nvPr/>
        </p:nvSpPr>
        <p:spPr>
          <a:xfrm>
            <a:off x="7467600" y="319054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2" name="Rectangle 41">
            <a:extLst>
              <a:ext uri="{FF2B5EF4-FFF2-40B4-BE49-F238E27FC236}">
                <a16:creationId xmlns:a16="http://schemas.microsoft.com/office/drawing/2014/main" id="{CEE9C4EA-D886-65FC-3450-E760E14A4A35}"/>
              </a:ext>
            </a:extLst>
          </p:cNvPr>
          <p:cNvSpPr/>
          <p:nvPr/>
        </p:nvSpPr>
        <p:spPr>
          <a:xfrm>
            <a:off x="8825884" y="319054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3" name="Rectangle 42">
            <a:extLst>
              <a:ext uri="{FF2B5EF4-FFF2-40B4-BE49-F238E27FC236}">
                <a16:creationId xmlns:a16="http://schemas.microsoft.com/office/drawing/2014/main" id="{6A9C7DB3-CB81-2DDA-D5DE-F4EDE24F4AB6}"/>
              </a:ext>
            </a:extLst>
          </p:cNvPr>
          <p:cNvSpPr/>
          <p:nvPr/>
        </p:nvSpPr>
        <p:spPr>
          <a:xfrm>
            <a:off x="10184168" y="319054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4" name="Rectangle 43">
            <a:extLst>
              <a:ext uri="{FF2B5EF4-FFF2-40B4-BE49-F238E27FC236}">
                <a16:creationId xmlns:a16="http://schemas.microsoft.com/office/drawing/2014/main" id="{DB650E1E-7EB6-3847-2482-1E4643531B50}"/>
              </a:ext>
            </a:extLst>
          </p:cNvPr>
          <p:cNvSpPr/>
          <p:nvPr/>
        </p:nvSpPr>
        <p:spPr>
          <a:xfrm>
            <a:off x="7467600" y="360393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5" name="Rectangle 44">
            <a:extLst>
              <a:ext uri="{FF2B5EF4-FFF2-40B4-BE49-F238E27FC236}">
                <a16:creationId xmlns:a16="http://schemas.microsoft.com/office/drawing/2014/main" id="{1ABEBDDB-285D-02C6-999E-D38AAC19A8B7}"/>
              </a:ext>
            </a:extLst>
          </p:cNvPr>
          <p:cNvSpPr/>
          <p:nvPr/>
        </p:nvSpPr>
        <p:spPr>
          <a:xfrm>
            <a:off x="8825884" y="360393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6" name="Rectangle 45">
            <a:extLst>
              <a:ext uri="{FF2B5EF4-FFF2-40B4-BE49-F238E27FC236}">
                <a16:creationId xmlns:a16="http://schemas.microsoft.com/office/drawing/2014/main" id="{B523F39B-FADC-0A42-7CBD-15B46FB16727}"/>
              </a:ext>
            </a:extLst>
          </p:cNvPr>
          <p:cNvSpPr/>
          <p:nvPr/>
        </p:nvSpPr>
        <p:spPr>
          <a:xfrm>
            <a:off x="10184168" y="3603934"/>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7" name="Rectangle 46">
            <a:extLst>
              <a:ext uri="{FF2B5EF4-FFF2-40B4-BE49-F238E27FC236}">
                <a16:creationId xmlns:a16="http://schemas.microsoft.com/office/drawing/2014/main" id="{72AF4CF6-AB74-1144-C739-48C92B4BD358}"/>
              </a:ext>
            </a:extLst>
          </p:cNvPr>
          <p:cNvSpPr/>
          <p:nvPr/>
        </p:nvSpPr>
        <p:spPr>
          <a:xfrm>
            <a:off x="7467600" y="398662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8" name="Rectangle 47">
            <a:extLst>
              <a:ext uri="{FF2B5EF4-FFF2-40B4-BE49-F238E27FC236}">
                <a16:creationId xmlns:a16="http://schemas.microsoft.com/office/drawing/2014/main" id="{FE26BDCB-8C7D-1893-8080-17437BE6605B}"/>
              </a:ext>
            </a:extLst>
          </p:cNvPr>
          <p:cNvSpPr/>
          <p:nvPr/>
        </p:nvSpPr>
        <p:spPr>
          <a:xfrm>
            <a:off x="8825884" y="398662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9" name="Rectangle 48">
            <a:extLst>
              <a:ext uri="{FF2B5EF4-FFF2-40B4-BE49-F238E27FC236}">
                <a16:creationId xmlns:a16="http://schemas.microsoft.com/office/drawing/2014/main" id="{8F0A001C-9433-ECA7-AEB8-241DD56F9E11}"/>
              </a:ext>
            </a:extLst>
          </p:cNvPr>
          <p:cNvSpPr/>
          <p:nvPr/>
        </p:nvSpPr>
        <p:spPr>
          <a:xfrm>
            <a:off x="10184168" y="3986619"/>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0" name="Rectangle 49">
            <a:extLst>
              <a:ext uri="{FF2B5EF4-FFF2-40B4-BE49-F238E27FC236}">
                <a16:creationId xmlns:a16="http://schemas.microsoft.com/office/drawing/2014/main" id="{780E4E28-3DA1-EAD8-F40A-48A69615F2F8}"/>
              </a:ext>
            </a:extLst>
          </p:cNvPr>
          <p:cNvSpPr/>
          <p:nvPr/>
        </p:nvSpPr>
        <p:spPr>
          <a:xfrm>
            <a:off x="7467600" y="440001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1" name="Rectangle 50">
            <a:extLst>
              <a:ext uri="{FF2B5EF4-FFF2-40B4-BE49-F238E27FC236}">
                <a16:creationId xmlns:a16="http://schemas.microsoft.com/office/drawing/2014/main" id="{F4983ED3-FF2B-8417-9C25-1F1FF9DAC5B2}"/>
              </a:ext>
            </a:extLst>
          </p:cNvPr>
          <p:cNvSpPr/>
          <p:nvPr/>
        </p:nvSpPr>
        <p:spPr>
          <a:xfrm>
            <a:off x="8825884" y="440001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2" name="Rectangle 51">
            <a:extLst>
              <a:ext uri="{FF2B5EF4-FFF2-40B4-BE49-F238E27FC236}">
                <a16:creationId xmlns:a16="http://schemas.microsoft.com/office/drawing/2014/main" id="{93C898A4-229A-D14A-270B-BA88784893D6}"/>
              </a:ext>
            </a:extLst>
          </p:cNvPr>
          <p:cNvSpPr/>
          <p:nvPr/>
        </p:nvSpPr>
        <p:spPr>
          <a:xfrm>
            <a:off x="10184168" y="4400014"/>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3" name="Rectangle 52">
            <a:extLst>
              <a:ext uri="{FF2B5EF4-FFF2-40B4-BE49-F238E27FC236}">
                <a16:creationId xmlns:a16="http://schemas.microsoft.com/office/drawing/2014/main" id="{1EDFEA63-486E-2667-0F54-1B87B8302104}"/>
              </a:ext>
            </a:extLst>
          </p:cNvPr>
          <p:cNvSpPr/>
          <p:nvPr/>
        </p:nvSpPr>
        <p:spPr>
          <a:xfrm>
            <a:off x="7467600" y="474988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4" name="Rectangle 53">
            <a:extLst>
              <a:ext uri="{FF2B5EF4-FFF2-40B4-BE49-F238E27FC236}">
                <a16:creationId xmlns:a16="http://schemas.microsoft.com/office/drawing/2014/main" id="{CC956F48-1DAB-572A-6EFD-2348D105ACBB}"/>
              </a:ext>
            </a:extLst>
          </p:cNvPr>
          <p:cNvSpPr/>
          <p:nvPr/>
        </p:nvSpPr>
        <p:spPr>
          <a:xfrm>
            <a:off x="8825884" y="474988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5" name="Rectangle 54">
            <a:extLst>
              <a:ext uri="{FF2B5EF4-FFF2-40B4-BE49-F238E27FC236}">
                <a16:creationId xmlns:a16="http://schemas.microsoft.com/office/drawing/2014/main" id="{7E23269D-38ED-1D42-0DA0-133EE8D8C56D}"/>
              </a:ext>
            </a:extLst>
          </p:cNvPr>
          <p:cNvSpPr/>
          <p:nvPr/>
        </p:nvSpPr>
        <p:spPr>
          <a:xfrm>
            <a:off x="10184168" y="474988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6" name="TextBox 55">
            <a:extLst>
              <a:ext uri="{FF2B5EF4-FFF2-40B4-BE49-F238E27FC236}">
                <a16:creationId xmlns:a16="http://schemas.microsoft.com/office/drawing/2014/main" id="{90F90555-81E8-812B-2CFA-67CD1DECD5E7}"/>
              </a:ext>
            </a:extLst>
          </p:cNvPr>
          <p:cNvSpPr txBox="1"/>
          <p:nvPr/>
        </p:nvSpPr>
        <p:spPr>
          <a:xfrm>
            <a:off x="7467600" y="1584081"/>
            <a:ext cx="3207929" cy="523220"/>
          </a:xfrm>
          <a:prstGeom prst="rect">
            <a:avLst/>
          </a:prstGeom>
          <a:noFill/>
        </p:spPr>
        <p:txBody>
          <a:bodyPr wrap="none" rtlCol="0">
            <a:spAutoFit/>
          </a:bodyPr>
          <a:lstStyle/>
          <a:p>
            <a:r>
              <a:rPr lang="en-US" sz="2800" b="1" dirty="0">
                <a:solidFill>
                  <a:srgbClr val="00B050"/>
                </a:solidFill>
                <a:latin typeface="Book Antiqua" panose="02040602050305030304" pitchFamily="18" charset="0"/>
              </a:rPr>
              <a:t>Transpose Storage</a:t>
            </a:r>
            <a:endParaRPr lang="en-IN" sz="2800" b="1" dirty="0">
              <a:solidFill>
                <a:srgbClr val="00B050"/>
              </a:solidFill>
              <a:latin typeface="Book Antiqua" panose="02040602050305030304" pitchFamily="18" charset="0"/>
            </a:endParaRPr>
          </a:p>
        </p:txBody>
      </p:sp>
    </p:spTree>
    <p:extLst>
      <p:ext uri="{BB962C8B-B14F-4D97-AF65-F5344CB8AC3E}">
        <p14:creationId xmlns:p14="http://schemas.microsoft.com/office/powerpoint/2010/main" val="355088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randombar(horizontal)">
                                      <p:cBhvr>
                                        <p:cTn id="15" dur="500"/>
                                        <p:tgtEl>
                                          <p:spTgt spid="13"/>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randombar(horizont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randombar(horizontal)">
                                      <p:cBhvr>
                                        <p:cTn id="23" dur="500"/>
                                        <p:tgtEl>
                                          <p:spTgt spid="14"/>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randombar(horizontal)">
                                      <p:cBhvr>
                                        <p:cTn id="26" dur="500"/>
                                        <p:tgtEl>
                                          <p:spTgt spid="15"/>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randombar(horizont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randombar(horizontal)">
                                      <p:cBhvr>
                                        <p:cTn id="34" dur="500"/>
                                        <p:tgtEl>
                                          <p:spTgt spid="19"/>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randombar(horizontal)">
                                      <p:cBhvr>
                                        <p:cTn id="37" dur="500"/>
                                        <p:tgtEl>
                                          <p:spTgt spid="20"/>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randombar(horizontal)">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randombar(horizontal)">
                                      <p:cBhvr>
                                        <p:cTn id="45" dur="500"/>
                                        <p:tgtEl>
                                          <p:spTgt spid="22"/>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randombar(horizontal)">
                                      <p:cBhvr>
                                        <p:cTn id="48" dur="500"/>
                                        <p:tgtEl>
                                          <p:spTgt spid="23"/>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randombar(horizontal)">
                                      <p:cBhvr>
                                        <p:cTn id="51" dur="5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randombar(horizontal)">
                                      <p:cBhvr>
                                        <p:cTn id="56" dur="500"/>
                                        <p:tgtEl>
                                          <p:spTgt spid="25"/>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randombar(horizontal)">
                                      <p:cBhvr>
                                        <p:cTn id="59" dur="500"/>
                                        <p:tgtEl>
                                          <p:spTgt spid="26"/>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randombar(horizontal)">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randombar(horizontal)">
                                      <p:cBhvr>
                                        <p:cTn id="67" dur="500"/>
                                        <p:tgtEl>
                                          <p:spTgt spid="28"/>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randombar(horizontal)">
                                      <p:cBhvr>
                                        <p:cTn id="70" dur="500"/>
                                        <p:tgtEl>
                                          <p:spTgt spid="29"/>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randombar(horizontal)">
                                      <p:cBhvr>
                                        <p:cTn id="73" dur="500"/>
                                        <p:tgtEl>
                                          <p:spTgt spid="30"/>
                                        </p:tgtEl>
                                      </p:cBhvr>
                                    </p:animEffect>
                                  </p:childTnLst>
                                </p:cTn>
                              </p:par>
                            </p:childTnLst>
                          </p:cTn>
                        </p:par>
                      </p:childTnLst>
                    </p:cTn>
                  </p:par>
                  <p:par>
                    <p:cTn id="74" fill="hold">
                      <p:stCondLst>
                        <p:cond delay="indefinite"/>
                      </p:stCondLst>
                      <p:childTnLst>
                        <p:par>
                          <p:cTn id="75" fill="hold">
                            <p:stCondLst>
                              <p:cond delay="0"/>
                            </p:stCondLst>
                            <p:childTnLst>
                              <p:par>
                                <p:cTn id="76" presetID="14" presetClass="entr" presetSubtype="10" fill="hold" grpId="0" nodeType="click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randombar(horizontal)">
                                      <p:cBhvr>
                                        <p:cTn id="78" dur="500"/>
                                        <p:tgtEl>
                                          <p:spTgt spid="31"/>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randombar(horizontal)">
                                      <p:cBhvr>
                                        <p:cTn id="81" dur="500"/>
                                        <p:tgtEl>
                                          <p:spTgt spid="32"/>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randombar(horizontal)">
                                      <p:cBhvr>
                                        <p:cTn id="84" dur="500"/>
                                        <p:tgtEl>
                                          <p:spTgt spid="33"/>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randombar(horizontal)">
                                      <p:cBhvr>
                                        <p:cTn id="89" dur="500"/>
                                        <p:tgtEl>
                                          <p:spTgt spid="56"/>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grpId="0" nodeType="click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randombar(horizontal)">
                                      <p:cBhvr>
                                        <p:cTn id="94" dur="500"/>
                                        <p:tgtEl>
                                          <p:spTgt spid="35"/>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randombar(horizontal)">
                                      <p:cBhvr>
                                        <p:cTn id="97" dur="500"/>
                                        <p:tgtEl>
                                          <p:spTgt spid="36"/>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randombar(horizontal)">
                                      <p:cBhvr>
                                        <p:cTn id="100" dur="500"/>
                                        <p:tgtEl>
                                          <p:spTgt spid="37"/>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animEffect transition="in" filter="randombar(horizontal)">
                                      <p:cBhvr>
                                        <p:cTn id="103" dur="500"/>
                                        <p:tgtEl>
                                          <p:spTgt spid="38"/>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39"/>
                                        </p:tgtEl>
                                        <p:attrNameLst>
                                          <p:attrName>style.visibility</p:attrName>
                                        </p:attrNameLst>
                                      </p:cBhvr>
                                      <p:to>
                                        <p:strVal val="visible"/>
                                      </p:to>
                                    </p:set>
                                    <p:animEffect transition="in" filter="randombar(horizontal)">
                                      <p:cBhvr>
                                        <p:cTn id="106" dur="500"/>
                                        <p:tgtEl>
                                          <p:spTgt spid="39"/>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40"/>
                                        </p:tgtEl>
                                        <p:attrNameLst>
                                          <p:attrName>style.visibility</p:attrName>
                                        </p:attrNameLst>
                                      </p:cBhvr>
                                      <p:to>
                                        <p:strVal val="visible"/>
                                      </p:to>
                                    </p:set>
                                    <p:animEffect transition="in" filter="randombar(horizontal)">
                                      <p:cBhvr>
                                        <p:cTn id="109" dur="500"/>
                                        <p:tgtEl>
                                          <p:spTgt spid="40"/>
                                        </p:tgtEl>
                                      </p:cBhvr>
                                    </p:animEffect>
                                  </p:childTnLst>
                                </p:cTn>
                              </p:par>
                            </p:childTnLst>
                          </p:cTn>
                        </p:par>
                      </p:childTnLst>
                    </p:cTn>
                  </p:par>
                  <p:par>
                    <p:cTn id="110" fill="hold">
                      <p:stCondLst>
                        <p:cond delay="indefinite"/>
                      </p:stCondLst>
                      <p:childTnLst>
                        <p:par>
                          <p:cTn id="111" fill="hold">
                            <p:stCondLst>
                              <p:cond delay="0"/>
                            </p:stCondLst>
                            <p:childTnLst>
                              <p:par>
                                <p:cTn id="112" presetID="14" presetClass="entr" presetSubtype="10" fill="hold" grpId="0" nodeType="click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randombar(horizontal)">
                                      <p:cBhvr>
                                        <p:cTn id="114" dur="500"/>
                                        <p:tgtEl>
                                          <p:spTgt spid="41"/>
                                        </p:tgtEl>
                                      </p:cBhvr>
                                    </p:animEffect>
                                  </p:childTnLst>
                                </p:cTn>
                              </p:par>
                              <p:par>
                                <p:cTn id="115" presetID="14" presetClass="entr" presetSubtype="10" fill="hold" grpId="0" nodeType="with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randombar(horizontal)">
                                      <p:cBhvr>
                                        <p:cTn id="117" dur="500"/>
                                        <p:tgtEl>
                                          <p:spTgt spid="42"/>
                                        </p:tgtEl>
                                      </p:cBhvr>
                                    </p:animEffect>
                                  </p:childTnLst>
                                </p:cTn>
                              </p:par>
                              <p:par>
                                <p:cTn id="118" presetID="14" presetClass="entr" presetSubtype="10" fill="hold" grpId="0" nodeType="withEffect">
                                  <p:stCondLst>
                                    <p:cond delay="0"/>
                                  </p:stCondLst>
                                  <p:childTnLst>
                                    <p:set>
                                      <p:cBhvr>
                                        <p:cTn id="119" dur="1" fill="hold">
                                          <p:stCondLst>
                                            <p:cond delay="0"/>
                                          </p:stCondLst>
                                        </p:cTn>
                                        <p:tgtEl>
                                          <p:spTgt spid="43"/>
                                        </p:tgtEl>
                                        <p:attrNameLst>
                                          <p:attrName>style.visibility</p:attrName>
                                        </p:attrNameLst>
                                      </p:cBhvr>
                                      <p:to>
                                        <p:strVal val="visible"/>
                                      </p:to>
                                    </p:set>
                                    <p:animEffect transition="in" filter="randombar(horizontal)">
                                      <p:cBhvr>
                                        <p:cTn id="120" dur="500"/>
                                        <p:tgtEl>
                                          <p:spTgt spid="43"/>
                                        </p:tgtEl>
                                      </p:cBhvr>
                                    </p:animEffect>
                                  </p:childTnLst>
                                </p:cTn>
                              </p:par>
                            </p:childTnLst>
                          </p:cTn>
                        </p:par>
                      </p:childTnLst>
                    </p:cTn>
                  </p:par>
                  <p:par>
                    <p:cTn id="121" fill="hold">
                      <p:stCondLst>
                        <p:cond delay="indefinite"/>
                      </p:stCondLst>
                      <p:childTnLst>
                        <p:par>
                          <p:cTn id="122" fill="hold">
                            <p:stCondLst>
                              <p:cond delay="0"/>
                            </p:stCondLst>
                            <p:childTnLst>
                              <p:par>
                                <p:cTn id="123" presetID="14" presetClass="entr" presetSubtype="10" fill="hold" grpId="0" nodeType="clickEffect">
                                  <p:stCondLst>
                                    <p:cond delay="0"/>
                                  </p:stCondLst>
                                  <p:childTnLst>
                                    <p:set>
                                      <p:cBhvr>
                                        <p:cTn id="124" dur="1" fill="hold">
                                          <p:stCondLst>
                                            <p:cond delay="0"/>
                                          </p:stCondLst>
                                        </p:cTn>
                                        <p:tgtEl>
                                          <p:spTgt spid="44"/>
                                        </p:tgtEl>
                                        <p:attrNameLst>
                                          <p:attrName>style.visibility</p:attrName>
                                        </p:attrNameLst>
                                      </p:cBhvr>
                                      <p:to>
                                        <p:strVal val="visible"/>
                                      </p:to>
                                    </p:set>
                                    <p:animEffect transition="in" filter="randombar(horizontal)">
                                      <p:cBhvr>
                                        <p:cTn id="125" dur="500"/>
                                        <p:tgtEl>
                                          <p:spTgt spid="44"/>
                                        </p:tgtEl>
                                      </p:cBhvr>
                                    </p:animEffect>
                                  </p:childTnLst>
                                </p:cTn>
                              </p:par>
                              <p:par>
                                <p:cTn id="126" presetID="14" presetClass="entr" presetSubtype="10" fill="hold" grpId="0" nodeType="withEffect">
                                  <p:stCondLst>
                                    <p:cond delay="0"/>
                                  </p:stCondLst>
                                  <p:childTnLst>
                                    <p:set>
                                      <p:cBhvr>
                                        <p:cTn id="127" dur="1" fill="hold">
                                          <p:stCondLst>
                                            <p:cond delay="0"/>
                                          </p:stCondLst>
                                        </p:cTn>
                                        <p:tgtEl>
                                          <p:spTgt spid="45"/>
                                        </p:tgtEl>
                                        <p:attrNameLst>
                                          <p:attrName>style.visibility</p:attrName>
                                        </p:attrNameLst>
                                      </p:cBhvr>
                                      <p:to>
                                        <p:strVal val="visible"/>
                                      </p:to>
                                    </p:set>
                                    <p:animEffect transition="in" filter="randombar(horizontal)">
                                      <p:cBhvr>
                                        <p:cTn id="128" dur="500"/>
                                        <p:tgtEl>
                                          <p:spTgt spid="45"/>
                                        </p:tgtEl>
                                      </p:cBhvr>
                                    </p:animEffect>
                                  </p:childTnLst>
                                </p:cTn>
                              </p:par>
                              <p:par>
                                <p:cTn id="129" presetID="14" presetClass="entr" presetSubtype="10" fill="hold" grpId="0" nodeType="with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randombar(horizontal)">
                                      <p:cBhvr>
                                        <p:cTn id="131" dur="500"/>
                                        <p:tgtEl>
                                          <p:spTgt spid="46"/>
                                        </p:tgtEl>
                                      </p:cBhvr>
                                    </p:animEffect>
                                  </p:childTnLst>
                                </p:cTn>
                              </p:par>
                            </p:childTnLst>
                          </p:cTn>
                        </p:par>
                      </p:childTnLst>
                    </p:cTn>
                  </p:par>
                  <p:par>
                    <p:cTn id="132" fill="hold">
                      <p:stCondLst>
                        <p:cond delay="indefinite"/>
                      </p:stCondLst>
                      <p:childTnLst>
                        <p:par>
                          <p:cTn id="133" fill="hold">
                            <p:stCondLst>
                              <p:cond delay="0"/>
                            </p:stCondLst>
                            <p:childTnLst>
                              <p:par>
                                <p:cTn id="134" presetID="14" presetClass="entr" presetSubtype="10" fill="hold" grpId="0" nodeType="clickEffect">
                                  <p:stCondLst>
                                    <p:cond delay="0"/>
                                  </p:stCondLst>
                                  <p:childTnLst>
                                    <p:set>
                                      <p:cBhvr>
                                        <p:cTn id="135" dur="1" fill="hold">
                                          <p:stCondLst>
                                            <p:cond delay="0"/>
                                          </p:stCondLst>
                                        </p:cTn>
                                        <p:tgtEl>
                                          <p:spTgt spid="47"/>
                                        </p:tgtEl>
                                        <p:attrNameLst>
                                          <p:attrName>style.visibility</p:attrName>
                                        </p:attrNameLst>
                                      </p:cBhvr>
                                      <p:to>
                                        <p:strVal val="visible"/>
                                      </p:to>
                                    </p:set>
                                    <p:animEffect transition="in" filter="randombar(horizontal)">
                                      <p:cBhvr>
                                        <p:cTn id="136" dur="500"/>
                                        <p:tgtEl>
                                          <p:spTgt spid="47"/>
                                        </p:tgtEl>
                                      </p:cBhvr>
                                    </p:animEffect>
                                  </p:childTnLst>
                                </p:cTn>
                              </p:par>
                              <p:par>
                                <p:cTn id="137" presetID="14" presetClass="entr" presetSubtype="10" fill="hold" grpId="0" nodeType="withEffect">
                                  <p:stCondLst>
                                    <p:cond delay="0"/>
                                  </p:stCondLst>
                                  <p:childTnLst>
                                    <p:set>
                                      <p:cBhvr>
                                        <p:cTn id="138" dur="1" fill="hold">
                                          <p:stCondLst>
                                            <p:cond delay="0"/>
                                          </p:stCondLst>
                                        </p:cTn>
                                        <p:tgtEl>
                                          <p:spTgt spid="48"/>
                                        </p:tgtEl>
                                        <p:attrNameLst>
                                          <p:attrName>style.visibility</p:attrName>
                                        </p:attrNameLst>
                                      </p:cBhvr>
                                      <p:to>
                                        <p:strVal val="visible"/>
                                      </p:to>
                                    </p:set>
                                    <p:animEffect transition="in" filter="randombar(horizontal)">
                                      <p:cBhvr>
                                        <p:cTn id="139" dur="500"/>
                                        <p:tgtEl>
                                          <p:spTgt spid="48"/>
                                        </p:tgtEl>
                                      </p:cBhvr>
                                    </p:animEffect>
                                  </p:childTnLst>
                                </p:cTn>
                              </p:par>
                              <p:par>
                                <p:cTn id="140" presetID="14" presetClass="entr" presetSubtype="10" fill="hold" grpId="0" nodeType="withEffect">
                                  <p:stCondLst>
                                    <p:cond delay="0"/>
                                  </p:stCondLst>
                                  <p:childTnLst>
                                    <p:set>
                                      <p:cBhvr>
                                        <p:cTn id="141" dur="1" fill="hold">
                                          <p:stCondLst>
                                            <p:cond delay="0"/>
                                          </p:stCondLst>
                                        </p:cTn>
                                        <p:tgtEl>
                                          <p:spTgt spid="49"/>
                                        </p:tgtEl>
                                        <p:attrNameLst>
                                          <p:attrName>style.visibility</p:attrName>
                                        </p:attrNameLst>
                                      </p:cBhvr>
                                      <p:to>
                                        <p:strVal val="visible"/>
                                      </p:to>
                                    </p:set>
                                    <p:animEffect transition="in" filter="randombar(horizontal)">
                                      <p:cBhvr>
                                        <p:cTn id="142" dur="500"/>
                                        <p:tgtEl>
                                          <p:spTgt spid="49"/>
                                        </p:tgtEl>
                                      </p:cBhvr>
                                    </p:animEffect>
                                  </p:childTnLst>
                                </p:cTn>
                              </p:par>
                            </p:childTnLst>
                          </p:cTn>
                        </p:par>
                      </p:childTnLst>
                    </p:cTn>
                  </p:par>
                  <p:par>
                    <p:cTn id="143" fill="hold">
                      <p:stCondLst>
                        <p:cond delay="indefinite"/>
                      </p:stCondLst>
                      <p:childTnLst>
                        <p:par>
                          <p:cTn id="144" fill="hold">
                            <p:stCondLst>
                              <p:cond delay="0"/>
                            </p:stCondLst>
                            <p:childTnLst>
                              <p:par>
                                <p:cTn id="145" presetID="14" presetClass="entr" presetSubtype="10" fill="hold" grpId="0" nodeType="clickEffect">
                                  <p:stCondLst>
                                    <p:cond delay="0"/>
                                  </p:stCondLst>
                                  <p:childTnLst>
                                    <p:set>
                                      <p:cBhvr>
                                        <p:cTn id="146" dur="1" fill="hold">
                                          <p:stCondLst>
                                            <p:cond delay="0"/>
                                          </p:stCondLst>
                                        </p:cTn>
                                        <p:tgtEl>
                                          <p:spTgt spid="50"/>
                                        </p:tgtEl>
                                        <p:attrNameLst>
                                          <p:attrName>style.visibility</p:attrName>
                                        </p:attrNameLst>
                                      </p:cBhvr>
                                      <p:to>
                                        <p:strVal val="visible"/>
                                      </p:to>
                                    </p:set>
                                    <p:animEffect transition="in" filter="randombar(horizontal)">
                                      <p:cBhvr>
                                        <p:cTn id="147" dur="500"/>
                                        <p:tgtEl>
                                          <p:spTgt spid="50"/>
                                        </p:tgtEl>
                                      </p:cBhvr>
                                    </p:animEffect>
                                  </p:childTnLst>
                                </p:cTn>
                              </p:par>
                              <p:par>
                                <p:cTn id="148" presetID="14" presetClass="entr" presetSubtype="10" fill="hold" grpId="0" nodeType="withEffect">
                                  <p:stCondLst>
                                    <p:cond delay="0"/>
                                  </p:stCondLst>
                                  <p:childTnLst>
                                    <p:set>
                                      <p:cBhvr>
                                        <p:cTn id="149" dur="1" fill="hold">
                                          <p:stCondLst>
                                            <p:cond delay="0"/>
                                          </p:stCondLst>
                                        </p:cTn>
                                        <p:tgtEl>
                                          <p:spTgt spid="51"/>
                                        </p:tgtEl>
                                        <p:attrNameLst>
                                          <p:attrName>style.visibility</p:attrName>
                                        </p:attrNameLst>
                                      </p:cBhvr>
                                      <p:to>
                                        <p:strVal val="visible"/>
                                      </p:to>
                                    </p:set>
                                    <p:animEffect transition="in" filter="randombar(horizontal)">
                                      <p:cBhvr>
                                        <p:cTn id="150" dur="500"/>
                                        <p:tgtEl>
                                          <p:spTgt spid="51"/>
                                        </p:tgtEl>
                                      </p:cBhvr>
                                    </p:animEffect>
                                  </p:childTnLst>
                                </p:cTn>
                              </p:par>
                              <p:par>
                                <p:cTn id="151" presetID="14" presetClass="entr" presetSubtype="10" fill="hold" grpId="0" nodeType="withEffect">
                                  <p:stCondLst>
                                    <p:cond delay="0"/>
                                  </p:stCondLst>
                                  <p:childTnLst>
                                    <p:set>
                                      <p:cBhvr>
                                        <p:cTn id="152" dur="1" fill="hold">
                                          <p:stCondLst>
                                            <p:cond delay="0"/>
                                          </p:stCondLst>
                                        </p:cTn>
                                        <p:tgtEl>
                                          <p:spTgt spid="52"/>
                                        </p:tgtEl>
                                        <p:attrNameLst>
                                          <p:attrName>style.visibility</p:attrName>
                                        </p:attrNameLst>
                                      </p:cBhvr>
                                      <p:to>
                                        <p:strVal val="visible"/>
                                      </p:to>
                                    </p:set>
                                    <p:animEffect transition="in" filter="randombar(horizontal)">
                                      <p:cBhvr>
                                        <p:cTn id="153" dur="500"/>
                                        <p:tgtEl>
                                          <p:spTgt spid="52"/>
                                        </p:tgtEl>
                                      </p:cBhvr>
                                    </p:animEffect>
                                  </p:childTnLst>
                                </p:cTn>
                              </p:par>
                            </p:childTnLst>
                          </p:cTn>
                        </p:par>
                      </p:childTnLst>
                    </p:cTn>
                  </p:par>
                  <p:par>
                    <p:cTn id="154" fill="hold">
                      <p:stCondLst>
                        <p:cond delay="indefinite"/>
                      </p:stCondLst>
                      <p:childTnLst>
                        <p:par>
                          <p:cTn id="155" fill="hold">
                            <p:stCondLst>
                              <p:cond delay="0"/>
                            </p:stCondLst>
                            <p:childTnLst>
                              <p:par>
                                <p:cTn id="156" presetID="14" presetClass="entr" presetSubtype="10" fill="hold" grpId="0" nodeType="clickEffect">
                                  <p:stCondLst>
                                    <p:cond delay="0"/>
                                  </p:stCondLst>
                                  <p:childTnLst>
                                    <p:set>
                                      <p:cBhvr>
                                        <p:cTn id="157" dur="1" fill="hold">
                                          <p:stCondLst>
                                            <p:cond delay="0"/>
                                          </p:stCondLst>
                                        </p:cTn>
                                        <p:tgtEl>
                                          <p:spTgt spid="53"/>
                                        </p:tgtEl>
                                        <p:attrNameLst>
                                          <p:attrName>style.visibility</p:attrName>
                                        </p:attrNameLst>
                                      </p:cBhvr>
                                      <p:to>
                                        <p:strVal val="visible"/>
                                      </p:to>
                                    </p:set>
                                    <p:animEffect transition="in" filter="randombar(horizontal)">
                                      <p:cBhvr>
                                        <p:cTn id="158" dur="500"/>
                                        <p:tgtEl>
                                          <p:spTgt spid="53"/>
                                        </p:tgtEl>
                                      </p:cBhvr>
                                    </p:animEffect>
                                  </p:childTnLst>
                                </p:cTn>
                              </p:par>
                              <p:par>
                                <p:cTn id="159" presetID="14" presetClass="entr" presetSubtype="10" fill="hold" grpId="0" nodeType="withEffect">
                                  <p:stCondLst>
                                    <p:cond delay="0"/>
                                  </p:stCondLst>
                                  <p:childTnLst>
                                    <p:set>
                                      <p:cBhvr>
                                        <p:cTn id="160" dur="1" fill="hold">
                                          <p:stCondLst>
                                            <p:cond delay="0"/>
                                          </p:stCondLst>
                                        </p:cTn>
                                        <p:tgtEl>
                                          <p:spTgt spid="54"/>
                                        </p:tgtEl>
                                        <p:attrNameLst>
                                          <p:attrName>style.visibility</p:attrName>
                                        </p:attrNameLst>
                                      </p:cBhvr>
                                      <p:to>
                                        <p:strVal val="visible"/>
                                      </p:to>
                                    </p:set>
                                    <p:animEffect transition="in" filter="randombar(horizontal)">
                                      <p:cBhvr>
                                        <p:cTn id="161" dur="500"/>
                                        <p:tgtEl>
                                          <p:spTgt spid="54"/>
                                        </p:tgtEl>
                                      </p:cBhvr>
                                    </p:animEffect>
                                  </p:childTnLst>
                                </p:cTn>
                              </p:par>
                              <p:par>
                                <p:cTn id="162" presetID="14" presetClass="entr" presetSubtype="10" fill="hold" grpId="0" nodeType="withEffect">
                                  <p:stCondLst>
                                    <p:cond delay="0"/>
                                  </p:stCondLst>
                                  <p:childTnLst>
                                    <p:set>
                                      <p:cBhvr>
                                        <p:cTn id="163" dur="1" fill="hold">
                                          <p:stCondLst>
                                            <p:cond delay="0"/>
                                          </p:stCondLst>
                                        </p:cTn>
                                        <p:tgtEl>
                                          <p:spTgt spid="55"/>
                                        </p:tgtEl>
                                        <p:attrNameLst>
                                          <p:attrName>style.visibility</p:attrName>
                                        </p:attrNameLst>
                                      </p:cBhvr>
                                      <p:to>
                                        <p:strVal val="visible"/>
                                      </p:to>
                                    </p:set>
                                    <p:animEffect transition="in" filter="randombar(horizontal)">
                                      <p:cBhvr>
                                        <p:cTn id="164"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6B3DA28-DD54-606B-5316-79476272F02E}"/>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ADA49AF3-C461-CD5D-E477-19AF529DB90C}"/>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DD42F218-F102-4D0D-A2A2-D85DB861B57C}"/>
              </a:ext>
            </a:extLst>
          </p:cNvPr>
          <p:cNvSpPr>
            <a:spLocks noGrp="1"/>
          </p:cNvSpPr>
          <p:nvPr>
            <p:ph type="sldNum" sz="quarter" idx="12"/>
          </p:nvPr>
        </p:nvSpPr>
        <p:spPr/>
        <p:txBody>
          <a:bodyPr/>
          <a:lstStyle/>
          <a:p>
            <a:fld id="{294A09A9-5501-47C1-A89A-A340965A2BE2}" type="slidenum">
              <a:rPr lang="en-US" smtClean="0"/>
              <a:pPr/>
              <a:t>36</a:t>
            </a:fld>
            <a:endParaRPr lang="en-US" dirty="0"/>
          </a:p>
        </p:txBody>
      </p:sp>
      <p:sp>
        <p:nvSpPr>
          <p:cNvPr id="6" name="TextBox 5">
            <a:extLst>
              <a:ext uri="{FF2B5EF4-FFF2-40B4-BE49-F238E27FC236}">
                <a16:creationId xmlns:a16="http://schemas.microsoft.com/office/drawing/2014/main" id="{A83BAD1A-7DEA-B790-321C-A5783F4BFD7C}"/>
              </a:ext>
            </a:extLst>
          </p:cNvPr>
          <p:cNvSpPr txBox="1"/>
          <p:nvPr/>
        </p:nvSpPr>
        <p:spPr>
          <a:xfrm>
            <a:off x="498629" y="405698"/>
            <a:ext cx="9514643" cy="584775"/>
          </a:xfrm>
          <a:prstGeom prst="rect">
            <a:avLst/>
          </a:prstGeom>
          <a:noFill/>
        </p:spPr>
        <p:txBody>
          <a:bodyPr wrap="square">
            <a:spAutoFit/>
          </a:bodyPr>
          <a:lstStyle/>
          <a:p>
            <a:pPr algn="just"/>
            <a:r>
              <a:rPr lang="en-IN" sz="3200" b="1" dirty="0">
                <a:effectLst/>
                <a:latin typeface="Times New Roman" panose="02020603050405020304" pitchFamily="18" charset="0"/>
                <a:ea typeface="Verdana" panose="020B0604030504040204" pitchFamily="34" charset="0"/>
                <a:cs typeface="Times New Roman" panose="02020603050405020304" pitchFamily="18" charset="0"/>
              </a:rPr>
              <a:t>Alternate Transpose (Fast Transpose)</a:t>
            </a:r>
            <a:endParaRPr lang="en-IN" sz="11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3A297C85-4A0A-131D-15A6-959ACA3CE8E2}"/>
              </a:ext>
            </a:extLst>
          </p:cNvPr>
          <p:cNvSpPr/>
          <p:nvPr/>
        </p:nvSpPr>
        <p:spPr>
          <a:xfrm>
            <a:off x="772356" y="180446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9A93AA2-8024-EA1E-2094-29170852BE64}"/>
              </a:ext>
            </a:extLst>
          </p:cNvPr>
          <p:cNvSpPr txBox="1"/>
          <p:nvPr/>
        </p:nvSpPr>
        <p:spPr>
          <a:xfrm>
            <a:off x="275207" y="1135856"/>
            <a:ext cx="2069797" cy="523220"/>
          </a:xfrm>
          <a:prstGeom prst="rect">
            <a:avLst/>
          </a:prstGeom>
          <a:noFill/>
        </p:spPr>
        <p:txBody>
          <a:bodyPr wrap="none" rtlCol="0">
            <a:spAutoFit/>
          </a:bodyPr>
          <a:lstStyle/>
          <a:p>
            <a:r>
              <a:rPr lang="en-US" sz="2800" b="1" dirty="0">
                <a:solidFill>
                  <a:srgbClr val="00B050"/>
                </a:solidFill>
                <a:latin typeface="Book Antiqua" panose="02040602050305030304" pitchFamily="18" charset="0"/>
              </a:rPr>
              <a:t>Row Terms</a:t>
            </a:r>
            <a:endParaRPr lang="en-IN" sz="2800" b="1" dirty="0">
              <a:solidFill>
                <a:srgbClr val="00B050"/>
              </a:solidFill>
              <a:latin typeface="Book Antiqua" panose="02040602050305030304" pitchFamily="18" charset="0"/>
            </a:endParaRPr>
          </a:p>
        </p:txBody>
      </p:sp>
      <p:sp>
        <p:nvSpPr>
          <p:cNvPr id="9" name="Rectangle 8">
            <a:extLst>
              <a:ext uri="{FF2B5EF4-FFF2-40B4-BE49-F238E27FC236}">
                <a16:creationId xmlns:a16="http://schemas.microsoft.com/office/drawing/2014/main" id="{FCECDDA4-59DA-2B80-15FB-5C0E914EFFD0}"/>
              </a:ext>
            </a:extLst>
          </p:cNvPr>
          <p:cNvSpPr/>
          <p:nvPr/>
        </p:nvSpPr>
        <p:spPr>
          <a:xfrm>
            <a:off x="772356" y="221785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44521455-ACFB-7131-5F8A-617F902A5141}"/>
              </a:ext>
            </a:extLst>
          </p:cNvPr>
          <p:cNvSpPr/>
          <p:nvPr/>
        </p:nvSpPr>
        <p:spPr>
          <a:xfrm>
            <a:off x="772356" y="263125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E860FB60-B847-467B-D0E2-9219D666248D}"/>
              </a:ext>
            </a:extLst>
          </p:cNvPr>
          <p:cNvSpPr/>
          <p:nvPr/>
        </p:nvSpPr>
        <p:spPr>
          <a:xfrm>
            <a:off x="772356" y="3053319"/>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F33E48D5-1092-1238-FA7C-06DFFA1AE375}"/>
              </a:ext>
            </a:extLst>
          </p:cNvPr>
          <p:cNvSpPr/>
          <p:nvPr/>
        </p:nvSpPr>
        <p:spPr>
          <a:xfrm>
            <a:off x="2984375" y="220672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250BE8EE-3188-F946-85E2-BBF0F8449605}"/>
              </a:ext>
            </a:extLst>
          </p:cNvPr>
          <p:cNvSpPr txBox="1"/>
          <p:nvPr/>
        </p:nvSpPr>
        <p:spPr>
          <a:xfrm>
            <a:off x="2576003" y="1149213"/>
            <a:ext cx="2953053" cy="523220"/>
          </a:xfrm>
          <a:prstGeom prst="rect">
            <a:avLst/>
          </a:prstGeom>
          <a:noFill/>
        </p:spPr>
        <p:txBody>
          <a:bodyPr wrap="none" rtlCol="0">
            <a:spAutoFit/>
          </a:bodyPr>
          <a:lstStyle/>
          <a:p>
            <a:r>
              <a:rPr lang="en-US" sz="2800" b="1" dirty="0">
                <a:solidFill>
                  <a:srgbClr val="00B050"/>
                </a:solidFill>
                <a:latin typeface="Book Antiqua" panose="02040602050305030304" pitchFamily="18" charset="0"/>
              </a:rPr>
              <a:t>Starting Position</a:t>
            </a:r>
            <a:endParaRPr lang="en-IN" sz="2800" b="1" dirty="0">
              <a:solidFill>
                <a:srgbClr val="00B050"/>
              </a:solidFill>
              <a:latin typeface="Book Antiqua" panose="02040602050305030304" pitchFamily="18" charset="0"/>
            </a:endParaRPr>
          </a:p>
        </p:txBody>
      </p:sp>
      <p:sp>
        <p:nvSpPr>
          <p:cNvPr id="14" name="Rectangle 13">
            <a:extLst>
              <a:ext uri="{FF2B5EF4-FFF2-40B4-BE49-F238E27FC236}">
                <a16:creationId xmlns:a16="http://schemas.microsoft.com/office/drawing/2014/main" id="{A226E15C-2014-5FD4-41D2-0130F8FEC6DB}"/>
              </a:ext>
            </a:extLst>
          </p:cNvPr>
          <p:cNvSpPr/>
          <p:nvPr/>
        </p:nvSpPr>
        <p:spPr>
          <a:xfrm>
            <a:off x="2984375" y="262011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16AB0C72-B17E-6365-2E64-68A5CD792D10}"/>
              </a:ext>
            </a:extLst>
          </p:cNvPr>
          <p:cNvSpPr/>
          <p:nvPr/>
        </p:nvSpPr>
        <p:spPr>
          <a:xfrm>
            <a:off x="2984375" y="303351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CBBCFDC9-2359-0688-B80E-760FB0B1E345}"/>
              </a:ext>
            </a:extLst>
          </p:cNvPr>
          <p:cNvSpPr/>
          <p:nvPr/>
        </p:nvSpPr>
        <p:spPr>
          <a:xfrm>
            <a:off x="2984375" y="345558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0717C39D-C892-9E2A-4EE0-227F340B66C7}"/>
              </a:ext>
            </a:extLst>
          </p:cNvPr>
          <p:cNvSpPr txBox="1"/>
          <p:nvPr/>
        </p:nvSpPr>
        <p:spPr>
          <a:xfrm>
            <a:off x="2709909" y="1681107"/>
            <a:ext cx="8085338" cy="461665"/>
          </a:xfrm>
          <a:prstGeom prst="rect">
            <a:avLst/>
          </a:prstGeom>
          <a:noFill/>
        </p:spPr>
        <p:txBody>
          <a:bodyPr wrap="square">
            <a:spAutoFit/>
          </a:bodyPr>
          <a:lstStyle/>
          <a:p>
            <a:pPr algn="just"/>
            <a:r>
              <a:rPr lang="en-IN" sz="2400" b="1" dirty="0" err="1">
                <a:effectLst/>
                <a:latin typeface="Times New Roman" panose="02020603050405020304" pitchFamily="18" charset="0"/>
                <a:ea typeface="Verdana" panose="020B0604030504040204" pitchFamily="34" charset="0"/>
                <a:cs typeface="Times New Roman" panose="02020603050405020304" pitchFamily="18" charset="0"/>
              </a:rPr>
              <a:t>startingpos</a:t>
            </a:r>
            <a:r>
              <a:rPr lang="en-IN" sz="2400" b="1" dirty="0">
                <a:effectLst/>
                <a:latin typeface="Times New Roman" panose="02020603050405020304" pitchFamily="18" charset="0"/>
                <a:ea typeface="Verdana" panose="020B0604030504040204" pitchFamily="34" charset="0"/>
                <a:cs typeface="Times New Roman" panose="02020603050405020304" pitchFamily="18" charset="0"/>
              </a:rPr>
              <a:t>[index]=</a:t>
            </a:r>
            <a:r>
              <a:rPr lang="en-IN" sz="2400" b="1" dirty="0" err="1">
                <a:effectLst/>
                <a:latin typeface="Times New Roman" panose="02020603050405020304" pitchFamily="18" charset="0"/>
                <a:ea typeface="Verdana" panose="020B0604030504040204" pitchFamily="34" charset="0"/>
                <a:cs typeface="Times New Roman" panose="02020603050405020304" pitchFamily="18" charset="0"/>
              </a:rPr>
              <a:t>startingpos</a:t>
            </a:r>
            <a:r>
              <a:rPr lang="en-IN" sz="2400" b="1" dirty="0">
                <a:effectLst/>
                <a:latin typeface="Times New Roman" panose="02020603050405020304" pitchFamily="18" charset="0"/>
                <a:ea typeface="Verdana" panose="020B0604030504040204" pitchFamily="34" charset="0"/>
                <a:cs typeface="Times New Roman" panose="02020603050405020304" pitchFamily="18" charset="0"/>
              </a:rPr>
              <a:t>[index-1]+</a:t>
            </a:r>
            <a:r>
              <a:rPr lang="en-IN" sz="2400" b="1" dirty="0" err="1">
                <a:effectLst/>
                <a:latin typeface="Times New Roman" panose="02020603050405020304" pitchFamily="18" charset="0"/>
                <a:ea typeface="Verdana" panose="020B0604030504040204" pitchFamily="34" charset="0"/>
                <a:cs typeface="Times New Roman" panose="02020603050405020304" pitchFamily="18" charset="0"/>
              </a:rPr>
              <a:t>rowterms</a:t>
            </a:r>
            <a:r>
              <a:rPr lang="en-IN" sz="2400" b="1" dirty="0">
                <a:effectLst/>
                <a:latin typeface="Times New Roman" panose="02020603050405020304" pitchFamily="18" charset="0"/>
                <a:ea typeface="Verdana" panose="020B0604030504040204" pitchFamily="34" charset="0"/>
                <a:cs typeface="Times New Roman" panose="02020603050405020304" pitchFamily="18" charset="0"/>
              </a:rPr>
              <a:t>[index-1]</a:t>
            </a:r>
            <a:endParaRPr lang="en-IN" sz="10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7D1D2AC5-B9C1-4260-06AF-B06EBF9F1492}"/>
              </a:ext>
            </a:extLst>
          </p:cNvPr>
          <p:cNvSpPr/>
          <p:nvPr/>
        </p:nvSpPr>
        <p:spPr>
          <a:xfrm>
            <a:off x="6053093" y="310384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Row No</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74452761-905B-9124-5DD6-8D51F501496D}"/>
              </a:ext>
            </a:extLst>
          </p:cNvPr>
          <p:cNvSpPr/>
          <p:nvPr/>
        </p:nvSpPr>
        <p:spPr>
          <a:xfrm>
            <a:off x="7411377" y="310384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Col No</a:t>
            </a:r>
            <a:endParaRPr lang="en-IN" sz="32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39020B44-19AC-2EAB-025F-0315014F075F}"/>
              </a:ext>
            </a:extLst>
          </p:cNvPr>
          <p:cNvSpPr/>
          <p:nvPr/>
        </p:nvSpPr>
        <p:spPr>
          <a:xfrm>
            <a:off x="8769661" y="3103839"/>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Value</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DB6D2918-9CA5-472C-64C5-64EF9F03E9A4}"/>
              </a:ext>
            </a:extLst>
          </p:cNvPr>
          <p:cNvSpPr/>
          <p:nvPr/>
        </p:nvSpPr>
        <p:spPr>
          <a:xfrm>
            <a:off x="6053093" y="3517234"/>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56DDE32D-4720-07A7-3FF2-19F7700C2280}"/>
              </a:ext>
            </a:extLst>
          </p:cNvPr>
          <p:cNvSpPr/>
          <p:nvPr/>
        </p:nvSpPr>
        <p:spPr>
          <a:xfrm>
            <a:off x="7411377" y="3517234"/>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a16="http://schemas.microsoft.com/office/drawing/2014/main" id="{A597C0A3-30B5-AC37-EDBA-AC2957A2CF18}"/>
              </a:ext>
            </a:extLst>
          </p:cNvPr>
          <p:cNvSpPr/>
          <p:nvPr/>
        </p:nvSpPr>
        <p:spPr>
          <a:xfrm>
            <a:off x="8769661" y="3517233"/>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5</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5" name="Rectangle 24">
            <a:extLst>
              <a:ext uri="{FF2B5EF4-FFF2-40B4-BE49-F238E27FC236}">
                <a16:creationId xmlns:a16="http://schemas.microsoft.com/office/drawing/2014/main" id="{9DCE1E47-7EB1-AB35-0685-B875A723362A}"/>
              </a:ext>
            </a:extLst>
          </p:cNvPr>
          <p:cNvSpPr/>
          <p:nvPr/>
        </p:nvSpPr>
        <p:spPr>
          <a:xfrm>
            <a:off x="6053093" y="3930628"/>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4349A9F0-879D-ACC2-C1BC-0436C01A6A91}"/>
              </a:ext>
            </a:extLst>
          </p:cNvPr>
          <p:cNvSpPr/>
          <p:nvPr/>
        </p:nvSpPr>
        <p:spPr>
          <a:xfrm>
            <a:off x="7411377" y="3930628"/>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7" name="Rectangle 26">
            <a:extLst>
              <a:ext uri="{FF2B5EF4-FFF2-40B4-BE49-F238E27FC236}">
                <a16:creationId xmlns:a16="http://schemas.microsoft.com/office/drawing/2014/main" id="{2502EB5B-6089-6FE9-A4E8-F4CB41B75B26}"/>
              </a:ext>
            </a:extLst>
          </p:cNvPr>
          <p:cNvSpPr/>
          <p:nvPr/>
        </p:nvSpPr>
        <p:spPr>
          <a:xfrm>
            <a:off x="8769661" y="393062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C4B362D8-D1D2-D34B-FA04-8B59F69DDB97}"/>
              </a:ext>
            </a:extLst>
          </p:cNvPr>
          <p:cNvSpPr/>
          <p:nvPr/>
        </p:nvSpPr>
        <p:spPr>
          <a:xfrm>
            <a:off x="6053093" y="434402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73DE55A9-9F0B-8F5D-3066-2E600957D636}"/>
              </a:ext>
            </a:extLst>
          </p:cNvPr>
          <p:cNvSpPr/>
          <p:nvPr/>
        </p:nvSpPr>
        <p:spPr>
          <a:xfrm>
            <a:off x="7411377" y="434402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9815F456-FBC9-8519-D9AE-FA9B3EF61431}"/>
              </a:ext>
            </a:extLst>
          </p:cNvPr>
          <p:cNvSpPr/>
          <p:nvPr/>
        </p:nvSpPr>
        <p:spPr>
          <a:xfrm>
            <a:off x="8769661" y="434402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171883B4-0C92-1B93-C77A-56232DEADAD9}"/>
              </a:ext>
            </a:extLst>
          </p:cNvPr>
          <p:cNvSpPr/>
          <p:nvPr/>
        </p:nvSpPr>
        <p:spPr>
          <a:xfrm>
            <a:off x="6053093" y="472670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2" name="Rectangle 31">
            <a:extLst>
              <a:ext uri="{FF2B5EF4-FFF2-40B4-BE49-F238E27FC236}">
                <a16:creationId xmlns:a16="http://schemas.microsoft.com/office/drawing/2014/main" id="{00B256D3-0BA8-761B-CAA5-1851A9613C1C}"/>
              </a:ext>
            </a:extLst>
          </p:cNvPr>
          <p:cNvSpPr/>
          <p:nvPr/>
        </p:nvSpPr>
        <p:spPr>
          <a:xfrm>
            <a:off x="7411377" y="472670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3" name="Rectangle 32">
            <a:extLst>
              <a:ext uri="{FF2B5EF4-FFF2-40B4-BE49-F238E27FC236}">
                <a16:creationId xmlns:a16="http://schemas.microsoft.com/office/drawing/2014/main" id="{4CE0D3B4-66FF-3A37-0CFC-DB7F9AE627DF}"/>
              </a:ext>
            </a:extLst>
          </p:cNvPr>
          <p:cNvSpPr/>
          <p:nvPr/>
        </p:nvSpPr>
        <p:spPr>
          <a:xfrm>
            <a:off x="8769661" y="472670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4" name="Rectangle 33">
            <a:extLst>
              <a:ext uri="{FF2B5EF4-FFF2-40B4-BE49-F238E27FC236}">
                <a16:creationId xmlns:a16="http://schemas.microsoft.com/office/drawing/2014/main" id="{9EB163F9-3035-BAAC-2200-9E2A7651593E}"/>
              </a:ext>
            </a:extLst>
          </p:cNvPr>
          <p:cNvSpPr/>
          <p:nvPr/>
        </p:nvSpPr>
        <p:spPr>
          <a:xfrm>
            <a:off x="6053093" y="514010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BF2A9955-C2DE-0CF4-7871-BA3909A37272}"/>
              </a:ext>
            </a:extLst>
          </p:cNvPr>
          <p:cNvSpPr/>
          <p:nvPr/>
        </p:nvSpPr>
        <p:spPr>
          <a:xfrm>
            <a:off x="7411377" y="514010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6" name="Rectangle 35">
            <a:extLst>
              <a:ext uri="{FF2B5EF4-FFF2-40B4-BE49-F238E27FC236}">
                <a16:creationId xmlns:a16="http://schemas.microsoft.com/office/drawing/2014/main" id="{DFAF7101-366A-6A40-4E3A-60170523569C}"/>
              </a:ext>
            </a:extLst>
          </p:cNvPr>
          <p:cNvSpPr/>
          <p:nvPr/>
        </p:nvSpPr>
        <p:spPr>
          <a:xfrm>
            <a:off x="8769661" y="514010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7" name="Rectangle 36">
            <a:extLst>
              <a:ext uri="{FF2B5EF4-FFF2-40B4-BE49-F238E27FC236}">
                <a16:creationId xmlns:a16="http://schemas.microsoft.com/office/drawing/2014/main" id="{77E5833B-8D07-3210-FF0A-5CF42B8B3913}"/>
              </a:ext>
            </a:extLst>
          </p:cNvPr>
          <p:cNvSpPr/>
          <p:nvPr/>
        </p:nvSpPr>
        <p:spPr>
          <a:xfrm>
            <a:off x="6053093" y="5489973"/>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8" name="Rectangle 37">
            <a:extLst>
              <a:ext uri="{FF2B5EF4-FFF2-40B4-BE49-F238E27FC236}">
                <a16:creationId xmlns:a16="http://schemas.microsoft.com/office/drawing/2014/main" id="{41B4720F-25FE-86EE-745A-B4CA01BFEB68}"/>
              </a:ext>
            </a:extLst>
          </p:cNvPr>
          <p:cNvSpPr/>
          <p:nvPr/>
        </p:nvSpPr>
        <p:spPr>
          <a:xfrm>
            <a:off x="7411377" y="5489973"/>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9" name="Rectangle 38">
            <a:extLst>
              <a:ext uri="{FF2B5EF4-FFF2-40B4-BE49-F238E27FC236}">
                <a16:creationId xmlns:a16="http://schemas.microsoft.com/office/drawing/2014/main" id="{78FC38CD-308B-9924-8AEC-F54A609D832A}"/>
              </a:ext>
            </a:extLst>
          </p:cNvPr>
          <p:cNvSpPr/>
          <p:nvPr/>
        </p:nvSpPr>
        <p:spPr>
          <a:xfrm>
            <a:off x="8769661" y="548997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a16="http://schemas.microsoft.com/office/drawing/2014/main" id="{BD7AFC70-C903-12D9-F8C6-D3F594E690FA}"/>
              </a:ext>
            </a:extLst>
          </p:cNvPr>
          <p:cNvSpPr txBox="1"/>
          <p:nvPr/>
        </p:nvSpPr>
        <p:spPr>
          <a:xfrm>
            <a:off x="6053093" y="2324168"/>
            <a:ext cx="3956532" cy="523220"/>
          </a:xfrm>
          <a:prstGeom prst="rect">
            <a:avLst/>
          </a:prstGeom>
          <a:noFill/>
        </p:spPr>
        <p:txBody>
          <a:bodyPr wrap="none" rtlCol="0">
            <a:spAutoFit/>
          </a:bodyPr>
          <a:lstStyle/>
          <a:p>
            <a:r>
              <a:rPr lang="en-US" sz="2800" b="1" dirty="0">
                <a:solidFill>
                  <a:srgbClr val="00B050"/>
                </a:solidFill>
                <a:latin typeface="Book Antiqua" panose="02040602050305030304" pitchFamily="18" charset="0"/>
              </a:rPr>
              <a:t>Fast Transpose Storage</a:t>
            </a:r>
            <a:endParaRPr lang="en-IN" sz="2800" b="1" dirty="0">
              <a:solidFill>
                <a:srgbClr val="00B050"/>
              </a:solidFill>
              <a:latin typeface="Book Antiqua" panose="02040602050305030304" pitchFamily="18" charset="0"/>
            </a:endParaRPr>
          </a:p>
        </p:txBody>
      </p:sp>
    </p:spTree>
    <p:extLst>
      <p:ext uri="{BB962C8B-B14F-4D97-AF65-F5344CB8AC3E}">
        <p14:creationId xmlns:p14="http://schemas.microsoft.com/office/powerpoint/2010/main" val="306199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500"/>
                                        <p:tgtEl>
                                          <p:spTgt spid="10"/>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randombar(horizont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randombar(horizontal)">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randombar(horizontal)">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randombar(horizontal)">
                                      <p:cBhvr>
                                        <p:cTn id="36" dur="500"/>
                                        <p:tgtEl>
                                          <p:spTgt spid="12"/>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randombar(horizontal)">
                                      <p:cBhvr>
                                        <p:cTn id="39" dur="500"/>
                                        <p:tgtEl>
                                          <p:spTgt spid="14"/>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randombar(horizontal)">
                                      <p:cBhvr>
                                        <p:cTn id="42" dur="500"/>
                                        <p:tgtEl>
                                          <p:spTgt spid="15"/>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randombar(horizontal)">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randombar(horizontal)">
                                      <p:cBhvr>
                                        <p:cTn id="50" dur="500"/>
                                        <p:tgtEl>
                                          <p:spTgt spid="40"/>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randombar(horizontal)">
                                      <p:cBhvr>
                                        <p:cTn id="55" dur="500"/>
                                        <p:tgtEl>
                                          <p:spTgt spid="19"/>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randombar(horizontal)">
                                      <p:cBhvr>
                                        <p:cTn id="58" dur="500"/>
                                        <p:tgtEl>
                                          <p:spTgt spid="21"/>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randombar(horizontal)">
                                      <p:cBhvr>
                                        <p:cTn id="61" dur="500"/>
                                        <p:tgtEl>
                                          <p:spTgt spid="20"/>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randombar(horizontal)">
                                      <p:cBhvr>
                                        <p:cTn id="64" dur="500"/>
                                        <p:tgtEl>
                                          <p:spTgt spid="22"/>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randombar(horizontal)">
                                      <p:cBhvr>
                                        <p:cTn id="67" dur="500"/>
                                        <p:tgtEl>
                                          <p:spTgt spid="23"/>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randombar(horizontal)">
                                      <p:cBhvr>
                                        <p:cTn id="70" dur="500"/>
                                        <p:tgtEl>
                                          <p:spTgt spid="24"/>
                                        </p:tgtEl>
                                      </p:cBhvr>
                                    </p:animEffect>
                                  </p:childTnLst>
                                </p:cTn>
                              </p:par>
                            </p:childTnLst>
                          </p:cTn>
                        </p:par>
                      </p:childTnLst>
                    </p:cTn>
                  </p:par>
                  <p:par>
                    <p:cTn id="71" fill="hold">
                      <p:stCondLst>
                        <p:cond delay="indefinite"/>
                      </p:stCondLst>
                      <p:childTnLst>
                        <p:par>
                          <p:cTn id="72" fill="hold">
                            <p:stCondLst>
                              <p:cond delay="0"/>
                            </p:stCondLst>
                            <p:childTnLst>
                              <p:par>
                                <p:cTn id="73" presetID="14" presetClass="entr" presetSubtype="1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randombar(horizontal)">
                                      <p:cBhvr>
                                        <p:cTn id="75" dur="500"/>
                                        <p:tgtEl>
                                          <p:spTgt spid="25"/>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randombar(horizontal)">
                                      <p:cBhvr>
                                        <p:cTn id="78" dur="500"/>
                                        <p:tgtEl>
                                          <p:spTgt spid="26"/>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randombar(horizontal)">
                                      <p:cBhvr>
                                        <p:cTn id="81" dur="500"/>
                                        <p:tgtEl>
                                          <p:spTgt spid="27"/>
                                        </p:tgtEl>
                                      </p:cBhvr>
                                    </p:animEffect>
                                  </p:childTnLst>
                                </p:cTn>
                              </p:par>
                            </p:childTnLst>
                          </p:cTn>
                        </p:par>
                      </p:childTnLst>
                    </p:cTn>
                  </p:par>
                  <p:par>
                    <p:cTn id="82" fill="hold">
                      <p:stCondLst>
                        <p:cond delay="indefinite"/>
                      </p:stCondLst>
                      <p:childTnLst>
                        <p:par>
                          <p:cTn id="83" fill="hold">
                            <p:stCondLst>
                              <p:cond delay="0"/>
                            </p:stCondLst>
                            <p:childTnLst>
                              <p:par>
                                <p:cTn id="84" presetID="14" presetClass="entr" presetSubtype="10" fill="hold" grpId="0" nodeType="click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randombar(horizontal)">
                                      <p:cBhvr>
                                        <p:cTn id="86" dur="500"/>
                                        <p:tgtEl>
                                          <p:spTgt spid="28"/>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randombar(horizontal)">
                                      <p:cBhvr>
                                        <p:cTn id="89" dur="500"/>
                                        <p:tgtEl>
                                          <p:spTgt spid="29"/>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randombar(horizontal)">
                                      <p:cBhvr>
                                        <p:cTn id="92" dur="500"/>
                                        <p:tgtEl>
                                          <p:spTgt spid="30"/>
                                        </p:tgtEl>
                                      </p:cBhvr>
                                    </p:animEffect>
                                  </p:childTnLst>
                                </p:cTn>
                              </p:par>
                            </p:childTnLst>
                          </p:cTn>
                        </p:par>
                      </p:childTnLst>
                    </p:cTn>
                  </p:par>
                  <p:par>
                    <p:cTn id="93" fill="hold">
                      <p:stCondLst>
                        <p:cond delay="indefinite"/>
                      </p:stCondLst>
                      <p:childTnLst>
                        <p:par>
                          <p:cTn id="94" fill="hold">
                            <p:stCondLst>
                              <p:cond delay="0"/>
                            </p:stCondLst>
                            <p:childTnLst>
                              <p:par>
                                <p:cTn id="95" presetID="14" presetClass="entr" presetSubtype="10" fill="hold" grpId="0" nodeType="click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randombar(horizontal)">
                                      <p:cBhvr>
                                        <p:cTn id="97" dur="500"/>
                                        <p:tgtEl>
                                          <p:spTgt spid="31"/>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32"/>
                                        </p:tgtEl>
                                        <p:attrNameLst>
                                          <p:attrName>style.visibility</p:attrName>
                                        </p:attrNameLst>
                                      </p:cBhvr>
                                      <p:to>
                                        <p:strVal val="visible"/>
                                      </p:to>
                                    </p:set>
                                    <p:animEffect transition="in" filter="randombar(horizontal)">
                                      <p:cBhvr>
                                        <p:cTn id="100" dur="500"/>
                                        <p:tgtEl>
                                          <p:spTgt spid="32"/>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randombar(horizontal)">
                                      <p:cBhvr>
                                        <p:cTn id="103" dur="500"/>
                                        <p:tgtEl>
                                          <p:spTgt spid="33"/>
                                        </p:tgtEl>
                                      </p:cBhvr>
                                    </p:animEffect>
                                  </p:childTnLst>
                                </p:cTn>
                              </p:par>
                            </p:childTnLst>
                          </p:cTn>
                        </p:par>
                      </p:childTnLst>
                    </p:cTn>
                  </p:par>
                  <p:par>
                    <p:cTn id="104" fill="hold">
                      <p:stCondLst>
                        <p:cond delay="indefinite"/>
                      </p:stCondLst>
                      <p:childTnLst>
                        <p:par>
                          <p:cTn id="105" fill="hold">
                            <p:stCondLst>
                              <p:cond delay="0"/>
                            </p:stCondLst>
                            <p:childTnLst>
                              <p:par>
                                <p:cTn id="106" presetID="14" presetClass="entr" presetSubtype="10" fill="hold" grpId="0" nodeType="clickEffect">
                                  <p:stCondLst>
                                    <p:cond delay="0"/>
                                  </p:stCondLst>
                                  <p:childTnLst>
                                    <p:set>
                                      <p:cBhvr>
                                        <p:cTn id="107" dur="1" fill="hold">
                                          <p:stCondLst>
                                            <p:cond delay="0"/>
                                          </p:stCondLst>
                                        </p:cTn>
                                        <p:tgtEl>
                                          <p:spTgt spid="34"/>
                                        </p:tgtEl>
                                        <p:attrNameLst>
                                          <p:attrName>style.visibility</p:attrName>
                                        </p:attrNameLst>
                                      </p:cBhvr>
                                      <p:to>
                                        <p:strVal val="visible"/>
                                      </p:to>
                                    </p:set>
                                    <p:animEffect transition="in" filter="randombar(horizontal)">
                                      <p:cBhvr>
                                        <p:cTn id="108" dur="500"/>
                                        <p:tgtEl>
                                          <p:spTgt spid="34"/>
                                        </p:tgtEl>
                                      </p:cBhvr>
                                    </p:animEffect>
                                  </p:childTnLst>
                                </p:cTn>
                              </p:par>
                              <p:par>
                                <p:cTn id="109" presetID="14" presetClass="entr" presetSubtype="10" fill="hold" grpId="0" nodeType="withEffect">
                                  <p:stCondLst>
                                    <p:cond delay="0"/>
                                  </p:stCondLst>
                                  <p:childTnLst>
                                    <p:set>
                                      <p:cBhvr>
                                        <p:cTn id="110" dur="1" fill="hold">
                                          <p:stCondLst>
                                            <p:cond delay="0"/>
                                          </p:stCondLst>
                                        </p:cTn>
                                        <p:tgtEl>
                                          <p:spTgt spid="35"/>
                                        </p:tgtEl>
                                        <p:attrNameLst>
                                          <p:attrName>style.visibility</p:attrName>
                                        </p:attrNameLst>
                                      </p:cBhvr>
                                      <p:to>
                                        <p:strVal val="visible"/>
                                      </p:to>
                                    </p:set>
                                    <p:animEffect transition="in" filter="randombar(horizontal)">
                                      <p:cBhvr>
                                        <p:cTn id="111" dur="500"/>
                                        <p:tgtEl>
                                          <p:spTgt spid="35"/>
                                        </p:tgtEl>
                                      </p:cBhvr>
                                    </p:animEffect>
                                  </p:childTnLst>
                                </p:cTn>
                              </p:par>
                              <p:par>
                                <p:cTn id="112" presetID="14" presetClass="entr" presetSubtype="10" fill="hold" grpId="0" nodeType="withEffect">
                                  <p:stCondLst>
                                    <p:cond delay="0"/>
                                  </p:stCondLst>
                                  <p:childTnLst>
                                    <p:set>
                                      <p:cBhvr>
                                        <p:cTn id="113" dur="1" fill="hold">
                                          <p:stCondLst>
                                            <p:cond delay="0"/>
                                          </p:stCondLst>
                                        </p:cTn>
                                        <p:tgtEl>
                                          <p:spTgt spid="36"/>
                                        </p:tgtEl>
                                        <p:attrNameLst>
                                          <p:attrName>style.visibility</p:attrName>
                                        </p:attrNameLst>
                                      </p:cBhvr>
                                      <p:to>
                                        <p:strVal val="visible"/>
                                      </p:to>
                                    </p:set>
                                    <p:animEffect transition="in" filter="randombar(horizontal)">
                                      <p:cBhvr>
                                        <p:cTn id="114" dur="500"/>
                                        <p:tgtEl>
                                          <p:spTgt spid="36"/>
                                        </p:tgtEl>
                                      </p:cBhvr>
                                    </p:animEffect>
                                  </p:childTnLst>
                                </p:cTn>
                              </p:par>
                            </p:childTnLst>
                          </p:cTn>
                        </p:par>
                      </p:childTnLst>
                    </p:cTn>
                  </p:par>
                  <p:par>
                    <p:cTn id="115" fill="hold">
                      <p:stCondLst>
                        <p:cond delay="indefinite"/>
                      </p:stCondLst>
                      <p:childTnLst>
                        <p:par>
                          <p:cTn id="116" fill="hold">
                            <p:stCondLst>
                              <p:cond delay="0"/>
                            </p:stCondLst>
                            <p:childTnLst>
                              <p:par>
                                <p:cTn id="117" presetID="14" presetClass="entr" presetSubtype="10" fill="hold" grpId="0" nodeType="click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randombar(horizontal)">
                                      <p:cBhvr>
                                        <p:cTn id="119" dur="500"/>
                                        <p:tgtEl>
                                          <p:spTgt spid="37"/>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Effect transition="in" filter="randombar(horizontal)">
                                      <p:cBhvr>
                                        <p:cTn id="122" dur="500"/>
                                        <p:tgtEl>
                                          <p:spTgt spid="38"/>
                                        </p:tgtEl>
                                      </p:cBhvr>
                                    </p:animEffect>
                                  </p:childTnLst>
                                </p:cTn>
                              </p:par>
                              <p:par>
                                <p:cTn id="123" presetID="14" presetClass="entr" presetSubtype="10" fill="hold" grpId="0" nodeType="withEffect">
                                  <p:stCondLst>
                                    <p:cond delay="0"/>
                                  </p:stCondLst>
                                  <p:childTnLst>
                                    <p:set>
                                      <p:cBhvr>
                                        <p:cTn id="124" dur="1" fill="hold">
                                          <p:stCondLst>
                                            <p:cond delay="0"/>
                                          </p:stCondLst>
                                        </p:cTn>
                                        <p:tgtEl>
                                          <p:spTgt spid="39"/>
                                        </p:tgtEl>
                                        <p:attrNameLst>
                                          <p:attrName>style.visibility</p:attrName>
                                        </p:attrNameLst>
                                      </p:cBhvr>
                                      <p:to>
                                        <p:strVal val="visible"/>
                                      </p:to>
                                    </p:set>
                                    <p:animEffect transition="in" filter="randombar(horizontal)">
                                      <p:cBhvr>
                                        <p:cTn id="125"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animBg="1"/>
      <p:bldP spid="11" grpId="0" animBg="1"/>
      <p:bldP spid="12" grpId="0" animBg="1"/>
      <p:bldP spid="13" grpId="0"/>
      <p:bldP spid="14" grpId="0" animBg="1"/>
      <p:bldP spid="15" grpId="0" animBg="1"/>
      <p:bldP spid="16" grpId="0" animBg="1"/>
      <p:bldP spid="18" grpId="0"/>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AC6AA1B-38D8-0722-3738-406D9EC049BD}"/>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6FE385A4-97A9-0F42-EF4D-4A36E5DD5468}"/>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05890272-ED4F-A60F-C65E-E8D3B2FC9C4D}"/>
              </a:ext>
            </a:extLst>
          </p:cNvPr>
          <p:cNvSpPr>
            <a:spLocks noGrp="1"/>
          </p:cNvSpPr>
          <p:nvPr>
            <p:ph type="sldNum" sz="quarter" idx="12"/>
          </p:nvPr>
        </p:nvSpPr>
        <p:spPr/>
        <p:txBody>
          <a:bodyPr/>
          <a:lstStyle/>
          <a:p>
            <a:fld id="{294A09A9-5501-47C1-A89A-A340965A2BE2}" type="slidenum">
              <a:rPr lang="en-US" smtClean="0"/>
              <a:pPr/>
              <a:t>37</a:t>
            </a:fld>
            <a:endParaRPr lang="en-US" dirty="0"/>
          </a:p>
        </p:txBody>
      </p:sp>
      <p:sp>
        <p:nvSpPr>
          <p:cNvPr id="7" name="TextBox 6">
            <a:extLst>
              <a:ext uri="{FF2B5EF4-FFF2-40B4-BE49-F238E27FC236}">
                <a16:creationId xmlns:a16="http://schemas.microsoft.com/office/drawing/2014/main" id="{1E305686-1D6A-5494-653D-A445D325008B}"/>
              </a:ext>
            </a:extLst>
          </p:cNvPr>
          <p:cNvSpPr txBox="1"/>
          <p:nvPr/>
        </p:nvSpPr>
        <p:spPr>
          <a:xfrm>
            <a:off x="339570" y="405698"/>
            <a:ext cx="9514643" cy="584775"/>
          </a:xfrm>
          <a:prstGeom prst="rect">
            <a:avLst/>
          </a:prstGeom>
          <a:noFill/>
        </p:spPr>
        <p:txBody>
          <a:bodyPr wrap="square">
            <a:spAutoFit/>
          </a:bodyPr>
          <a:lstStyle/>
          <a:p>
            <a:pPr algn="just"/>
            <a:r>
              <a:rPr lang="en-IN" sz="3200" b="1" dirty="0">
                <a:effectLst/>
                <a:latin typeface="Times New Roman" panose="02020603050405020304" pitchFamily="18" charset="0"/>
                <a:ea typeface="Verdana" panose="020B0604030504040204" pitchFamily="34" charset="0"/>
                <a:cs typeface="Times New Roman" panose="02020603050405020304" pitchFamily="18" charset="0"/>
              </a:rPr>
              <a:t>Sparse Matrix Representation using Arrays</a:t>
            </a:r>
            <a:endParaRPr lang="en-IN" sz="11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6D19CF4F-968B-7F52-A8A8-2AC43FACED74}"/>
              </a:ext>
            </a:extLst>
          </p:cNvPr>
          <p:cNvSpPr txBox="1"/>
          <p:nvPr/>
        </p:nvSpPr>
        <p:spPr>
          <a:xfrm>
            <a:off x="257452" y="1623692"/>
            <a:ext cx="2467993" cy="2308324"/>
          </a:xfrm>
          <a:prstGeom prst="rect">
            <a:avLst/>
          </a:prstGeom>
          <a:noFill/>
        </p:spPr>
        <p:txBody>
          <a:bodyPr wrap="square">
            <a:spAutoFit/>
          </a:bodyPr>
          <a:lstStyle/>
          <a:p>
            <a:pPr algn="just"/>
            <a:r>
              <a:rPr lang="en-US" sz="2400" dirty="0">
                <a:effectLst/>
                <a:latin typeface="Verdana" panose="020B0604030504040204" pitchFamily="34" charset="0"/>
                <a:ea typeface="Verdana" panose="020B0604030504040204" pitchFamily="34" charset="0"/>
                <a:cs typeface="Times New Roman" panose="02020603050405020304" pitchFamily="18" charset="0"/>
              </a:rPr>
              <a:t>15  0    0    22</a:t>
            </a:r>
          </a:p>
          <a:p>
            <a:pPr algn="just"/>
            <a:r>
              <a:rPr lang="en-US" sz="2400" dirty="0">
                <a:latin typeface="Verdana" panose="020B0604030504040204" pitchFamily="34" charset="0"/>
                <a:ea typeface="Verdana" panose="020B0604030504040204" pitchFamily="34" charset="0"/>
                <a:cs typeface="Times New Roman" panose="02020603050405020304" pitchFamily="18" charset="0"/>
              </a:rPr>
              <a:t>0   11   3      0</a:t>
            </a:r>
          </a:p>
          <a:p>
            <a:pPr algn="just"/>
            <a:r>
              <a:rPr lang="en-US" sz="2400" dirty="0">
                <a:effectLst/>
                <a:latin typeface="Verdana" panose="020B0604030504040204" pitchFamily="34" charset="0"/>
                <a:ea typeface="Verdana" panose="020B0604030504040204" pitchFamily="34" charset="0"/>
                <a:cs typeface="Times New Roman" panose="02020603050405020304" pitchFamily="18" charset="0"/>
              </a:rPr>
              <a:t>0    0    0    -6</a:t>
            </a:r>
          </a:p>
          <a:p>
            <a:pPr algn="just"/>
            <a:r>
              <a:rPr lang="en-US" sz="2400" dirty="0">
                <a:latin typeface="Verdana" panose="020B0604030504040204" pitchFamily="34" charset="0"/>
                <a:ea typeface="Verdana" panose="020B0604030504040204" pitchFamily="34" charset="0"/>
                <a:cs typeface="Times New Roman" panose="02020603050405020304" pitchFamily="18" charset="0"/>
              </a:rPr>
              <a:t>0    0    0     0 </a:t>
            </a:r>
          </a:p>
          <a:p>
            <a:pPr algn="just"/>
            <a:r>
              <a:rPr lang="en-US" sz="2400" dirty="0">
                <a:effectLst/>
                <a:latin typeface="Verdana" panose="020B0604030504040204" pitchFamily="34" charset="0"/>
                <a:ea typeface="Verdana" panose="020B0604030504040204" pitchFamily="34" charset="0"/>
                <a:cs typeface="Times New Roman" panose="02020603050405020304" pitchFamily="18" charset="0"/>
              </a:rPr>
              <a:t>91  0    0     0</a:t>
            </a:r>
          </a:p>
          <a:p>
            <a:pPr algn="just"/>
            <a:r>
              <a:rPr lang="en-US" sz="2400" dirty="0">
                <a:latin typeface="Verdana" panose="020B0604030504040204" pitchFamily="34" charset="0"/>
                <a:ea typeface="Verdana" panose="020B0604030504040204" pitchFamily="34" charset="0"/>
                <a:cs typeface="Times New Roman" panose="02020603050405020304" pitchFamily="18" charset="0"/>
              </a:rPr>
              <a:t> 0   0  28     0</a:t>
            </a:r>
            <a:endParaRPr lang="en-IN" sz="24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AE60E1A2-232D-18AF-CED4-5CD6DD1F2C1E}"/>
              </a:ext>
            </a:extLst>
          </p:cNvPr>
          <p:cNvSpPr txBox="1"/>
          <p:nvPr/>
        </p:nvSpPr>
        <p:spPr>
          <a:xfrm>
            <a:off x="457200" y="1122416"/>
            <a:ext cx="646331" cy="461665"/>
          </a:xfrm>
          <a:prstGeom prst="rect">
            <a:avLst/>
          </a:prstGeom>
          <a:noFill/>
        </p:spPr>
        <p:txBody>
          <a:bodyPr wrap="none" rtlCol="0">
            <a:spAutoFit/>
          </a:bodyPr>
          <a:lstStyle/>
          <a:p>
            <a:r>
              <a:rPr lang="en-US" sz="2400" b="1" dirty="0" err="1">
                <a:latin typeface="Times New Roman" panose="02020603050405020304" pitchFamily="18" charset="0"/>
                <a:cs typeface="Times New Roman" panose="02020603050405020304" pitchFamily="18" charset="0"/>
              </a:rPr>
              <a:t>Eg</a:t>
            </a:r>
            <a:r>
              <a:rPr lang="en-US" sz="2400" b="1" dirty="0">
                <a:latin typeface="Times New Roman" panose="02020603050405020304" pitchFamily="18" charset="0"/>
                <a:cs typeface="Times New Roman" panose="02020603050405020304" pitchFamily="18" charset="0"/>
              </a:rPr>
              <a:t>:</a:t>
            </a:r>
            <a:endParaRPr lang="en-IN" sz="2400" b="1"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87422186-FA61-73B5-9A56-A154F30ACED5}"/>
              </a:ext>
            </a:extLst>
          </p:cNvPr>
          <p:cNvSpPr/>
          <p:nvPr/>
        </p:nvSpPr>
        <p:spPr>
          <a:xfrm>
            <a:off x="2805343" y="2363753"/>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Row No</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C755471F-076F-4DCA-F54C-223397DD8416}"/>
              </a:ext>
            </a:extLst>
          </p:cNvPr>
          <p:cNvSpPr/>
          <p:nvPr/>
        </p:nvSpPr>
        <p:spPr>
          <a:xfrm>
            <a:off x="4163627" y="2363753"/>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Col No</a:t>
            </a:r>
            <a:endParaRPr lang="en-IN" sz="32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46190D7D-8125-7B08-403D-84DB1E93A54E}"/>
              </a:ext>
            </a:extLst>
          </p:cNvPr>
          <p:cNvSpPr/>
          <p:nvPr/>
        </p:nvSpPr>
        <p:spPr>
          <a:xfrm>
            <a:off x="5521911" y="236375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Value</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5026F264-6ED4-389F-14FF-BB8F85D52E94}"/>
              </a:ext>
            </a:extLst>
          </p:cNvPr>
          <p:cNvSpPr/>
          <p:nvPr/>
        </p:nvSpPr>
        <p:spPr>
          <a:xfrm>
            <a:off x="2805343" y="277714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6</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BE4F23B0-4C82-BCFD-6593-A5DEC2B2A137}"/>
              </a:ext>
            </a:extLst>
          </p:cNvPr>
          <p:cNvSpPr/>
          <p:nvPr/>
        </p:nvSpPr>
        <p:spPr>
          <a:xfrm>
            <a:off x="4163627" y="277714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8273C2BA-A177-19D8-099E-8103FD1B23DF}"/>
              </a:ext>
            </a:extLst>
          </p:cNvPr>
          <p:cNvSpPr/>
          <p:nvPr/>
        </p:nvSpPr>
        <p:spPr>
          <a:xfrm>
            <a:off x="5521911" y="277714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7</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6FFAB3DA-0DED-2F7F-A6C7-E8C5C01536F8}"/>
              </a:ext>
            </a:extLst>
          </p:cNvPr>
          <p:cNvSpPr/>
          <p:nvPr/>
        </p:nvSpPr>
        <p:spPr>
          <a:xfrm>
            <a:off x="2805343" y="319054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F8380D7A-014B-0E68-B159-35F4E704E774}"/>
              </a:ext>
            </a:extLst>
          </p:cNvPr>
          <p:cNvSpPr/>
          <p:nvPr/>
        </p:nvSpPr>
        <p:spPr>
          <a:xfrm>
            <a:off x="4163627" y="319054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07209561-1A45-4EE0-43BB-7AFD197E548A}"/>
              </a:ext>
            </a:extLst>
          </p:cNvPr>
          <p:cNvSpPr/>
          <p:nvPr/>
        </p:nvSpPr>
        <p:spPr>
          <a:xfrm>
            <a:off x="5521911" y="319054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15</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B3FD357E-EE0D-2301-CB1A-2FDCA7F1A7EA}"/>
              </a:ext>
            </a:extLst>
          </p:cNvPr>
          <p:cNvSpPr/>
          <p:nvPr/>
        </p:nvSpPr>
        <p:spPr>
          <a:xfrm>
            <a:off x="2805343" y="360393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342789AD-30C5-254A-1E87-7FC817903269}"/>
              </a:ext>
            </a:extLst>
          </p:cNvPr>
          <p:cNvSpPr/>
          <p:nvPr/>
        </p:nvSpPr>
        <p:spPr>
          <a:xfrm>
            <a:off x="4163627" y="360393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a16="http://schemas.microsoft.com/office/drawing/2014/main" id="{CA4995E2-A93A-8E59-DD00-9D1CE7246AEE}"/>
              </a:ext>
            </a:extLst>
          </p:cNvPr>
          <p:cNvSpPr/>
          <p:nvPr/>
        </p:nvSpPr>
        <p:spPr>
          <a:xfrm>
            <a:off x="5521911" y="3603934"/>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5" name="Rectangle 24">
            <a:extLst>
              <a:ext uri="{FF2B5EF4-FFF2-40B4-BE49-F238E27FC236}">
                <a16:creationId xmlns:a16="http://schemas.microsoft.com/office/drawing/2014/main" id="{F41599CB-A288-472F-F09D-AFC39DE50632}"/>
              </a:ext>
            </a:extLst>
          </p:cNvPr>
          <p:cNvSpPr/>
          <p:nvPr/>
        </p:nvSpPr>
        <p:spPr>
          <a:xfrm>
            <a:off x="2805343" y="398662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C9007C4F-12E5-2828-C1FF-CE7339C218E3}"/>
              </a:ext>
            </a:extLst>
          </p:cNvPr>
          <p:cNvSpPr/>
          <p:nvPr/>
        </p:nvSpPr>
        <p:spPr>
          <a:xfrm>
            <a:off x="4163627" y="398662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7" name="Rectangle 26">
            <a:extLst>
              <a:ext uri="{FF2B5EF4-FFF2-40B4-BE49-F238E27FC236}">
                <a16:creationId xmlns:a16="http://schemas.microsoft.com/office/drawing/2014/main" id="{DB7C481B-A2CA-1468-6990-2E6813F8AB27}"/>
              </a:ext>
            </a:extLst>
          </p:cNvPr>
          <p:cNvSpPr/>
          <p:nvPr/>
        </p:nvSpPr>
        <p:spPr>
          <a:xfrm>
            <a:off x="5521911" y="3986619"/>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CE46DA00-8B6A-8A94-92CF-20868F1BABA7}"/>
              </a:ext>
            </a:extLst>
          </p:cNvPr>
          <p:cNvSpPr/>
          <p:nvPr/>
        </p:nvSpPr>
        <p:spPr>
          <a:xfrm>
            <a:off x="2805343" y="440001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1CC1731F-C2CA-B161-CEAC-BA4351EF0711}"/>
              </a:ext>
            </a:extLst>
          </p:cNvPr>
          <p:cNvSpPr/>
          <p:nvPr/>
        </p:nvSpPr>
        <p:spPr>
          <a:xfrm>
            <a:off x="4163627" y="440001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4C9CEAFD-3A37-533A-B6D1-80388FC50204}"/>
              </a:ext>
            </a:extLst>
          </p:cNvPr>
          <p:cNvSpPr/>
          <p:nvPr/>
        </p:nvSpPr>
        <p:spPr>
          <a:xfrm>
            <a:off x="5521911" y="4400014"/>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9D70CC59-F683-CDFA-2690-219CF6D43DC1}"/>
              </a:ext>
            </a:extLst>
          </p:cNvPr>
          <p:cNvSpPr/>
          <p:nvPr/>
        </p:nvSpPr>
        <p:spPr>
          <a:xfrm>
            <a:off x="2805343" y="474988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2" name="Rectangle 31">
            <a:extLst>
              <a:ext uri="{FF2B5EF4-FFF2-40B4-BE49-F238E27FC236}">
                <a16:creationId xmlns:a16="http://schemas.microsoft.com/office/drawing/2014/main" id="{AFA24598-BC9A-14F4-F5A4-C7DBE214F2DF}"/>
              </a:ext>
            </a:extLst>
          </p:cNvPr>
          <p:cNvSpPr/>
          <p:nvPr/>
        </p:nvSpPr>
        <p:spPr>
          <a:xfrm>
            <a:off x="4163627" y="474988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3" name="Rectangle 32">
            <a:extLst>
              <a:ext uri="{FF2B5EF4-FFF2-40B4-BE49-F238E27FC236}">
                <a16:creationId xmlns:a16="http://schemas.microsoft.com/office/drawing/2014/main" id="{5890FC1E-DD6C-B480-7660-AC7E21EAE102}"/>
              </a:ext>
            </a:extLst>
          </p:cNvPr>
          <p:cNvSpPr/>
          <p:nvPr/>
        </p:nvSpPr>
        <p:spPr>
          <a:xfrm>
            <a:off x="5521911" y="474988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-6</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C9D0F975-5B01-FCA5-830D-90BB65DF130B}"/>
              </a:ext>
            </a:extLst>
          </p:cNvPr>
          <p:cNvSpPr txBox="1"/>
          <p:nvPr/>
        </p:nvSpPr>
        <p:spPr>
          <a:xfrm>
            <a:off x="2805343" y="1584081"/>
            <a:ext cx="2651688" cy="523220"/>
          </a:xfrm>
          <a:prstGeom prst="rect">
            <a:avLst/>
          </a:prstGeom>
          <a:noFill/>
        </p:spPr>
        <p:txBody>
          <a:bodyPr wrap="none" rtlCol="0">
            <a:spAutoFit/>
          </a:bodyPr>
          <a:lstStyle/>
          <a:p>
            <a:r>
              <a:rPr lang="en-US" sz="2800" b="1" dirty="0">
                <a:solidFill>
                  <a:srgbClr val="00B050"/>
                </a:solidFill>
                <a:latin typeface="Book Antiqua" panose="02040602050305030304" pitchFamily="18" charset="0"/>
              </a:rPr>
              <a:t>Triplet Storage</a:t>
            </a:r>
            <a:endParaRPr lang="en-IN" sz="2800" b="1" dirty="0">
              <a:solidFill>
                <a:srgbClr val="00B050"/>
              </a:solidFill>
              <a:latin typeface="Book Antiqua" panose="02040602050305030304" pitchFamily="18" charset="0"/>
            </a:endParaRPr>
          </a:p>
        </p:txBody>
      </p:sp>
      <p:sp>
        <p:nvSpPr>
          <p:cNvPr id="56" name="TextBox 55">
            <a:extLst>
              <a:ext uri="{FF2B5EF4-FFF2-40B4-BE49-F238E27FC236}">
                <a16:creationId xmlns:a16="http://schemas.microsoft.com/office/drawing/2014/main" id="{90F90555-81E8-812B-2CFA-67CD1DECD5E7}"/>
              </a:ext>
            </a:extLst>
          </p:cNvPr>
          <p:cNvSpPr txBox="1"/>
          <p:nvPr/>
        </p:nvSpPr>
        <p:spPr>
          <a:xfrm>
            <a:off x="7467600" y="1584081"/>
            <a:ext cx="3207929" cy="523220"/>
          </a:xfrm>
          <a:prstGeom prst="rect">
            <a:avLst/>
          </a:prstGeom>
          <a:noFill/>
        </p:spPr>
        <p:txBody>
          <a:bodyPr wrap="none" rtlCol="0">
            <a:spAutoFit/>
          </a:bodyPr>
          <a:lstStyle/>
          <a:p>
            <a:r>
              <a:rPr lang="en-US" sz="2800" b="1" dirty="0">
                <a:solidFill>
                  <a:srgbClr val="00B050"/>
                </a:solidFill>
                <a:latin typeface="Book Antiqua" panose="02040602050305030304" pitchFamily="18" charset="0"/>
              </a:rPr>
              <a:t>Transpose Storage</a:t>
            </a:r>
            <a:endParaRPr lang="en-IN" sz="2800" b="1" dirty="0">
              <a:solidFill>
                <a:srgbClr val="00B050"/>
              </a:solidFill>
              <a:latin typeface="Book Antiqua" panose="02040602050305030304" pitchFamily="18" charset="0"/>
            </a:endParaRPr>
          </a:p>
        </p:txBody>
      </p:sp>
      <p:sp>
        <p:nvSpPr>
          <p:cNvPr id="2" name="Rectangle 1">
            <a:extLst>
              <a:ext uri="{FF2B5EF4-FFF2-40B4-BE49-F238E27FC236}">
                <a16:creationId xmlns:a16="http://schemas.microsoft.com/office/drawing/2014/main" id="{9B4897D7-87C4-B8D3-D581-0912CB84CACF}"/>
              </a:ext>
            </a:extLst>
          </p:cNvPr>
          <p:cNvSpPr/>
          <p:nvPr/>
        </p:nvSpPr>
        <p:spPr>
          <a:xfrm>
            <a:off x="2805343" y="5179688"/>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955510DE-BE8C-C897-FB05-A3729B955658}"/>
              </a:ext>
            </a:extLst>
          </p:cNvPr>
          <p:cNvSpPr/>
          <p:nvPr/>
        </p:nvSpPr>
        <p:spPr>
          <a:xfrm>
            <a:off x="4163627" y="5179688"/>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6A6A75A8-D8CF-86DB-2A5F-45BD290B6BB3}"/>
              </a:ext>
            </a:extLst>
          </p:cNvPr>
          <p:cNvSpPr/>
          <p:nvPr/>
        </p:nvSpPr>
        <p:spPr>
          <a:xfrm>
            <a:off x="5521911" y="517968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91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1F9E64D0-E973-69ED-588B-15C37DFE3A90}"/>
              </a:ext>
            </a:extLst>
          </p:cNvPr>
          <p:cNvSpPr/>
          <p:nvPr/>
        </p:nvSpPr>
        <p:spPr>
          <a:xfrm>
            <a:off x="2805343" y="555311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5</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7" name="Rectangle 56">
            <a:extLst>
              <a:ext uri="{FF2B5EF4-FFF2-40B4-BE49-F238E27FC236}">
                <a16:creationId xmlns:a16="http://schemas.microsoft.com/office/drawing/2014/main" id="{0CFDD49C-29E9-33A1-5AC4-938E52C39538}"/>
              </a:ext>
            </a:extLst>
          </p:cNvPr>
          <p:cNvSpPr/>
          <p:nvPr/>
        </p:nvSpPr>
        <p:spPr>
          <a:xfrm>
            <a:off x="4163627" y="555311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8" name="Rectangle 57">
            <a:extLst>
              <a:ext uri="{FF2B5EF4-FFF2-40B4-BE49-F238E27FC236}">
                <a16:creationId xmlns:a16="http://schemas.microsoft.com/office/drawing/2014/main" id="{18C285E6-B572-9C09-4F1D-44CB3BA08F9F}"/>
              </a:ext>
            </a:extLst>
          </p:cNvPr>
          <p:cNvSpPr/>
          <p:nvPr/>
        </p:nvSpPr>
        <p:spPr>
          <a:xfrm>
            <a:off x="5521911" y="555311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28</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9" name="Rectangle 58">
            <a:extLst>
              <a:ext uri="{FF2B5EF4-FFF2-40B4-BE49-F238E27FC236}">
                <a16:creationId xmlns:a16="http://schemas.microsoft.com/office/drawing/2014/main" id="{B1F6F45B-18C9-3F90-A440-BB759B0D15A0}"/>
              </a:ext>
            </a:extLst>
          </p:cNvPr>
          <p:cNvSpPr/>
          <p:nvPr/>
        </p:nvSpPr>
        <p:spPr>
          <a:xfrm>
            <a:off x="7396578" y="228751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Row No</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0" name="Rectangle 59">
            <a:extLst>
              <a:ext uri="{FF2B5EF4-FFF2-40B4-BE49-F238E27FC236}">
                <a16:creationId xmlns:a16="http://schemas.microsoft.com/office/drawing/2014/main" id="{B9E3E766-DBCD-8E1B-C465-22B6E919FC74}"/>
              </a:ext>
            </a:extLst>
          </p:cNvPr>
          <p:cNvSpPr/>
          <p:nvPr/>
        </p:nvSpPr>
        <p:spPr>
          <a:xfrm>
            <a:off x="8754862" y="228751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Col No</a:t>
            </a:r>
            <a:endParaRPr lang="en-IN" sz="32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1" name="Rectangle 60">
            <a:extLst>
              <a:ext uri="{FF2B5EF4-FFF2-40B4-BE49-F238E27FC236}">
                <a16:creationId xmlns:a16="http://schemas.microsoft.com/office/drawing/2014/main" id="{96E04773-B5DF-D0E2-E2DC-36F76D56AAB3}"/>
              </a:ext>
            </a:extLst>
          </p:cNvPr>
          <p:cNvSpPr/>
          <p:nvPr/>
        </p:nvSpPr>
        <p:spPr>
          <a:xfrm>
            <a:off x="10113146" y="2287514"/>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Value</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2" name="Rectangle 61">
            <a:extLst>
              <a:ext uri="{FF2B5EF4-FFF2-40B4-BE49-F238E27FC236}">
                <a16:creationId xmlns:a16="http://schemas.microsoft.com/office/drawing/2014/main" id="{360E35FD-4BCD-B467-89AB-43B3A0157032}"/>
              </a:ext>
            </a:extLst>
          </p:cNvPr>
          <p:cNvSpPr/>
          <p:nvPr/>
        </p:nvSpPr>
        <p:spPr>
          <a:xfrm>
            <a:off x="7396578" y="2700909"/>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6</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3" name="Rectangle 62">
            <a:extLst>
              <a:ext uri="{FF2B5EF4-FFF2-40B4-BE49-F238E27FC236}">
                <a16:creationId xmlns:a16="http://schemas.microsoft.com/office/drawing/2014/main" id="{95725211-057B-CA41-2325-0366229D6316}"/>
              </a:ext>
            </a:extLst>
          </p:cNvPr>
          <p:cNvSpPr/>
          <p:nvPr/>
        </p:nvSpPr>
        <p:spPr>
          <a:xfrm>
            <a:off x="8754862" y="2700909"/>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4" name="Rectangle 63">
            <a:extLst>
              <a:ext uri="{FF2B5EF4-FFF2-40B4-BE49-F238E27FC236}">
                <a16:creationId xmlns:a16="http://schemas.microsoft.com/office/drawing/2014/main" id="{AE674560-51CB-E328-11B0-886344B27F2B}"/>
              </a:ext>
            </a:extLst>
          </p:cNvPr>
          <p:cNvSpPr/>
          <p:nvPr/>
        </p:nvSpPr>
        <p:spPr>
          <a:xfrm>
            <a:off x="10113146" y="2700908"/>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7</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5" name="Rectangle 64">
            <a:extLst>
              <a:ext uri="{FF2B5EF4-FFF2-40B4-BE49-F238E27FC236}">
                <a16:creationId xmlns:a16="http://schemas.microsoft.com/office/drawing/2014/main" id="{024144F4-C8E7-18C8-F7E4-E2875EEE1D41}"/>
              </a:ext>
            </a:extLst>
          </p:cNvPr>
          <p:cNvSpPr/>
          <p:nvPr/>
        </p:nvSpPr>
        <p:spPr>
          <a:xfrm>
            <a:off x="7396578" y="3114303"/>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6" name="Rectangle 65">
            <a:extLst>
              <a:ext uri="{FF2B5EF4-FFF2-40B4-BE49-F238E27FC236}">
                <a16:creationId xmlns:a16="http://schemas.microsoft.com/office/drawing/2014/main" id="{35963988-56CC-95FA-A047-CBE17ABBE36F}"/>
              </a:ext>
            </a:extLst>
          </p:cNvPr>
          <p:cNvSpPr/>
          <p:nvPr/>
        </p:nvSpPr>
        <p:spPr>
          <a:xfrm>
            <a:off x="8754862" y="3114303"/>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7" name="Rectangle 66">
            <a:extLst>
              <a:ext uri="{FF2B5EF4-FFF2-40B4-BE49-F238E27FC236}">
                <a16:creationId xmlns:a16="http://schemas.microsoft.com/office/drawing/2014/main" id="{2B17FBC0-93C6-01CD-C0AC-C3ABB9835C99}"/>
              </a:ext>
            </a:extLst>
          </p:cNvPr>
          <p:cNvSpPr/>
          <p:nvPr/>
        </p:nvSpPr>
        <p:spPr>
          <a:xfrm>
            <a:off x="10113146" y="311430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15</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8" name="Rectangle 67">
            <a:extLst>
              <a:ext uri="{FF2B5EF4-FFF2-40B4-BE49-F238E27FC236}">
                <a16:creationId xmlns:a16="http://schemas.microsoft.com/office/drawing/2014/main" id="{DC9985B5-9C31-F2D0-3C4C-C62B34A04108}"/>
              </a:ext>
            </a:extLst>
          </p:cNvPr>
          <p:cNvSpPr/>
          <p:nvPr/>
        </p:nvSpPr>
        <p:spPr>
          <a:xfrm>
            <a:off x="7396578" y="352769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9" name="Rectangle 68">
            <a:extLst>
              <a:ext uri="{FF2B5EF4-FFF2-40B4-BE49-F238E27FC236}">
                <a16:creationId xmlns:a16="http://schemas.microsoft.com/office/drawing/2014/main" id="{07383B8D-B409-8F20-756A-3D0C72CB1C67}"/>
              </a:ext>
            </a:extLst>
          </p:cNvPr>
          <p:cNvSpPr/>
          <p:nvPr/>
        </p:nvSpPr>
        <p:spPr>
          <a:xfrm>
            <a:off x="8754862" y="352769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70" name="Rectangle 69">
            <a:extLst>
              <a:ext uri="{FF2B5EF4-FFF2-40B4-BE49-F238E27FC236}">
                <a16:creationId xmlns:a16="http://schemas.microsoft.com/office/drawing/2014/main" id="{0B7E07ED-1832-AC05-7577-13D86E70EFF6}"/>
              </a:ext>
            </a:extLst>
          </p:cNvPr>
          <p:cNvSpPr/>
          <p:nvPr/>
        </p:nvSpPr>
        <p:spPr>
          <a:xfrm>
            <a:off x="10113146" y="352769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91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71" name="Rectangle 70">
            <a:extLst>
              <a:ext uri="{FF2B5EF4-FFF2-40B4-BE49-F238E27FC236}">
                <a16:creationId xmlns:a16="http://schemas.microsoft.com/office/drawing/2014/main" id="{D5CFECFD-EED4-33CD-E599-C345C8D1274B}"/>
              </a:ext>
            </a:extLst>
          </p:cNvPr>
          <p:cNvSpPr/>
          <p:nvPr/>
        </p:nvSpPr>
        <p:spPr>
          <a:xfrm>
            <a:off x="7396578" y="391038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72" name="Rectangle 71">
            <a:extLst>
              <a:ext uri="{FF2B5EF4-FFF2-40B4-BE49-F238E27FC236}">
                <a16:creationId xmlns:a16="http://schemas.microsoft.com/office/drawing/2014/main" id="{62CFAFD2-C26F-6A0A-1B78-FE62969A410B}"/>
              </a:ext>
            </a:extLst>
          </p:cNvPr>
          <p:cNvSpPr/>
          <p:nvPr/>
        </p:nvSpPr>
        <p:spPr>
          <a:xfrm>
            <a:off x="8754862" y="391038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73" name="Rectangle 72">
            <a:extLst>
              <a:ext uri="{FF2B5EF4-FFF2-40B4-BE49-F238E27FC236}">
                <a16:creationId xmlns:a16="http://schemas.microsoft.com/office/drawing/2014/main" id="{7AF19E9E-CE91-BFEF-034B-A02DC2A484B3}"/>
              </a:ext>
            </a:extLst>
          </p:cNvPr>
          <p:cNvSpPr/>
          <p:nvPr/>
        </p:nvSpPr>
        <p:spPr>
          <a:xfrm>
            <a:off x="10113146" y="391038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74" name="Rectangle 73">
            <a:extLst>
              <a:ext uri="{FF2B5EF4-FFF2-40B4-BE49-F238E27FC236}">
                <a16:creationId xmlns:a16="http://schemas.microsoft.com/office/drawing/2014/main" id="{E005AD01-C2ED-20D3-EF03-F6AC02A42552}"/>
              </a:ext>
            </a:extLst>
          </p:cNvPr>
          <p:cNvSpPr/>
          <p:nvPr/>
        </p:nvSpPr>
        <p:spPr>
          <a:xfrm>
            <a:off x="7396578" y="432377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75" name="Rectangle 74">
            <a:extLst>
              <a:ext uri="{FF2B5EF4-FFF2-40B4-BE49-F238E27FC236}">
                <a16:creationId xmlns:a16="http://schemas.microsoft.com/office/drawing/2014/main" id="{F0200599-BBCB-A67D-E250-959693EA07C5}"/>
              </a:ext>
            </a:extLst>
          </p:cNvPr>
          <p:cNvSpPr/>
          <p:nvPr/>
        </p:nvSpPr>
        <p:spPr>
          <a:xfrm>
            <a:off x="8754862" y="432377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76" name="Rectangle 75">
            <a:extLst>
              <a:ext uri="{FF2B5EF4-FFF2-40B4-BE49-F238E27FC236}">
                <a16:creationId xmlns:a16="http://schemas.microsoft.com/office/drawing/2014/main" id="{92A25451-CAC0-B646-5EA8-E3584C69771B}"/>
              </a:ext>
            </a:extLst>
          </p:cNvPr>
          <p:cNvSpPr/>
          <p:nvPr/>
        </p:nvSpPr>
        <p:spPr>
          <a:xfrm>
            <a:off x="10113146" y="432377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77" name="Rectangle 76">
            <a:extLst>
              <a:ext uri="{FF2B5EF4-FFF2-40B4-BE49-F238E27FC236}">
                <a16:creationId xmlns:a16="http://schemas.microsoft.com/office/drawing/2014/main" id="{52223340-F99A-04A0-5E8F-3F8500FF6B59}"/>
              </a:ext>
            </a:extLst>
          </p:cNvPr>
          <p:cNvSpPr/>
          <p:nvPr/>
        </p:nvSpPr>
        <p:spPr>
          <a:xfrm>
            <a:off x="7396578" y="4673648"/>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78" name="Rectangle 77">
            <a:extLst>
              <a:ext uri="{FF2B5EF4-FFF2-40B4-BE49-F238E27FC236}">
                <a16:creationId xmlns:a16="http://schemas.microsoft.com/office/drawing/2014/main" id="{BF28A716-949D-E610-32D4-2E8764A93FCD}"/>
              </a:ext>
            </a:extLst>
          </p:cNvPr>
          <p:cNvSpPr/>
          <p:nvPr/>
        </p:nvSpPr>
        <p:spPr>
          <a:xfrm>
            <a:off x="8754862" y="4673648"/>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5</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79" name="Rectangle 78">
            <a:extLst>
              <a:ext uri="{FF2B5EF4-FFF2-40B4-BE49-F238E27FC236}">
                <a16:creationId xmlns:a16="http://schemas.microsoft.com/office/drawing/2014/main" id="{7CA1A1F7-1893-791F-1044-0B2FC40BAE12}"/>
              </a:ext>
            </a:extLst>
          </p:cNvPr>
          <p:cNvSpPr/>
          <p:nvPr/>
        </p:nvSpPr>
        <p:spPr>
          <a:xfrm>
            <a:off x="10113146" y="467364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28</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80" name="Rectangle 79">
            <a:extLst>
              <a:ext uri="{FF2B5EF4-FFF2-40B4-BE49-F238E27FC236}">
                <a16:creationId xmlns:a16="http://schemas.microsoft.com/office/drawing/2014/main" id="{270B9A26-1E6D-3463-3172-886C485DBF12}"/>
              </a:ext>
            </a:extLst>
          </p:cNvPr>
          <p:cNvSpPr/>
          <p:nvPr/>
        </p:nvSpPr>
        <p:spPr>
          <a:xfrm>
            <a:off x="7396578" y="510345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81" name="Rectangle 80">
            <a:extLst>
              <a:ext uri="{FF2B5EF4-FFF2-40B4-BE49-F238E27FC236}">
                <a16:creationId xmlns:a16="http://schemas.microsoft.com/office/drawing/2014/main" id="{CCF0266C-846A-B982-A044-436F2E4B3997}"/>
              </a:ext>
            </a:extLst>
          </p:cNvPr>
          <p:cNvSpPr/>
          <p:nvPr/>
        </p:nvSpPr>
        <p:spPr>
          <a:xfrm>
            <a:off x="8754862" y="510345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82" name="Rectangle 81">
            <a:extLst>
              <a:ext uri="{FF2B5EF4-FFF2-40B4-BE49-F238E27FC236}">
                <a16:creationId xmlns:a16="http://schemas.microsoft.com/office/drawing/2014/main" id="{197B1DC2-4E5B-7E76-EB1D-C8B51A4793FF}"/>
              </a:ext>
            </a:extLst>
          </p:cNvPr>
          <p:cNvSpPr/>
          <p:nvPr/>
        </p:nvSpPr>
        <p:spPr>
          <a:xfrm>
            <a:off x="10113146" y="5103449"/>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83" name="Rectangle 82">
            <a:extLst>
              <a:ext uri="{FF2B5EF4-FFF2-40B4-BE49-F238E27FC236}">
                <a16:creationId xmlns:a16="http://schemas.microsoft.com/office/drawing/2014/main" id="{D1150ECB-9CF4-BCC3-B3B2-1FA5324659C8}"/>
              </a:ext>
            </a:extLst>
          </p:cNvPr>
          <p:cNvSpPr/>
          <p:nvPr/>
        </p:nvSpPr>
        <p:spPr>
          <a:xfrm>
            <a:off x="7396578" y="5476879"/>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84" name="Rectangle 83">
            <a:extLst>
              <a:ext uri="{FF2B5EF4-FFF2-40B4-BE49-F238E27FC236}">
                <a16:creationId xmlns:a16="http://schemas.microsoft.com/office/drawing/2014/main" id="{74F8EFE7-CF8A-6D86-C54C-CF264F807649}"/>
              </a:ext>
            </a:extLst>
          </p:cNvPr>
          <p:cNvSpPr/>
          <p:nvPr/>
        </p:nvSpPr>
        <p:spPr>
          <a:xfrm>
            <a:off x="8754862" y="5476879"/>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85" name="Rectangle 84">
            <a:extLst>
              <a:ext uri="{FF2B5EF4-FFF2-40B4-BE49-F238E27FC236}">
                <a16:creationId xmlns:a16="http://schemas.microsoft.com/office/drawing/2014/main" id="{293318FD-02D3-B943-F82C-CC571E785564}"/>
              </a:ext>
            </a:extLst>
          </p:cNvPr>
          <p:cNvSpPr/>
          <p:nvPr/>
        </p:nvSpPr>
        <p:spPr>
          <a:xfrm>
            <a:off x="10113146" y="5476878"/>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-6</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951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randombar(horizontal)">
                                      <p:cBhvr>
                                        <p:cTn id="15" dur="500"/>
                                        <p:tgtEl>
                                          <p:spTgt spid="12"/>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randombar(horizontal)">
                                      <p:cBhvr>
                                        <p:cTn id="18" dur="500"/>
                                        <p:tgtEl>
                                          <p:spTgt spid="13"/>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randombar(horizontal)">
                                      <p:cBhvr>
                                        <p:cTn id="21" dur="500"/>
                                        <p:tgtEl>
                                          <p:spTgt spid="14"/>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randombar(horizont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randombar(horizontal)">
                                      <p:cBhvr>
                                        <p:cTn id="32" dur="500"/>
                                        <p:tgtEl>
                                          <p:spTgt spid="19"/>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randombar(horizontal)">
                                      <p:cBhvr>
                                        <p:cTn id="35" dur="500"/>
                                        <p:tgtEl>
                                          <p:spTgt spid="20"/>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randombar(horizontal)">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randombar(horizontal)">
                                      <p:cBhvr>
                                        <p:cTn id="43" dur="500"/>
                                        <p:tgtEl>
                                          <p:spTgt spid="22"/>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randombar(horizontal)">
                                      <p:cBhvr>
                                        <p:cTn id="46" dur="500"/>
                                        <p:tgtEl>
                                          <p:spTgt spid="23"/>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randombar(horizontal)">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randombar(horizontal)">
                                      <p:cBhvr>
                                        <p:cTn id="54" dur="500"/>
                                        <p:tgtEl>
                                          <p:spTgt spid="25"/>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randombar(horizontal)">
                                      <p:cBhvr>
                                        <p:cTn id="57" dur="500"/>
                                        <p:tgtEl>
                                          <p:spTgt spid="26"/>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randombar(horizontal)">
                                      <p:cBhvr>
                                        <p:cTn id="60" dur="5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randombar(horizontal)">
                                      <p:cBhvr>
                                        <p:cTn id="65" dur="500"/>
                                        <p:tgtEl>
                                          <p:spTgt spid="28"/>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randombar(horizontal)">
                                      <p:cBhvr>
                                        <p:cTn id="68" dur="500"/>
                                        <p:tgtEl>
                                          <p:spTgt spid="29"/>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randombar(horizontal)">
                                      <p:cBhvr>
                                        <p:cTn id="71" dur="500"/>
                                        <p:tgtEl>
                                          <p:spTgt spid="30"/>
                                        </p:tgtEl>
                                      </p:cBhvr>
                                    </p:animEffect>
                                  </p:childTnLst>
                                </p:cTn>
                              </p:par>
                            </p:childTnLst>
                          </p:cTn>
                        </p:par>
                      </p:childTnLst>
                    </p:cTn>
                  </p:par>
                  <p:par>
                    <p:cTn id="72" fill="hold">
                      <p:stCondLst>
                        <p:cond delay="indefinite"/>
                      </p:stCondLst>
                      <p:childTnLst>
                        <p:par>
                          <p:cTn id="73" fill="hold">
                            <p:stCondLst>
                              <p:cond delay="0"/>
                            </p:stCondLst>
                            <p:childTnLst>
                              <p:par>
                                <p:cTn id="74" presetID="14" presetClass="entr" presetSubtype="10" fill="hold" grpId="0" nodeType="click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randombar(horizontal)">
                                      <p:cBhvr>
                                        <p:cTn id="76" dur="500"/>
                                        <p:tgtEl>
                                          <p:spTgt spid="31"/>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randombar(horizontal)">
                                      <p:cBhvr>
                                        <p:cTn id="79" dur="500"/>
                                        <p:tgtEl>
                                          <p:spTgt spid="32"/>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randombar(horizontal)">
                                      <p:cBhvr>
                                        <p:cTn id="82" dur="500"/>
                                        <p:tgtEl>
                                          <p:spTgt spid="33"/>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2"/>
                                        </p:tgtEl>
                                        <p:attrNameLst>
                                          <p:attrName>style.visibility</p:attrName>
                                        </p:attrNameLst>
                                      </p:cBhvr>
                                      <p:to>
                                        <p:strVal val="visible"/>
                                      </p:to>
                                    </p:set>
                                    <p:animEffect transition="in" filter="randombar(horizontal)">
                                      <p:cBhvr>
                                        <p:cTn id="87" dur="500"/>
                                        <p:tgtEl>
                                          <p:spTgt spid="2"/>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6"/>
                                        </p:tgtEl>
                                        <p:attrNameLst>
                                          <p:attrName>style.visibility</p:attrName>
                                        </p:attrNameLst>
                                      </p:cBhvr>
                                      <p:to>
                                        <p:strVal val="visible"/>
                                      </p:to>
                                    </p:set>
                                    <p:animEffect transition="in" filter="randombar(horizontal)">
                                      <p:cBhvr>
                                        <p:cTn id="90" dur="500"/>
                                        <p:tgtEl>
                                          <p:spTgt spid="6"/>
                                        </p:tgtEl>
                                      </p:cBhvr>
                                    </p:animEffect>
                                  </p:childTnLst>
                                </p:cTn>
                              </p:par>
                              <p:par>
                                <p:cTn id="91" presetID="14" presetClass="entr" presetSubtype="10" fill="hold" grpId="0" nodeType="withEffect">
                                  <p:stCondLst>
                                    <p:cond delay="0"/>
                                  </p:stCondLst>
                                  <p:childTnLst>
                                    <p:set>
                                      <p:cBhvr>
                                        <p:cTn id="92" dur="1" fill="hold">
                                          <p:stCondLst>
                                            <p:cond delay="0"/>
                                          </p:stCondLst>
                                        </p:cTn>
                                        <p:tgtEl>
                                          <p:spTgt spid="8"/>
                                        </p:tgtEl>
                                        <p:attrNameLst>
                                          <p:attrName>style.visibility</p:attrName>
                                        </p:attrNameLst>
                                      </p:cBhvr>
                                      <p:to>
                                        <p:strVal val="visible"/>
                                      </p:to>
                                    </p:set>
                                    <p:animEffect transition="in" filter="randombar(horizontal)">
                                      <p:cBhvr>
                                        <p:cTn id="93" dur="500"/>
                                        <p:tgtEl>
                                          <p:spTgt spid="8"/>
                                        </p:tgtEl>
                                      </p:cBhvr>
                                    </p:animEffect>
                                  </p:childTnLst>
                                </p:cTn>
                              </p:par>
                            </p:childTnLst>
                          </p:cTn>
                        </p:par>
                      </p:childTnLst>
                    </p:cTn>
                  </p:par>
                  <p:par>
                    <p:cTn id="94" fill="hold">
                      <p:stCondLst>
                        <p:cond delay="indefinite"/>
                      </p:stCondLst>
                      <p:childTnLst>
                        <p:par>
                          <p:cTn id="95" fill="hold">
                            <p:stCondLst>
                              <p:cond delay="0"/>
                            </p:stCondLst>
                            <p:childTnLst>
                              <p:par>
                                <p:cTn id="96" presetID="14" presetClass="entr" presetSubtype="10" fill="hold" grpId="0" nodeType="clickEffect">
                                  <p:stCondLst>
                                    <p:cond delay="0"/>
                                  </p:stCondLst>
                                  <p:childTnLst>
                                    <p:set>
                                      <p:cBhvr>
                                        <p:cTn id="97" dur="1" fill="hold">
                                          <p:stCondLst>
                                            <p:cond delay="0"/>
                                          </p:stCondLst>
                                        </p:cTn>
                                        <p:tgtEl>
                                          <p:spTgt spid="18"/>
                                        </p:tgtEl>
                                        <p:attrNameLst>
                                          <p:attrName>style.visibility</p:attrName>
                                        </p:attrNameLst>
                                      </p:cBhvr>
                                      <p:to>
                                        <p:strVal val="visible"/>
                                      </p:to>
                                    </p:set>
                                    <p:animEffect transition="in" filter="randombar(horizontal)">
                                      <p:cBhvr>
                                        <p:cTn id="98" dur="500"/>
                                        <p:tgtEl>
                                          <p:spTgt spid="18"/>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57"/>
                                        </p:tgtEl>
                                        <p:attrNameLst>
                                          <p:attrName>style.visibility</p:attrName>
                                        </p:attrNameLst>
                                      </p:cBhvr>
                                      <p:to>
                                        <p:strVal val="visible"/>
                                      </p:to>
                                    </p:set>
                                    <p:animEffect transition="in" filter="randombar(horizontal)">
                                      <p:cBhvr>
                                        <p:cTn id="101" dur="500"/>
                                        <p:tgtEl>
                                          <p:spTgt spid="57"/>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58"/>
                                        </p:tgtEl>
                                        <p:attrNameLst>
                                          <p:attrName>style.visibility</p:attrName>
                                        </p:attrNameLst>
                                      </p:cBhvr>
                                      <p:to>
                                        <p:strVal val="visible"/>
                                      </p:to>
                                    </p:set>
                                    <p:animEffect transition="in" filter="randombar(horizontal)">
                                      <p:cBhvr>
                                        <p:cTn id="104" dur="500"/>
                                        <p:tgtEl>
                                          <p:spTgt spid="58"/>
                                        </p:tgtEl>
                                      </p:cBhvr>
                                    </p:animEffect>
                                  </p:childTnLst>
                                </p:cTn>
                              </p:par>
                            </p:childTnLst>
                          </p:cTn>
                        </p:par>
                      </p:childTnLst>
                    </p:cTn>
                  </p:par>
                  <p:par>
                    <p:cTn id="105" fill="hold">
                      <p:stCondLst>
                        <p:cond delay="indefinite"/>
                      </p:stCondLst>
                      <p:childTnLst>
                        <p:par>
                          <p:cTn id="106" fill="hold">
                            <p:stCondLst>
                              <p:cond delay="0"/>
                            </p:stCondLst>
                            <p:childTnLst>
                              <p:par>
                                <p:cTn id="107" presetID="14" presetClass="entr" presetSubtype="10" fill="hold" grpId="0" nodeType="clickEffect">
                                  <p:stCondLst>
                                    <p:cond delay="0"/>
                                  </p:stCondLst>
                                  <p:childTnLst>
                                    <p:set>
                                      <p:cBhvr>
                                        <p:cTn id="108" dur="1" fill="hold">
                                          <p:stCondLst>
                                            <p:cond delay="0"/>
                                          </p:stCondLst>
                                        </p:cTn>
                                        <p:tgtEl>
                                          <p:spTgt spid="56"/>
                                        </p:tgtEl>
                                        <p:attrNameLst>
                                          <p:attrName>style.visibility</p:attrName>
                                        </p:attrNameLst>
                                      </p:cBhvr>
                                      <p:to>
                                        <p:strVal val="visible"/>
                                      </p:to>
                                    </p:set>
                                    <p:animEffect transition="in" filter="randombar(horizontal)">
                                      <p:cBhvr>
                                        <p:cTn id="109" dur="500"/>
                                        <p:tgtEl>
                                          <p:spTgt spid="56"/>
                                        </p:tgtEl>
                                      </p:cBhvr>
                                    </p:animEffect>
                                  </p:childTnLst>
                                </p:cTn>
                              </p:par>
                            </p:childTnLst>
                          </p:cTn>
                        </p:par>
                      </p:childTnLst>
                    </p:cTn>
                  </p:par>
                  <p:par>
                    <p:cTn id="110" fill="hold">
                      <p:stCondLst>
                        <p:cond delay="indefinite"/>
                      </p:stCondLst>
                      <p:childTnLst>
                        <p:par>
                          <p:cTn id="111" fill="hold">
                            <p:stCondLst>
                              <p:cond delay="0"/>
                            </p:stCondLst>
                            <p:childTnLst>
                              <p:par>
                                <p:cTn id="112" presetID="14" presetClass="entr" presetSubtype="10" fill="hold" grpId="0" nodeType="clickEffect">
                                  <p:stCondLst>
                                    <p:cond delay="0"/>
                                  </p:stCondLst>
                                  <p:childTnLst>
                                    <p:set>
                                      <p:cBhvr>
                                        <p:cTn id="113" dur="1" fill="hold">
                                          <p:stCondLst>
                                            <p:cond delay="0"/>
                                          </p:stCondLst>
                                        </p:cTn>
                                        <p:tgtEl>
                                          <p:spTgt spid="59"/>
                                        </p:tgtEl>
                                        <p:attrNameLst>
                                          <p:attrName>style.visibility</p:attrName>
                                        </p:attrNameLst>
                                      </p:cBhvr>
                                      <p:to>
                                        <p:strVal val="visible"/>
                                      </p:to>
                                    </p:set>
                                    <p:animEffect transition="in" filter="randombar(horizontal)">
                                      <p:cBhvr>
                                        <p:cTn id="114" dur="500"/>
                                        <p:tgtEl>
                                          <p:spTgt spid="59"/>
                                        </p:tgtEl>
                                      </p:cBhvr>
                                    </p:animEffect>
                                  </p:childTnLst>
                                </p:cTn>
                              </p:par>
                              <p:par>
                                <p:cTn id="115" presetID="14" presetClass="entr" presetSubtype="10" fill="hold" grpId="0" nodeType="withEffect">
                                  <p:stCondLst>
                                    <p:cond delay="0"/>
                                  </p:stCondLst>
                                  <p:childTnLst>
                                    <p:set>
                                      <p:cBhvr>
                                        <p:cTn id="116" dur="1" fill="hold">
                                          <p:stCondLst>
                                            <p:cond delay="0"/>
                                          </p:stCondLst>
                                        </p:cTn>
                                        <p:tgtEl>
                                          <p:spTgt spid="61"/>
                                        </p:tgtEl>
                                        <p:attrNameLst>
                                          <p:attrName>style.visibility</p:attrName>
                                        </p:attrNameLst>
                                      </p:cBhvr>
                                      <p:to>
                                        <p:strVal val="visible"/>
                                      </p:to>
                                    </p:set>
                                    <p:animEffect transition="in" filter="randombar(horizontal)">
                                      <p:cBhvr>
                                        <p:cTn id="117" dur="500"/>
                                        <p:tgtEl>
                                          <p:spTgt spid="61"/>
                                        </p:tgtEl>
                                      </p:cBhvr>
                                    </p:animEffect>
                                  </p:childTnLst>
                                </p:cTn>
                              </p:par>
                              <p:par>
                                <p:cTn id="118" presetID="14" presetClass="entr" presetSubtype="10" fill="hold" grpId="0" nodeType="withEffect">
                                  <p:stCondLst>
                                    <p:cond delay="0"/>
                                  </p:stCondLst>
                                  <p:childTnLst>
                                    <p:set>
                                      <p:cBhvr>
                                        <p:cTn id="119" dur="1" fill="hold">
                                          <p:stCondLst>
                                            <p:cond delay="0"/>
                                          </p:stCondLst>
                                        </p:cTn>
                                        <p:tgtEl>
                                          <p:spTgt spid="60"/>
                                        </p:tgtEl>
                                        <p:attrNameLst>
                                          <p:attrName>style.visibility</p:attrName>
                                        </p:attrNameLst>
                                      </p:cBhvr>
                                      <p:to>
                                        <p:strVal val="visible"/>
                                      </p:to>
                                    </p:set>
                                    <p:animEffect transition="in" filter="randombar(horizontal)">
                                      <p:cBhvr>
                                        <p:cTn id="120" dur="500"/>
                                        <p:tgtEl>
                                          <p:spTgt spid="60"/>
                                        </p:tgtEl>
                                      </p:cBhvr>
                                    </p:animEffect>
                                  </p:childTnLst>
                                </p:cTn>
                              </p:par>
                              <p:par>
                                <p:cTn id="121" presetID="14" presetClass="entr" presetSubtype="10" fill="hold" grpId="0" nodeType="withEffect">
                                  <p:stCondLst>
                                    <p:cond delay="0"/>
                                  </p:stCondLst>
                                  <p:childTnLst>
                                    <p:set>
                                      <p:cBhvr>
                                        <p:cTn id="122" dur="1" fill="hold">
                                          <p:stCondLst>
                                            <p:cond delay="0"/>
                                          </p:stCondLst>
                                        </p:cTn>
                                        <p:tgtEl>
                                          <p:spTgt spid="62"/>
                                        </p:tgtEl>
                                        <p:attrNameLst>
                                          <p:attrName>style.visibility</p:attrName>
                                        </p:attrNameLst>
                                      </p:cBhvr>
                                      <p:to>
                                        <p:strVal val="visible"/>
                                      </p:to>
                                    </p:set>
                                    <p:animEffect transition="in" filter="randombar(horizontal)">
                                      <p:cBhvr>
                                        <p:cTn id="123" dur="500"/>
                                        <p:tgtEl>
                                          <p:spTgt spid="62"/>
                                        </p:tgtEl>
                                      </p:cBhvr>
                                    </p:animEffect>
                                  </p:childTnLst>
                                </p:cTn>
                              </p:par>
                              <p:par>
                                <p:cTn id="124" presetID="14" presetClass="entr" presetSubtype="10" fill="hold" grpId="0" nodeType="withEffect">
                                  <p:stCondLst>
                                    <p:cond delay="0"/>
                                  </p:stCondLst>
                                  <p:childTnLst>
                                    <p:set>
                                      <p:cBhvr>
                                        <p:cTn id="125" dur="1" fill="hold">
                                          <p:stCondLst>
                                            <p:cond delay="0"/>
                                          </p:stCondLst>
                                        </p:cTn>
                                        <p:tgtEl>
                                          <p:spTgt spid="63"/>
                                        </p:tgtEl>
                                        <p:attrNameLst>
                                          <p:attrName>style.visibility</p:attrName>
                                        </p:attrNameLst>
                                      </p:cBhvr>
                                      <p:to>
                                        <p:strVal val="visible"/>
                                      </p:to>
                                    </p:set>
                                    <p:animEffect transition="in" filter="randombar(horizontal)">
                                      <p:cBhvr>
                                        <p:cTn id="126" dur="500"/>
                                        <p:tgtEl>
                                          <p:spTgt spid="63"/>
                                        </p:tgtEl>
                                      </p:cBhvr>
                                    </p:animEffect>
                                  </p:childTnLst>
                                </p:cTn>
                              </p:par>
                              <p:par>
                                <p:cTn id="127" presetID="14" presetClass="entr" presetSubtype="10" fill="hold" grpId="0" nodeType="withEffect">
                                  <p:stCondLst>
                                    <p:cond delay="0"/>
                                  </p:stCondLst>
                                  <p:childTnLst>
                                    <p:set>
                                      <p:cBhvr>
                                        <p:cTn id="128" dur="1" fill="hold">
                                          <p:stCondLst>
                                            <p:cond delay="0"/>
                                          </p:stCondLst>
                                        </p:cTn>
                                        <p:tgtEl>
                                          <p:spTgt spid="64"/>
                                        </p:tgtEl>
                                        <p:attrNameLst>
                                          <p:attrName>style.visibility</p:attrName>
                                        </p:attrNameLst>
                                      </p:cBhvr>
                                      <p:to>
                                        <p:strVal val="visible"/>
                                      </p:to>
                                    </p:set>
                                    <p:animEffect transition="in" filter="randombar(horizontal)">
                                      <p:cBhvr>
                                        <p:cTn id="129" dur="500"/>
                                        <p:tgtEl>
                                          <p:spTgt spid="64"/>
                                        </p:tgtEl>
                                      </p:cBhvr>
                                    </p:animEffect>
                                  </p:childTnLst>
                                </p:cTn>
                              </p:par>
                            </p:childTnLst>
                          </p:cTn>
                        </p:par>
                      </p:childTnLst>
                    </p:cTn>
                  </p:par>
                  <p:par>
                    <p:cTn id="130" fill="hold">
                      <p:stCondLst>
                        <p:cond delay="indefinite"/>
                      </p:stCondLst>
                      <p:childTnLst>
                        <p:par>
                          <p:cTn id="131" fill="hold">
                            <p:stCondLst>
                              <p:cond delay="0"/>
                            </p:stCondLst>
                            <p:childTnLst>
                              <p:par>
                                <p:cTn id="132" presetID="14" presetClass="entr" presetSubtype="10" fill="hold" grpId="0" nodeType="clickEffect">
                                  <p:stCondLst>
                                    <p:cond delay="0"/>
                                  </p:stCondLst>
                                  <p:childTnLst>
                                    <p:set>
                                      <p:cBhvr>
                                        <p:cTn id="133" dur="1" fill="hold">
                                          <p:stCondLst>
                                            <p:cond delay="0"/>
                                          </p:stCondLst>
                                        </p:cTn>
                                        <p:tgtEl>
                                          <p:spTgt spid="65"/>
                                        </p:tgtEl>
                                        <p:attrNameLst>
                                          <p:attrName>style.visibility</p:attrName>
                                        </p:attrNameLst>
                                      </p:cBhvr>
                                      <p:to>
                                        <p:strVal val="visible"/>
                                      </p:to>
                                    </p:set>
                                    <p:animEffect transition="in" filter="randombar(horizontal)">
                                      <p:cBhvr>
                                        <p:cTn id="134" dur="500"/>
                                        <p:tgtEl>
                                          <p:spTgt spid="65"/>
                                        </p:tgtEl>
                                      </p:cBhvr>
                                    </p:animEffect>
                                  </p:childTnLst>
                                </p:cTn>
                              </p:par>
                              <p:par>
                                <p:cTn id="135" presetID="14" presetClass="entr" presetSubtype="10" fill="hold" grpId="0" nodeType="withEffect">
                                  <p:stCondLst>
                                    <p:cond delay="0"/>
                                  </p:stCondLst>
                                  <p:childTnLst>
                                    <p:set>
                                      <p:cBhvr>
                                        <p:cTn id="136" dur="1" fill="hold">
                                          <p:stCondLst>
                                            <p:cond delay="0"/>
                                          </p:stCondLst>
                                        </p:cTn>
                                        <p:tgtEl>
                                          <p:spTgt spid="66"/>
                                        </p:tgtEl>
                                        <p:attrNameLst>
                                          <p:attrName>style.visibility</p:attrName>
                                        </p:attrNameLst>
                                      </p:cBhvr>
                                      <p:to>
                                        <p:strVal val="visible"/>
                                      </p:to>
                                    </p:set>
                                    <p:animEffect transition="in" filter="randombar(horizontal)">
                                      <p:cBhvr>
                                        <p:cTn id="137" dur="500"/>
                                        <p:tgtEl>
                                          <p:spTgt spid="66"/>
                                        </p:tgtEl>
                                      </p:cBhvr>
                                    </p:animEffect>
                                  </p:childTnLst>
                                </p:cTn>
                              </p:par>
                              <p:par>
                                <p:cTn id="138" presetID="14" presetClass="entr" presetSubtype="10" fill="hold" grpId="0" nodeType="withEffect">
                                  <p:stCondLst>
                                    <p:cond delay="0"/>
                                  </p:stCondLst>
                                  <p:childTnLst>
                                    <p:set>
                                      <p:cBhvr>
                                        <p:cTn id="139" dur="1" fill="hold">
                                          <p:stCondLst>
                                            <p:cond delay="0"/>
                                          </p:stCondLst>
                                        </p:cTn>
                                        <p:tgtEl>
                                          <p:spTgt spid="67"/>
                                        </p:tgtEl>
                                        <p:attrNameLst>
                                          <p:attrName>style.visibility</p:attrName>
                                        </p:attrNameLst>
                                      </p:cBhvr>
                                      <p:to>
                                        <p:strVal val="visible"/>
                                      </p:to>
                                    </p:set>
                                    <p:animEffect transition="in" filter="randombar(horizontal)">
                                      <p:cBhvr>
                                        <p:cTn id="140" dur="500"/>
                                        <p:tgtEl>
                                          <p:spTgt spid="67"/>
                                        </p:tgtEl>
                                      </p:cBhvr>
                                    </p:animEffect>
                                  </p:childTnLst>
                                </p:cTn>
                              </p:par>
                            </p:childTnLst>
                          </p:cTn>
                        </p:par>
                      </p:childTnLst>
                    </p:cTn>
                  </p:par>
                  <p:par>
                    <p:cTn id="141" fill="hold">
                      <p:stCondLst>
                        <p:cond delay="indefinite"/>
                      </p:stCondLst>
                      <p:childTnLst>
                        <p:par>
                          <p:cTn id="142" fill="hold">
                            <p:stCondLst>
                              <p:cond delay="0"/>
                            </p:stCondLst>
                            <p:childTnLst>
                              <p:par>
                                <p:cTn id="143" presetID="14" presetClass="entr" presetSubtype="10" fill="hold" grpId="0" nodeType="clickEffect">
                                  <p:stCondLst>
                                    <p:cond delay="0"/>
                                  </p:stCondLst>
                                  <p:childTnLst>
                                    <p:set>
                                      <p:cBhvr>
                                        <p:cTn id="144" dur="1" fill="hold">
                                          <p:stCondLst>
                                            <p:cond delay="0"/>
                                          </p:stCondLst>
                                        </p:cTn>
                                        <p:tgtEl>
                                          <p:spTgt spid="68"/>
                                        </p:tgtEl>
                                        <p:attrNameLst>
                                          <p:attrName>style.visibility</p:attrName>
                                        </p:attrNameLst>
                                      </p:cBhvr>
                                      <p:to>
                                        <p:strVal val="visible"/>
                                      </p:to>
                                    </p:set>
                                    <p:animEffect transition="in" filter="randombar(horizontal)">
                                      <p:cBhvr>
                                        <p:cTn id="145" dur="500"/>
                                        <p:tgtEl>
                                          <p:spTgt spid="68"/>
                                        </p:tgtEl>
                                      </p:cBhvr>
                                    </p:animEffect>
                                  </p:childTnLst>
                                </p:cTn>
                              </p:par>
                              <p:par>
                                <p:cTn id="146" presetID="14" presetClass="entr" presetSubtype="10" fill="hold" grpId="0" nodeType="withEffect">
                                  <p:stCondLst>
                                    <p:cond delay="0"/>
                                  </p:stCondLst>
                                  <p:childTnLst>
                                    <p:set>
                                      <p:cBhvr>
                                        <p:cTn id="147" dur="1" fill="hold">
                                          <p:stCondLst>
                                            <p:cond delay="0"/>
                                          </p:stCondLst>
                                        </p:cTn>
                                        <p:tgtEl>
                                          <p:spTgt spid="69"/>
                                        </p:tgtEl>
                                        <p:attrNameLst>
                                          <p:attrName>style.visibility</p:attrName>
                                        </p:attrNameLst>
                                      </p:cBhvr>
                                      <p:to>
                                        <p:strVal val="visible"/>
                                      </p:to>
                                    </p:set>
                                    <p:animEffect transition="in" filter="randombar(horizontal)">
                                      <p:cBhvr>
                                        <p:cTn id="148" dur="500"/>
                                        <p:tgtEl>
                                          <p:spTgt spid="69"/>
                                        </p:tgtEl>
                                      </p:cBhvr>
                                    </p:animEffect>
                                  </p:childTnLst>
                                </p:cTn>
                              </p:par>
                              <p:par>
                                <p:cTn id="149" presetID="14" presetClass="entr" presetSubtype="10" fill="hold" grpId="0" nodeType="withEffect">
                                  <p:stCondLst>
                                    <p:cond delay="0"/>
                                  </p:stCondLst>
                                  <p:childTnLst>
                                    <p:set>
                                      <p:cBhvr>
                                        <p:cTn id="150" dur="1" fill="hold">
                                          <p:stCondLst>
                                            <p:cond delay="0"/>
                                          </p:stCondLst>
                                        </p:cTn>
                                        <p:tgtEl>
                                          <p:spTgt spid="70"/>
                                        </p:tgtEl>
                                        <p:attrNameLst>
                                          <p:attrName>style.visibility</p:attrName>
                                        </p:attrNameLst>
                                      </p:cBhvr>
                                      <p:to>
                                        <p:strVal val="visible"/>
                                      </p:to>
                                    </p:set>
                                    <p:animEffect transition="in" filter="randombar(horizontal)">
                                      <p:cBhvr>
                                        <p:cTn id="151" dur="500"/>
                                        <p:tgtEl>
                                          <p:spTgt spid="70"/>
                                        </p:tgtEl>
                                      </p:cBhvr>
                                    </p:animEffect>
                                  </p:childTnLst>
                                </p:cTn>
                              </p:par>
                            </p:childTnLst>
                          </p:cTn>
                        </p:par>
                      </p:childTnLst>
                    </p:cTn>
                  </p:par>
                  <p:par>
                    <p:cTn id="152" fill="hold">
                      <p:stCondLst>
                        <p:cond delay="indefinite"/>
                      </p:stCondLst>
                      <p:childTnLst>
                        <p:par>
                          <p:cTn id="153" fill="hold">
                            <p:stCondLst>
                              <p:cond delay="0"/>
                            </p:stCondLst>
                            <p:childTnLst>
                              <p:par>
                                <p:cTn id="154" presetID="14" presetClass="entr" presetSubtype="10" fill="hold" grpId="0" nodeType="clickEffect">
                                  <p:stCondLst>
                                    <p:cond delay="0"/>
                                  </p:stCondLst>
                                  <p:childTnLst>
                                    <p:set>
                                      <p:cBhvr>
                                        <p:cTn id="155" dur="1" fill="hold">
                                          <p:stCondLst>
                                            <p:cond delay="0"/>
                                          </p:stCondLst>
                                        </p:cTn>
                                        <p:tgtEl>
                                          <p:spTgt spid="71"/>
                                        </p:tgtEl>
                                        <p:attrNameLst>
                                          <p:attrName>style.visibility</p:attrName>
                                        </p:attrNameLst>
                                      </p:cBhvr>
                                      <p:to>
                                        <p:strVal val="visible"/>
                                      </p:to>
                                    </p:set>
                                    <p:animEffect transition="in" filter="randombar(horizontal)">
                                      <p:cBhvr>
                                        <p:cTn id="156" dur="500"/>
                                        <p:tgtEl>
                                          <p:spTgt spid="71"/>
                                        </p:tgtEl>
                                      </p:cBhvr>
                                    </p:animEffect>
                                  </p:childTnLst>
                                </p:cTn>
                              </p:par>
                              <p:par>
                                <p:cTn id="157" presetID="14" presetClass="entr" presetSubtype="10" fill="hold" grpId="0" nodeType="withEffect">
                                  <p:stCondLst>
                                    <p:cond delay="0"/>
                                  </p:stCondLst>
                                  <p:childTnLst>
                                    <p:set>
                                      <p:cBhvr>
                                        <p:cTn id="158" dur="1" fill="hold">
                                          <p:stCondLst>
                                            <p:cond delay="0"/>
                                          </p:stCondLst>
                                        </p:cTn>
                                        <p:tgtEl>
                                          <p:spTgt spid="72"/>
                                        </p:tgtEl>
                                        <p:attrNameLst>
                                          <p:attrName>style.visibility</p:attrName>
                                        </p:attrNameLst>
                                      </p:cBhvr>
                                      <p:to>
                                        <p:strVal val="visible"/>
                                      </p:to>
                                    </p:set>
                                    <p:animEffect transition="in" filter="randombar(horizontal)">
                                      <p:cBhvr>
                                        <p:cTn id="159" dur="500"/>
                                        <p:tgtEl>
                                          <p:spTgt spid="72"/>
                                        </p:tgtEl>
                                      </p:cBhvr>
                                    </p:animEffect>
                                  </p:childTnLst>
                                </p:cTn>
                              </p:par>
                              <p:par>
                                <p:cTn id="160" presetID="14" presetClass="entr" presetSubtype="10" fill="hold" grpId="0" nodeType="withEffect">
                                  <p:stCondLst>
                                    <p:cond delay="0"/>
                                  </p:stCondLst>
                                  <p:childTnLst>
                                    <p:set>
                                      <p:cBhvr>
                                        <p:cTn id="161" dur="1" fill="hold">
                                          <p:stCondLst>
                                            <p:cond delay="0"/>
                                          </p:stCondLst>
                                        </p:cTn>
                                        <p:tgtEl>
                                          <p:spTgt spid="73"/>
                                        </p:tgtEl>
                                        <p:attrNameLst>
                                          <p:attrName>style.visibility</p:attrName>
                                        </p:attrNameLst>
                                      </p:cBhvr>
                                      <p:to>
                                        <p:strVal val="visible"/>
                                      </p:to>
                                    </p:set>
                                    <p:animEffect transition="in" filter="randombar(horizontal)">
                                      <p:cBhvr>
                                        <p:cTn id="162" dur="500"/>
                                        <p:tgtEl>
                                          <p:spTgt spid="73"/>
                                        </p:tgtEl>
                                      </p:cBhvr>
                                    </p:animEffect>
                                  </p:childTnLst>
                                </p:cTn>
                              </p:par>
                            </p:childTnLst>
                          </p:cTn>
                        </p:par>
                      </p:childTnLst>
                    </p:cTn>
                  </p:par>
                  <p:par>
                    <p:cTn id="163" fill="hold">
                      <p:stCondLst>
                        <p:cond delay="indefinite"/>
                      </p:stCondLst>
                      <p:childTnLst>
                        <p:par>
                          <p:cTn id="164" fill="hold">
                            <p:stCondLst>
                              <p:cond delay="0"/>
                            </p:stCondLst>
                            <p:childTnLst>
                              <p:par>
                                <p:cTn id="165" presetID="14" presetClass="entr" presetSubtype="10" fill="hold" grpId="0" nodeType="clickEffect">
                                  <p:stCondLst>
                                    <p:cond delay="0"/>
                                  </p:stCondLst>
                                  <p:childTnLst>
                                    <p:set>
                                      <p:cBhvr>
                                        <p:cTn id="166" dur="1" fill="hold">
                                          <p:stCondLst>
                                            <p:cond delay="0"/>
                                          </p:stCondLst>
                                        </p:cTn>
                                        <p:tgtEl>
                                          <p:spTgt spid="74"/>
                                        </p:tgtEl>
                                        <p:attrNameLst>
                                          <p:attrName>style.visibility</p:attrName>
                                        </p:attrNameLst>
                                      </p:cBhvr>
                                      <p:to>
                                        <p:strVal val="visible"/>
                                      </p:to>
                                    </p:set>
                                    <p:animEffect transition="in" filter="randombar(horizontal)">
                                      <p:cBhvr>
                                        <p:cTn id="167" dur="500"/>
                                        <p:tgtEl>
                                          <p:spTgt spid="74"/>
                                        </p:tgtEl>
                                      </p:cBhvr>
                                    </p:animEffect>
                                  </p:childTnLst>
                                </p:cTn>
                              </p:par>
                              <p:par>
                                <p:cTn id="168" presetID="14" presetClass="entr" presetSubtype="10" fill="hold" grpId="0" nodeType="withEffect">
                                  <p:stCondLst>
                                    <p:cond delay="0"/>
                                  </p:stCondLst>
                                  <p:childTnLst>
                                    <p:set>
                                      <p:cBhvr>
                                        <p:cTn id="169" dur="1" fill="hold">
                                          <p:stCondLst>
                                            <p:cond delay="0"/>
                                          </p:stCondLst>
                                        </p:cTn>
                                        <p:tgtEl>
                                          <p:spTgt spid="75"/>
                                        </p:tgtEl>
                                        <p:attrNameLst>
                                          <p:attrName>style.visibility</p:attrName>
                                        </p:attrNameLst>
                                      </p:cBhvr>
                                      <p:to>
                                        <p:strVal val="visible"/>
                                      </p:to>
                                    </p:set>
                                    <p:animEffect transition="in" filter="randombar(horizontal)">
                                      <p:cBhvr>
                                        <p:cTn id="170" dur="500"/>
                                        <p:tgtEl>
                                          <p:spTgt spid="75"/>
                                        </p:tgtEl>
                                      </p:cBhvr>
                                    </p:animEffect>
                                  </p:childTnLst>
                                </p:cTn>
                              </p:par>
                              <p:par>
                                <p:cTn id="171" presetID="14" presetClass="entr" presetSubtype="10" fill="hold" grpId="0" nodeType="withEffect">
                                  <p:stCondLst>
                                    <p:cond delay="0"/>
                                  </p:stCondLst>
                                  <p:childTnLst>
                                    <p:set>
                                      <p:cBhvr>
                                        <p:cTn id="172" dur="1" fill="hold">
                                          <p:stCondLst>
                                            <p:cond delay="0"/>
                                          </p:stCondLst>
                                        </p:cTn>
                                        <p:tgtEl>
                                          <p:spTgt spid="76"/>
                                        </p:tgtEl>
                                        <p:attrNameLst>
                                          <p:attrName>style.visibility</p:attrName>
                                        </p:attrNameLst>
                                      </p:cBhvr>
                                      <p:to>
                                        <p:strVal val="visible"/>
                                      </p:to>
                                    </p:set>
                                    <p:animEffect transition="in" filter="randombar(horizontal)">
                                      <p:cBhvr>
                                        <p:cTn id="173" dur="500"/>
                                        <p:tgtEl>
                                          <p:spTgt spid="76"/>
                                        </p:tgtEl>
                                      </p:cBhvr>
                                    </p:animEffect>
                                  </p:childTnLst>
                                </p:cTn>
                              </p:par>
                            </p:childTnLst>
                          </p:cTn>
                        </p:par>
                      </p:childTnLst>
                    </p:cTn>
                  </p:par>
                  <p:par>
                    <p:cTn id="174" fill="hold">
                      <p:stCondLst>
                        <p:cond delay="indefinite"/>
                      </p:stCondLst>
                      <p:childTnLst>
                        <p:par>
                          <p:cTn id="175" fill="hold">
                            <p:stCondLst>
                              <p:cond delay="0"/>
                            </p:stCondLst>
                            <p:childTnLst>
                              <p:par>
                                <p:cTn id="176" presetID="14" presetClass="entr" presetSubtype="10" fill="hold" grpId="0" nodeType="clickEffect">
                                  <p:stCondLst>
                                    <p:cond delay="0"/>
                                  </p:stCondLst>
                                  <p:childTnLst>
                                    <p:set>
                                      <p:cBhvr>
                                        <p:cTn id="177" dur="1" fill="hold">
                                          <p:stCondLst>
                                            <p:cond delay="0"/>
                                          </p:stCondLst>
                                        </p:cTn>
                                        <p:tgtEl>
                                          <p:spTgt spid="77"/>
                                        </p:tgtEl>
                                        <p:attrNameLst>
                                          <p:attrName>style.visibility</p:attrName>
                                        </p:attrNameLst>
                                      </p:cBhvr>
                                      <p:to>
                                        <p:strVal val="visible"/>
                                      </p:to>
                                    </p:set>
                                    <p:animEffect transition="in" filter="randombar(horizontal)">
                                      <p:cBhvr>
                                        <p:cTn id="178" dur="500"/>
                                        <p:tgtEl>
                                          <p:spTgt spid="77"/>
                                        </p:tgtEl>
                                      </p:cBhvr>
                                    </p:animEffect>
                                  </p:childTnLst>
                                </p:cTn>
                              </p:par>
                              <p:par>
                                <p:cTn id="179" presetID="14" presetClass="entr" presetSubtype="10" fill="hold" grpId="0" nodeType="withEffect">
                                  <p:stCondLst>
                                    <p:cond delay="0"/>
                                  </p:stCondLst>
                                  <p:childTnLst>
                                    <p:set>
                                      <p:cBhvr>
                                        <p:cTn id="180" dur="1" fill="hold">
                                          <p:stCondLst>
                                            <p:cond delay="0"/>
                                          </p:stCondLst>
                                        </p:cTn>
                                        <p:tgtEl>
                                          <p:spTgt spid="78"/>
                                        </p:tgtEl>
                                        <p:attrNameLst>
                                          <p:attrName>style.visibility</p:attrName>
                                        </p:attrNameLst>
                                      </p:cBhvr>
                                      <p:to>
                                        <p:strVal val="visible"/>
                                      </p:to>
                                    </p:set>
                                    <p:animEffect transition="in" filter="randombar(horizontal)">
                                      <p:cBhvr>
                                        <p:cTn id="181" dur="500"/>
                                        <p:tgtEl>
                                          <p:spTgt spid="78"/>
                                        </p:tgtEl>
                                      </p:cBhvr>
                                    </p:animEffect>
                                  </p:childTnLst>
                                </p:cTn>
                              </p:par>
                              <p:par>
                                <p:cTn id="182" presetID="14" presetClass="entr" presetSubtype="10" fill="hold" grpId="0" nodeType="withEffect">
                                  <p:stCondLst>
                                    <p:cond delay="0"/>
                                  </p:stCondLst>
                                  <p:childTnLst>
                                    <p:set>
                                      <p:cBhvr>
                                        <p:cTn id="183" dur="1" fill="hold">
                                          <p:stCondLst>
                                            <p:cond delay="0"/>
                                          </p:stCondLst>
                                        </p:cTn>
                                        <p:tgtEl>
                                          <p:spTgt spid="79"/>
                                        </p:tgtEl>
                                        <p:attrNameLst>
                                          <p:attrName>style.visibility</p:attrName>
                                        </p:attrNameLst>
                                      </p:cBhvr>
                                      <p:to>
                                        <p:strVal val="visible"/>
                                      </p:to>
                                    </p:set>
                                    <p:animEffect transition="in" filter="randombar(horizontal)">
                                      <p:cBhvr>
                                        <p:cTn id="184" dur="500"/>
                                        <p:tgtEl>
                                          <p:spTgt spid="79"/>
                                        </p:tgtEl>
                                      </p:cBhvr>
                                    </p:animEffect>
                                  </p:childTnLst>
                                </p:cTn>
                              </p:par>
                            </p:childTnLst>
                          </p:cTn>
                        </p:par>
                      </p:childTnLst>
                    </p:cTn>
                  </p:par>
                  <p:par>
                    <p:cTn id="185" fill="hold">
                      <p:stCondLst>
                        <p:cond delay="indefinite"/>
                      </p:stCondLst>
                      <p:childTnLst>
                        <p:par>
                          <p:cTn id="186" fill="hold">
                            <p:stCondLst>
                              <p:cond delay="0"/>
                            </p:stCondLst>
                            <p:childTnLst>
                              <p:par>
                                <p:cTn id="187" presetID="14" presetClass="entr" presetSubtype="10" fill="hold" grpId="0" nodeType="clickEffect">
                                  <p:stCondLst>
                                    <p:cond delay="0"/>
                                  </p:stCondLst>
                                  <p:childTnLst>
                                    <p:set>
                                      <p:cBhvr>
                                        <p:cTn id="188" dur="1" fill="hold">
                                          <p:stCondLst>
                                            <p:cond delay="0"/>
                                          </p:stCondLst>
                                        </p:cTn>
                                        <p:tgtEl>
                                          <p:spTgt spid="80"/>
                                        </p:tgtEl>
                                        <p:attrNameLst>
                                          <p:attrName>style.visibility</p:attrName>
                                        </p:attrNameLst>
                                      </p:cBhvr>
                                      <p:to>
                                        <p:strVal val="visible"/>
                                      </p:to>
                                    </p:set>
                                    <p:animEffect transition="in" filter="randombar(horizontal)">
                                      <p:cBhvr>
                                        <p:cTn id="189" dur="500"/>
                                        <p:tgtEl>
                                          <p:spTgt spid="80"/>
                                        </p:tgtEl>
                                      </p:cBhvr>
                                    </p:animEffect>
                                  </p:childTnLst>
                                </p:cTn>
                              </p:par>
                              <p:par>
                                <p:cTn id="190" presetID="14" presetClass="entr" presetSubtype="10" fill="hold" grpId="0" nodeType="withEffect">
                                  <p:stCondLst>
                                    <p:cond delay="0"/>
                                  </p:stCondLst>
                                  <p:childTnLst>
                                    <p:set>
                                      <p:cBhvr>
                                        <p:cTn id="191" dur="1" fill="hold">
                                          <p:stCondLst>
                                            <p:cond delay="0"/>
                                          </p:stCondLst>
                                        </p:cTn>
                                        <p:tgtEl>
                                          <p:spTgt spid="81"/>
                                        </p:tgtEl>
                                        <p:attrNameLst>
                                          <p:attrName>style.visibility</p:attrName>
                                        </p:attrNameLst>
                                      </p:cBhvr>
                                      <p:to>
                                        <p:strVal val="visible"/>
                                      </p:to>
                                    </p:set>
                                    <p:animEffect transition="in" filter="randombar(horizontal)">
                                      <p:cBhvr>
                                        <p:cTn id="192" dur="500"/>
                                        <p:tgtEl>
                                          <p:spTgt spid="81"/>
                                        </p:tgtEl>
                                      </p:cBhvr>
                                    </p:animEffect>
                                  </p:childTnLst>
                                </p:cTn>
                              </p:par>
                              <p:par>
                                <p:cTn id="193" presetID="14" presetClass="entr" presetSubtype="10" fill="hold" grpId="0" nodeType="withEffect">
                                  <p:stCondLst>
                                    <p:cond delay="0"/>
                                  </p:stCondLst>
                                  <p:childTnLst>
                                    <p:set>
                                      <p:cBhvr>
                                        <p:cTn id="194" dur="1" fill="hold">
                                          <p:stCondLst>
                                            <p:cond delay="0"/>
                                          </p:stCondLst>
                                        </p:cTn>
                                        <p:tgtEl>
                                          <p:spTgt spid="82"/>
                                        </p:tgtEl>
                                        <p:attrNameLst>
                                          <p:attrName>style.visibility</p:attrName>
                                        </p:attrNameLst>
                                      </p:cBhvr>
                                      <p:to>
                                        <p:strVal val="visible"/>
                                      </p:to>
                                    </p:set>
                                    <p:animEffect transition="in" filter="randombar(horizontal)">
                                      <p:cBhvr>
                                        <p:cTn id="195" dur="500"/>
                                        <p:tgtEl>
                                          <p:spTgt spid="82"/>
                                        </p:tgtEl>
                                      </p:cBhvr>
                                    </p:animEffect>
                                  </p:childTnLst>
                                </p:cTn>
                              </p:par>
                            </p:childTnLst>
                          </p:cTn>
                        </p:par>
                      </p:childTnLst>
                    </p:cTn>
                  </p:par>
                  <p:par>
                    <p:cTn id="196" fill="hold">
                      <p:stCondLst>
                        <p:cond delay="indefinite"/>
                      </p:stCondLst>
                      <p:childTnLst>
                        <p:par>
                          <p:cTn id="197" fill="hold">
                            <p:stCondLst>
                              <p:cond delay="0"/>
                            </p:stCondLst>
                            <p:childTnLst>
                              <p:par>
                                <p:cTn id="198" presetID="14" presetClass="entr" presetSubtype="10" fill="hold" grpId="0" nodeType="clickEffect">
                                  <p:stCondLst>
                                    <p:cond delay="0"/>
                                  </p:stCondLst>
                                  <p:childTnLst>
                                    <p:set>
                                      <p:cBhvr>
                                        <p:cTn id="199" dur="1" fill="hold">
                                          <p:stCondLst>
                                            <p:cond delay="0"/>
                                          </p:stCondLst>
                                        </p:cTn>
                                        <p:tgtEl>
                                          <p:spTgt spid="83"/>
                                        </p:tgtEl>
                                        <p:attrNameLst>
                                          <p:attrName>style.visibility</p:attrName>
                                        </p:attrNameLst>
                                      </p:cBhvr>
                                      <p:to>
                                        <p:strVal val="visible"/>
                                      </p:to>
                                    </p:set>
                                    <p:animEffect transition="in" filter="randombar(horizontal)">
                                      <p:cBhvr>
                                        <p:cTn id="200" dur="500"/>
                                        <p:tgtEl>
                                          <p:spTgt spid="83"/>
                                        </p:tgtEl>
                                      </p:cBhvr>
                                    </p:animEffect>
                                  </p:childTnLst>
                                </p:cTn>
                              </p:par>
                              <p:par>
                                <p:cTn id="201" presetID="14" presetClass="entr" presetSubtype="10" fill="hold" grpId="0" nodeType="withEffect">
                                  <p:stCondLst>
                                    <p:cond delay="0"/>
                                  </p:stCondLst>
                                  <p:childTnLst>
                                    <p:set>
                                      <p:cBhvr>
                                        <p:cTn id="202" dur="1" fill="hold">
                                          <p:stCondLst>
                                            <p:cond delay="0"/>
                                          </p:stCondLst>
                                        </p:cTn>
                                        <p:tgtEl>
                                          <p:spTgt spid="84"/>
                                        </p:tgtEl>
                                        <p:attrNameLst>
                                          <p:attrName>style.visibility</p:attrName>
                                        </p:attrNameLst>
                                      </p:cBhvr>
                                      <p:to>
                                        <p:strVal val="visible"/>
                                      </p:to>
                                    </p:set>
                                    <p:animEffect transition="in" filter="randombar(horizontal)">
                                      <p:cBhvr>
                                        <p:cTn id="203" dur="500"/>
                                        <p:tgtEl>
                                          <p:spTgt spid="84"/>
                                        </p:tgtEl>
                                      </p:cBhvr>
                                    </p:animEffect>
                                  </p:childTnLst>
                                </p:cTn>
                              </p:par>
                              <p:par>
                                <p:cTn id="204" presetID="14" presetClass="entr" presetSubtype="10" fill="hold" grpId="0" nodeType="withEffect">
                                  <p:stCondLst>
                                    <p:cond delay="0"/>
                                  </p:stCondLst>
                                  <p:childTnLst>
                                    <p:set>
                                      <p:cBhvr>
                                        <p:cTn id="205" dur="1" fill="hold">
                                          <p:stCondLst>
                                            <p:cond delay="0"/>
                                          </p:stCondLst>
                                        </p:cTn>
                                        <p:tgtEl>
                                          <p:spTgt spid="85"/>
                                        </p:tgtEl>
                                        <p:attrNameLst>
                                          <p:attrName>style.visibility</p:attrName>
                                        </p:attrNameLst>
                                      </p:cBhvr>
                                      <p:to>
                                        <p:strVal val="visible"/>
                                      </p:to>
                                    </p:set>
                                    <p:animEffect transition="in" filter="randombar(horizontal)">
                                      <p:cBhvr>
                                        <p:cTn id="206"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p:bldP spid="56" grpId="0"/>
      <p:bldP spid="2" grpId="0" animBg="1"/>
      <p:bldP spid="6" grpId="0" animBg="1"/>
      <p:bldP spid="8" grpId="0" animBg="1"/>
      <p:bldP spid="18"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6B3DA28-DD54-606B-5316-79476272F02E}"/>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ADA49AF3-C461-CD5D-E477-19AF529DB90C}"/>
              </a:ext>
            </a:extLst>
          </p:cNvPr>
          <p:cNvSpPr>
            <a:spLocks noGrp="1"/>
          </p:cNvSpPr>
          <p:nvPr>
            <p:ph type="ftr" sz="quarter" idx="11"/>
          </p:nvPr>
        </p:nvSpPr>
        <p:spPr>
          <a:xfrm>
            <a:off x="1981200" y="6455033"/>
            <a:ext cx="4114800" cy="365125"/>
          </a:xfrm>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DD42F218-F102-4D0D-A2A2-D85DB861B57C}"/>
              </a:ext>
            </a:extLst>
          </p:cNvPr>
          <p:cNvSpPr>
            <a:spLocks noGrp="1"/>
          </p:cNvSpPr>
          <p:nvPr>
            <p:ph type="sldNum" sz="quarter" idx="12"/>
          </p:nvPr>
        </p:nvSpPr>
        <p:spPr>
          <a:xfrm>
            <a:off x="11348620" y="6538912"/>
            <a:ext cx="561513" cy="365125"/>
          </a:xfrm>
        </p:spPr>
        <p:txBody>
          <a:bodyPr/>
          <a:lstStyle/>
          <a:p>
            <a:fld id="{294A09A9-5501-47C1-A89A-A340965A2BE2}" type="slidenum">
              <a:rPr lang="en-US" smtClean="0"/>
              <a:pPr/>
              <a:t>38</a:t>
            </a:fld>
            <a:endParaRPr lang="en-US" dirty="0"/>
          </a:p>
        </p:txBody>
      </p:sp>
      <p:sp>
        <p:nvSpPr>
          <p:cNvPr id="6" name="TextBox 5">
            <a:extLst>
              <a:ext uri="{FF2B5EF4-FFF2-40B4-BE49-F238E27FC236}">
                <a16:creationId xmlns:a16="http://schemas.microsoft.com/office/drawing/2014/main" id="{A83BAD1A-7DEA-B790-321C-A5783F4BFD7C}"/>
              </a:ext>
            </a:extLst>
          </p:cNvPr>
          <p:cNvSpPr txBox="1"/>
          <p:nvPr/>
        </p:nvSpPr>
        <p:spPr>
          <a:xfrm>
            <a:off x="498629" y="405698"/>
            <a:ext cx="9514643" cy="584775"/>
          </a:xfrm>
          <a:prstGeom prst="rect">
            <a:avLst/>
          </a:prstGeom>
          <a:noFill/>
        </p:spPr>
        <p:txBody>
          <a:bodyPr wrap="square">
            <a:spAutoFit/>
          </a:bodyPr>
          <a:lstStyle/>
          <a:p>
            <a:pPr algn="just"/>
            <a:r>
              <a:rPr lang="en-IN" sz="3200" b="1" dirty="0">
                <a:effectLst/>
                <a:latin typeface="Times New Roman" panose="02020603050405020304" pitchFamily="18" charset="0"/>
                <a:ea typeface="Verdana" panose="020B0604030504040204" pitchFamily="34" charset="0"/>
                <a:cs typeface="Times New Roman" panose="02020603050405020304" pitchFamily="18" charset="0"/>
              </a:rPr>
              <a:t>Alternate Transpose (Fast Transpose)</a:t>
            </a:r>
            <a:endParaRPr lang="en-IN" sz="11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3A297C85-4A0A-131D-15A6-959ACA3CE8E2}"/>
              </a:ext>
            </a:extLst>
          </p:cNvPr>
          <p:cNvSpPr/>
          <p:nvPr/>
        </p:nvSpPr>
        <p:spPr>
          <a:xfrm>
            <a:off x="772356" y="180446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9A93AA2-8024-EA1E-2094-29170852BE64}"/>
              </a:ext>
            </a:extLst>
          </p:cNvPr>
          <p:cNvSpPr txBox="1"/>
          <p:nvPr/>
        </p:nvSpPr>
        <p:spPr>
          <a:xfrm>
            <a:off x="275207" y="1135856"/>
            <a:ext cx="2069797" cy="523220"/>
          </a:xfrm>
          <a:prstGeom prst="rect">
            <a:avLst/>
          </a:prstGeom>
          <a:noFill/>
        </p:spPr>
        <p:txBody>
          <a:bodyPr wrap="none" rtlCol="0">
            <a:spAutoFit/>
          </a:bodyPr>
          <a:lstStyle/>
          <a:p>
            <a:r>
              <a:rPr lang="en-US" sz="2800" b="1" dirty="0">
                <a:solidFill>
                  <a:srgbClr val="00B050"/>
                </a:solidFill>
                <a:latin typeface="Book Antiqua" panose="02040602050305030304" pitchFamily="18" charset="0"/>
              </a:rPr>
              <a:t>Row Terms</a:t>
            </a:r>
            <a:endParaRPr lang="en-IN" sz="2800" b="1" dirty="0">
              <a:solidFill>
                <a:srgbClr val="00B050"/>
              </a:solidFill>
              <a:latin typeface="Book Antiqua" panose="02040602050305030304" pitchFamily="18" charset="0"/>
            </a:endParaRPr>
          </a:p>
        </p:txBody>
      </p:sp>
      <p:sp>
        <p:nvSpPr>
          <p:cNvPr id="9" name="Rectangle 8">
            <a:extLst>
              <a:ext uri="{FF2B5EF4-FFF2-40B4-BE49-F238E27FC236}">
                <a16:creationId xmlns:a16="http://schemas.microsoft.com/office/drawing/2014/main" id="{FCECDDA4-59DA-2B80-15FB-5C0E914EFFD0}"/>
              </a:ext>
            </a:extLst>
          </p:cNvPr>
          <p:cNvSpPr/>
          <p:nvPr/>
        </p:nvSpPr>
        <p:spPr>
          <a:xfrm>
            <a:off x="772356" y="221785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44521455-ACFB-7131-5F8A-617F902A5141}"/>
              </a:ext>
            </a:extLst>
          </p:cNvPr>
          <p:cNvSpPr/>
          <p:nvPr/>
        </p:nvSpPr>
        <p:spPr>
          <a:xfrm>
            <a:off x="772356" y="263125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E860FB60-B847-467B-D0E2-9219D666248D}"/>
              </a:ext>
            </a:extLst>
          </p:cNvPr>
          <p:cNvSpPr/>
          <p:nvPr/>
        </p:nvSpPr>
        <p:spPr>
          <a:xfrm>
            <a:off x="772356" y="3053319"/>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F33E48D5-1092-1238-FA7C-06DFFA1AE375}"/>
              </a:ext>
            </a:extLst>
          </p:cNvPr>
          <p:cNvSpPr/>
          <p:nvPr/>
        </p:nvSpPr>
        <p:spPr>
          <a:xfrm>
            <a:off x="2984375" y="220672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250BE8EE-3188-F946-85E2-BBF0F8449605}"/>
              </a:ext>
            </a:extLst>
          </p:cNvPr>
          <p:cNvSpPr txBox="1"/>
          <p:nvPr/>
        </p:nvSpPr>
        <p:spPr>
          <a:xfrm>
            <a:off x="2576003" y="1149213"/>
            <a:ext cx="2953053" cy="523220"/>
          </a:xfrm>
          <a:prstGeom prst="rect">
            <a:avLst/>
          </a:prstGeom>
          <a:noFill/>
        </p:spPr>
        <p:txBody>
          <a:bodyPr wrap="none" rtlCol="0">
            <a:spAutoFit/>
          </a:bodyPr>
          <a:lstStyle/>
          <a:p>
            <a:r>
              <a:rPr lang="en-US" sz="2800" b="1" dirty="0">
                <a:solidFill>
                  <a:srgbClr val="00B050"/>
                </a:solidFill>
                <a:latin typeface="Book Antiqua" panose="02040602050305030304" pitchFamily="18" charset="0"/>
              </a:rPr>
              <a:t>Starting Position</a:t>
            </a:r>
            <a:endParaRPr lang="en-IN" sz="2800" b="1" dirty="0">
              <a:solidFill>
                <a:srgbClr val="00B050"/>
              </a:solidFill>
              <a:latin typeface="Book Antiqua" panose="02040602050305030304" pitchFamily="18" charset="0"/>
            </a:endParaRPr>
          </a:p>
        </p:txBody>
      </p:sp>
      <p:sp>
        <p:nvSpPr>
          <p:cNvPr id="14" name="Rectangle 13">
            <a:extLst>
              <a:ext uri="{FF2B5EF4-FFF2-40B4-BE49-F238E27FC236}">
                <a16:creationId xmlns:a16="http://schemas.microsoft.com/office/drawing/2014/main" id="{A226E15C-2014-5FD4-41D2-0130F8FEC6DB}"/>
              </a:ext>
            </a:extLst>
          </p:cNvPr>
          <p:cNvSpPr/>
          <p:nvPr/>
        </p:nvSpPr>
        <p:spPr>
          <a:xfrm>
            <a:off x="2984375" y="262011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16AB0C72-B17E-6365-2E64-68A5CD792D10}"/>
              </a:ext>
            </a:extLst>
          </p:cNvPr>
          <p:cNvSpPr/>
          <p:nvPr/>
        </p:nvSpPr>
        <p:spPr>
          <a:xfrm>
            <a:off x="2984375" y="303351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CBBCFDC9-2359-0688-B80E-760FB0B1E345}"/>
              </a:ext>
            </a:extLst>
          </p:cNvPr>
          <p:cNvSpPr/>
          <p:nvPr/>
        </p:nvSpPr>
        <p:spPr>
          <a:xfrm>
            <a:off x="2984375" y="345558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6</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0717C39D-C892-9E2A-4EE0-227F340B66C7}"/>
              </a:ext>
            </a:extLst>
          </p:cNvPr>
          <p:cNvSpPr txBox="1"/>
          <p:nvPr/>
        </p:nvSpPr>
        <p:spPr>
          <a:xfrm>
            <a:off x="2709909" y="1681107"/>
            <a:ext cx="8085338" cy="461665"/>
          </a:xfrm>
          <a:prstGeom prst="rect">
            <a:avLst/>
          </a:prstGeom>
          <a:noFill/>
        </p:spPr>
        <p:txBody>
          <a:bodyPr wrap="square">
            <a:spAutoFit/>
          </a:bodyPr>
          <a:lstStyle/>
          <a:p>
            <a:pPr algn="just"/>
            <a:r>
              <a:rPr lang="en-IN" sz="2400" b="1" dirty="0" err="1">
                <a:effectLst/>
                <a:latin typeface="Times New Roman" panose="02020603050405020304" pitchFamily="18" charset="0"/>
                <a:ea typeface="Verdana" panose="020B0604030504040204" pitchFamily="34" charset="0"/>
                <a:cs typeface="Times New Roman" panose="02020603050405020304" pitchFamily="18" charset="0"/>
              </a:rPr>
              <a:t>startingpos</a:t>
            </a:r>
            <a:r>
              <a:rPr lang="en-IN" sz="2400" b="1" dirty="0">
                <a:effectLst/>
                <a:latin typeface="Times New Roman" panose="02020603050405020304" pitchFamily="18" charset="0"/>
                <a:ea typeface="Verdana" panose="020B0604030504040204" pitchFamily="34" charset="0"/>
                <a:cs typeface="Times New Roman" panose="02020603050405020304" pitchFamily="18" charset="0"/>
              </a:rPr>
              <a:t>[index]=</a:t>
            </a:r>
            <a:r>
              <a:rPr lang="en-IN" sz="2400" b="1" dirty="0" err="1">
                <a:effectLst/>
                <a:latin typeface="Times New Roman" panose="02020603050405020304" pitchFamily="18" charset="0"/>
                <a:ea typeface="Verdana" panose="020B0604030504040204" pitchFamily="34" charset="0"/>
                <a:cs typeface="Times New Roman" panose="02020603050405020304" pitchFamily="18" charset="0"/>
              </a:rPr>
              <a:t>startingpos</a:t>
            </a:r>
            <a:r>
              <a:rPr lang="en-IN" sz="2400" b="1" dirty="0">
                <a:effectLst/>
                <a:latin typeface="Times New Roman" panose="02020603050405020304" pitchFamily="18" charset="0"/>
                <a:ea typeface="Verdana" panose="020B0604030504040204" pitchFamily="34" charset="0"/>
                <a:cs typeface="Times New Roman" panose="02020603050405020304" pitchFamily="18" charset="0"/>
              </a:rPr>
              <a:t>[index-1]+</a:t>
            </a:r>
            <a:r>
              <a:rPr lang="en-IN" sz="2400" b="1" dirty="0" err="1">
                <a:effectLst/>
                <a:latin typeface="Times New Roman" panose="02020603050405020304" pitchFamily="18" charset="0"/>
                <a:ea typeface="Verdana" panose="020B0604030504040204" pitchFamily="34" charset="0"/>
                <a:cs typeface="Times New Roman" panose="02020603050405020304" pitchFamily="18" charset="0"/>
              </a:rPr>
              <a:t>rowterms</a:t>
            </a:r>
            <a:r>
              <a:rPr lang="en-IN" sz="2400" b="1" dirty="0">
                <a:effectLst/>
                <a:latin typeface="Times New Roman" panose="02020603050405020304" pitchFamily="18" charset="0"/>
                <a:ea typeface="Verdana" panose="020B0604030504040204" pitchFamily="34" charset="0"/>
                <a:cs typeface="Times New Roman" panose="02020603050405020304" pitchFamily="18" charset="0"/>
              </a:rPr>
              <a:t>[index-1]</a:t>
            </a:r>
            <a:endParaRPr lang="en-IN" sz="10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40" name="TextBox 39">
            <a:extLst>
              <a:ext uri="{FF2B5EF4-FFF2-40B4-BE49-F238E27FC236}">
                <a16:creationId xmlns:a16="http://schemas.microsoft.com/office/drawing/2014/main" id="{BD7AFC70-C903-12D9-F8C6-D3F594E690FA}"/>
              </a:ext>
            </a:extLst>
          </p:cNvPr>
          <p:cNvSpPr txBox="1"/>
          <p:nvPr/>
        </p:nvSpPr>
        <p:spPr>
          <a:xfrm>
            <a:off x="6053781" y="2159178"/>
            <a:ext cx="3956532" cy="523220"/>
          </a:xfrm>
          <a:prstGeom prst="rect">
            <a:avLst/>
          </a:prstGeom>
          <a:noFill/>
        </p:spPr>
        <p:txBody>
          <a:bodyPr wrap="none" rtlCol="0">
            <a:spAutoFit/>
          </a:bodyPr>
          <a:lstStyle/>
          <a:p>
            <a:r>
              <a:rPr lang="en-US" sz="2800" b="1" dirty="0">
                <a:solidFill>
                  <a:srgbClr val="00B050"/>
                </a:solidFill>
                <a:latin typeface="Book Antiqua" panose="02040602050305030304" pitchFamily="18" charset="0"/>
              </a:rPr>
              <a:t>Fast Transpose Storage</a:t>
            </a:r>
            <a:endParaRPr lang="en-IN" sz="2800" b="1" dirty="0">
              <a:solidFill>
                <a:srgbClr val="00B050"/>
              </a:solidFill>
              <a:latin typeface="Book Antiqua" panose="02040602050305030304" pitchFamily="18" charset="0"/>
            </a:endParaRPr>
          </a:p>
        </p:txBody>
      </p:sp>
      <p:sp>
        <p:nvSpPr>
          <p:cNvPr id="2" name="Rectangle 1">
            <a:extLst>
              <a:ext uri="{FF2B5EF4-FFF2-40B4-BE49-F238E27FC236}">
                <a16:creationId xmlns:a16="http://schemas.microsoft.com/office/drawing/2014/main" id="{43CBF3CC-264F-5081-7F3E-5C3BB87F7685}"/>
              </a:ext>
            </a:extLst>
          </p:cNvPr>
          <p:cNvSpPr/>
          <p:nvPr/>
        </p:nvSpPr>
        <p:spPr>
          <a:xfrm>
            <a:off x="6061972" y="2626708"/>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Row No</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0874B236-9258-6A74-147D-FF89DAB6052D}"/>
              </a:ext>
            </a:extLst>
          </p:cNvPr>
          <p:cNvSpPr/>
          <p:nvPr/>
        </p:nvSpPr>
        <p:spPr>
          <a:xfrm>
            <a:off x="7420256" y="2626708"/>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Col No</a:t>
            </a:r>
            <a:endParaRPr lang="en-IN" sz="32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1" name="Rectangle 40">
            <a:extLst>
              <a:ext uri="{FF2B5EF4-FFF2-40B4-BE49-F238E27FC236}">
                <a16:creationId xmlns:a16="http://schemas.microsoft.com/office/drawing/2014/main" id="{936FD3B5-7D25-5EFF-73E1-A42CFF754408}"/>
              </a:ext>
            </a:extLst>
          </p:cNvPr>
          <p:cNvSpPr/>
          <p:nvPr/>
        </p:nvSpPr>
        <p:spPr>
          <a:xfrm>
            <a:off x="8778540" y="2626707"/>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6">
                    <a:lumMod val="10000"/>
                  </a:schemeClr>
                </a:solidFill>
                <a:latin typeface="Times New Roman" panose="02020603050405020304" pitchFamily="18" charset="0"/>
                <a:cs typeface="Times New Roman" panose="02020603050405020304" pitchFamily="18" charset="0"/>
              </a:rPr>
              <a:t>Value</a:t>
            </a:r>
            <a:endParaRPr lang="en-IN" sz="2400"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2" name="Rectangle 41">
            <a:extLst>
              <a:ext uri="{FF2B5EF4-FFF2-40B4-BE49-F238E27FC236}">
                <a16:creationId xmlns:a16="http://schemas.microsoft.com/office/drawing/2014/main" id="{61D52F29-BC96-2EED-ABB6-626CEB7C1DCA}"/>
              </a:ext>
            </a:extLst>
          </p:cNvPr>
          <p:cNvSpPr/>
          <p:nvPr/>
        </p:nvSpPr>
        <p:spPr>
          <a:xfrm>
            <a:off x="6061972" y="304010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6</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3" name="Rectangle 42">
            <a:extLst>
              <a:ext uri="{FF2B5EF4-FFF2-40B4-BE49-F238E27FC236}">
                <a16:creationId xmlns:a16="http://schemas.microsoft.com/office/drawing/2014/main" id="{F2713DA2-46A9-108C-5C4D-085F8918B5C4}"/>
              </a:ext>
            </a:extLst>
          </p:cNvPr>
          <p:cNvSpPr/>
          <p:nvPr/>
        </p:nvSpPr>
        <p:spPr>
          <a:xfrm>
            <a:off x="7420256" y="304010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4" name="Rectangle 43">
            <a:extLst>
              <a:ext uri="{FF2B5EF4-FFF2-40B4-BE49-F238E27FC236}">
                <a16:creationId xmlns:a16="http://schemas.microsoft.com/office/drawing/2014/main" id="{4236FDF3-4D61-5895-DF06-D15327860647}"/>
              </a:ext>
            </a:extLst>
          </p:cNvPr>
          <p:cNvSpPr/>
          <p:nvPr/>
        </p:nvSpPr>
        <p:spPr>
          <a:xfrm>
            <a:off x="8778540" y="304010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7</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5" name="Rectangle 44">
            <a:extLst>
              <a:ext uri="{FF2B5EF4-FFF2-40B4-BE49-F238E27FC236}">
                <a16:creationId xmlns:a16="http://schemas.microsoft.com/office/drawing/2014/main" id="{5A0CED04-53E6-5B14-EC5F-D1EDBFA9B772}"/>
              </a:ext>
            </a:extLst>
          </p:cNvPr>
          <p:cNvSpPr/>
          <p:nvPr/>
        </p:nvSpPr>
        <p:spPr>
          <a:xfrm>
            <a:off x="6061972" y="345349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6" name="Rectangle 45">
            <a:extLst>
              <a:ext uri="{FF2B5EF4-FFF2-40B4-BE49-F238E27FC236}">
                <a16:creationId xmlns:a16="http://schemas.microsoft.com/office/drawing/2014/main" id="{71DAFC8A-60C8-9746-2527-B7B38B31F40A}"/>
              </a:ext>
            </a:extLst>
          </p:cNvPr>
          <p:cNvSpPr/>
          <p:nvPr/>
        </p:nvSpPr>
        <p:spPr>
          <a:xfrm>
            <a:off x="7420256" y="3453496"/>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7" name="Rectangle 46">
            <a:extLst>
              <a:ext uri="{FF2B5EF4-FFF2-40B4-BE49-F238E27FC236}">
                <a16:creationId xmlns:a16="http://schemas.microsoft.com/office/drawing/2014/main" id="{D0485909-02A9-D57D-0D57-94BCEE53B39A}"/>
              </a:ext>
            </a:extLst>
          </p:cNvPr>
          <p:cNvSpPr/>
          <p:nvPr/>
        </p:nvSpPr>
        <p:spPr>
          <a:xfrm>
            <a:off x="8778540" y="345349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15</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8" name="Rectangle 47">
            <a:extLst>
              <a:ext uri="{FF2B5EF4-FFF2-40B4-BE49-F238E27FC236}">
                <a16:creationId xmlns:a16="http://schemas.microsoft.com/office/drawing/2014/main" id="{F59DDC17-59AE-7F5C-F736-01CFD453AB3B}"/>
              </a:ext>
            </a:extLst>
          </p:cNvPr>
          <p:cNvSpPr/>
          <p:nvPr/>
        </p:nvSpPr>
        <p:spPr>
          <a:xfrm>
            <a:off x="6061972" y="386689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49" name="Rectangle 48">
            <a:extLst>
              <a:ext uri="{FF2B5EF4-FFF2-40B4-BE49-F238E27FC236}">
                <a16:creationId xmlns:a16="http://schemas.microsoft.com/office/drawing/2014/main" id="{FECA8770-71D2-6639-6B99-2462874A571B}"/>
              </a:ext>
            </a:extLst>
          </p:cNvPr>
          <p:cNvSpPr/>
          <p:nvPr/>
        </p:nvSpPr>
        <p:spPr>
          <a:xfrm>
            <a:off x="7420256" y="386689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4</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0" name="Rectangle 49">
            <a:extLst>
              <a:ext uri="{FF2B5EF4-FFF2-40B4-BE49-F238E27FC236}">
                <a16:creationId xmlns:a16="http://schemas.microsoft.com/office/drawing/2014/main" id="{29E48DC7-4739-77DE-4BAA-E23840263C1F}"/>
              </a:ext>
            </a:extLst>
          </p:cNvPr>
          <p:cNvSpPr/>
          <p:nvPr/>
        </p:nvSpPr>
        <p:spPr>
          <a:xfrm>
            <a:off x="8778540" y="3866889"/>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91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1" name="Rectangle 50">
            <a:extLst>
              <a:ext uri="{FF2B5EF4-FFF2-40B4-BE49-F238E27FC236}">
                <a16:creationId xmlns:a16="http://schemas.microsoft.com/office/drawing/2014/main" id="{C5556DC7-C1E4-6C89-35DD-0B3AB272F271}"/>
              </a:ext>
            </a:extLst>
          </p:cNvPr>
          <p:cNvSpPr/>
          <p:nvPr/>
        </p:nvSpPr>
        <p:spPr>
          <a:xfrm>
            <a:off x="6061972" y="424957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2" name="Rectangle 51">
            <a:extLst>
              <a:ext uri="{FF2B5EF4-FFF2-40B4-BE49-F238E27FC236}">
                <a16:creationId xmlns:a16="http://schemas.microsoft.com/office/drawing/2014/main" id="{10640D87-34D2-07F2-2565-640657BA10D7}"/>
              </a:ext>
            </a:extLst>
          </p:cNvPr>
          <p:cNvSpPr/>
          <p:nvPr/>
        </p:nvSpPr>
        <p:spPr>
          <a:xfrm>
            <a:off x="7420256" y="4249575"/>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3" name="Rectangle 52">
            <a:extLst>
              <a:ext uri="{FF2B5EF4-FFF2-40B4-BE49-F238E27FC236}">
                <a16:creationId xmlns:a16="http://schemas.microsoft.com/office/drawing/2014/main" id="{F8BB3489-7E35-76D3-99AA-52C9FD175EC3}"/>
              </a:ext>
            </a:extLst>
          </p:cNvPr>
          <p:cNvSpPr/>
          <p:nvPr/>
        </p:nvSpPr>
        <p:spPr>
          <a:xfrm>
            <a:off x="8778540" y="4249574"/>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4" name="Rectangle 53">
            <a:extLst>
              <a:ext uri="{FF2B5EF4-FFF2-40B4-BE49-F238E27FC236}">
                <a16:creationId xmlns:a16="http://schemas.microsoft.com/office/drawing/2014/main" id="{BFBAA7B9-6B4D-A650-FF5F-749F997969FC}"/>
              </a:ext>
            </a:extLst>
          </p:cNvPr>
          <p:cNvSpPr/>
          <p:nvPr/>
        </p:nvSpPr>
        <p:spPr>
          <a:xfrm>
            <a:off x="6061972" y="466297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5" name="Rectangle 54">
            <a:extLst>
              <a:ext uri="{FF2B5EF4-FFF2-40B4-BE49-F238E27FC236}">
                <a16:creationId xmlns:a16="http://schemas.microsoft.com/office/drawing/2014/main" id="{DC0355E9-F59A-8A06-F12A-4F63EECC637F}"/>
              </a:ext>
            </a:extLst>
          </p:cNvPr>
          <p:cNvSpPr/>
          <p:nvPr/>
        </p:nvSpPr>
        <p:spPr>
          <a:xfrm>
            <a:off x="7420256" y="466297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1</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6" name="Rectangle 55">
            <a:extLst>
              <a:ext uri="{FF2B5EF4-FFF2-40B4-BE49-F238E27FC236}">
                <a16:creationId xmlns:a16="http://schemas.microsoft.com/office/drawing/2014/main" id="{27D7EB6A-03B0-439A-0631-128820DE525E}"/>
              </a:ext>
            </a:extLst>
          </p:cNvPr>
          <p:cNvSpPr/>
          <p:nvPr/>
        </p:nvSpPr>
        <p:spPr>
          <a:xfrm>
            <a:off x="8778540" y="4662969"/>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7" name="Rectangle 56">
            <a:extLst>
              <a:ext uri="{FF2B5EF4-FFF2-40B4-BE49-F238E27FC236}">
                <a16:creationId xmlns:a16="http://schemas.microsoft.com/office/drawing/2014/main" id="{A9AF0E52-3CE3-2782-317C-DF4D430A4005}"/>
              </a:ext>
            </a:extLst>
          </p:cNvPr>
          <p:cNvSpPr/>
          <p:nvPr/>
        </p:nvSpPr>
        <p:spPr>
          <a:xfrm>
            <a:off x="6061972" y="501284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8" name="Rectangle 57">
            <a:extLst>
              <a:ext uri="{FF2B5EF4-FFF2-40B4-BE49-F238E27FC236}">
                <a16:creationId xmlns:a16="http://schemas.microsoft.com/office/drawing/2014/main" id="{3587C87E-6374-E9E0-10B6-8285064C8A46}"/>
              </a:ext>
            </a:extLst>
          </p:cNvPr>
          <p:cNvSpPr/>
          <p:nvPr/>
        </p:nvSpPr>
        <p:spPr>
          <a:xfrm>
            <a:off x="7420256" y="501284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5</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59" name="Rectangle 58">
            <a:extLst>
              <a:ext uri="{FF2B5EF4-FFF2-40B4-BE49-F238E27FC236}">
                <a16:creationId xmlns:a16="http://schemas.microsoft.com/office/drawing/2014/main" id="{5ED8AA66-A79C-683C-70D3-ABC46A71E27E}"/>
              </a:ext>
            </a:extLst>
          </p:cNvPr>
          <p:cNvSpPr/>
          <p:nvPr/>
        </p:nvSpPr>
        <p:spPr>
          <a:xfrm>
            <a:off x="8778540" y="5012840"/>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28</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0" name="Rectangle 59">
            <a:extLst>
              <a:ext uri="{FF2B5EF4-FFF2-40B4-BE49-F238E27FC236}">
                <a16:creationId xmlns:a16="http://schemas.microsoft.com/office/drawing/2014/main" id="{6207BE42-EDEC-7FCE-9A5E-DCE2E31B60FF}"/>
              </a:ext>
            </a:extLst>
          </p:cNvPr>
          <p:cNvSpPr/>
          <p:nvPr/>
        </p:nvSpPr>
        <p:spPr>
          <a:xfrm>
            <a:off x="6061972" y="5442643"/>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1" name="Rectangle 60">
            <a:extLst>
              <a:ext uri="{FF2B5EF4-FFF2-40B4-BE49-F238E27FC236}">
                <a16:creationId xmlns:a16="http://schemas.microsoft.com/office/drawing/2014/main" id="{58E60EA9-17D8-9244-8D6A-385C3217C831}"/>
              </a:ext>
            </a:extLst>
          </p:cNvPr>
          <p:cNvSpPr/>
          <p:nvPr/>
        </p:nvSpPr>
        <p:spPr>
          <a:xfrm>
            <a:off x="7420256" y="5442643"/>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0</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2" name="Rectangle 61">
            <a:extLst>
              <a:ext uri="{FF2B5EF4-FFF2-40B4-BE49-F238E27FC236}">
                <a16:creationId xmlns:a16="http://schemas.microsoft.com/office/drawing/2014/main" id="{9914D682-76EA-8E7C-04A7-61DAE03A2ADC}"/>
              </a:ext>
            </a:extLst>
          </p:cNvPr>
          <p:cNvSpPr/>
          <p:nvPr/>
        </p:nvSpPr>
        <p:spPr>
          <a:xfrm>
            <a:off x="8778540" y="544264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3" name="Rectangle 62">
            <a:extLst>
              <a:ext uri="{FF2B5EF4-FFF2-40B4-BE49-F238E27FC236}">
                <a16:creationId xmlns:a16="http://schemas.microsoft.com/office/drawing/2014/main" id="{FD462EF6-402C-A9A9-594B-584EED10FB26}"/>
              </a:ext>
            </a:extLst>
          </p:cNvPr>
          <p:cNvSpPr/>
          <p:nvPr/>
        </p:nvSpPr>
        <p:spPr>
          <a:xfrm>
            <a:off x="6061972" y="581607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3</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4" name="Rectangle 63">
            <a:extLst>
              <a:ext uri="{FF2B5EF4-FFF2-40B4-BE49-F238E27FC236}">
                <a16:creationId xmlns:a16="http://schemas.microsoft.com/office/drawing/2014/main" id="{8AF48EB1-CFC2-63D9-4861-E3E52340E096}"/>
              </a:ext>
            </a:extLst>
          </p:cNvPr>
          <p:cNvSpPr/>
          <p:nvPr/>
        </p:nvSpPr>
        <p:spPr>
          <a:xfrm>
            <a:off x="7420256" y="5816072"/>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2</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5" name="Rectangle 64">
            <a:extLst>
              <a:ext uri="{FF2B5EF4-FFF2-40B4-BE49-F238E27FC236}">
                <a16:creationId xmlns:a16="http://schemas.microsoft.com/office/drawing/2014/main" id="{67BA1D8A-9986-6FCC-3F43-E31CEDBF27C8}"/>
              </a:ext>
            </a:extLst>
          </p:cNvPr>
          <p:cNvSpPr/>
          <p:nvPr/>
        </p:nvSpPr>
        <p:spPr>
          <a:xfrm>
            <a:off x="8778540" y="5816071"/>
            <a:ext cx="1358284" cy="41339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10000"/>
                  </a:schemeClr>
                </a:solidFill>
                <a:latin typeface="Times New Roman" panose="02020603050405020304" pitchFamily="18" charset="0"/>
                <a:cs typeface="Times New Roman" panose="02020603050405020304" pitchFamily="18" charset="0"/>
              </a:rPr>
              <a:t>-6</a:t>
            </a:r>
            <a:endParaRPr lang="en-IN" sz="2400" dirty="0">
              <a:solidFill>
                <a:schemeClr val="accent6">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715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500"/>
                                        <p:tgtEl>
                                          <p:spTgt spid="10"/>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randombar(horizont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randombar(horizontal)">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randombar(horizontal)">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randombar(horizontal)">
                                      <p:cBhvr>
                                        <p:cTn id="36" dur="500"/>
                                        <p:tgtEl>
                                          <p:spTgt spid="12"/>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randombar(horizontal)">
                                      <p:cBhvr>
                                        <p:cTn id="39" dur="500"/>
                                        <p:tgtEl>
                                          <p:spTgt spid="14"/>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randombar(horizontal)">
                                      <p:cBhvr>
                                        <p:cTn id="42" dur="500"/>
                                        <p:tgtEl>
                                          <p:spTgt spid="15"/>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randombar(horizontal)">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randombar(horizontal)">
                                      <p:cBhvr>
                                        <p:cTn id="50" dur="500"/>
                                        <p:tgtEl>
                                          <p:spTgt spid="40"/>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randombar(horizontal)">
                                      <p:cBhvr>
                                        <p:cTn id="55" dur="500"/>
                                        <p:tgtEl>
                                          <p:spTgt spid="2"/>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randombar(horizontal)">
                                      <p:cBhvr>
                                        <p:cTn id="58" dur="500"/>
                                        <p:tgtEl>
                                          <p:spTgt spid="17"/>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randombar(horizontal)">
                                      <p:cBhvr>
                                        <p:cTn id="61" dur="500"/>
                                        <p:tgtEl>
                                          <p:spTgt spid="41"/>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randombar(horizontal)">
                                      <p:cBhvr>
                                        <p:cTn id="64" dur="500"/>
                                        <p:tgtEl>
                                          <p:spTgt spid="42"/>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randombar(horizontal)">
                                      <p:cBhvr>
                                        <p:cTn id="67" dur="500"/>
                                        <p:tgtEl>
                                          <p:spTgt spid="43"/>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randombar(horizontal)">
                                      <p:cBhvr>
                                        <p:cTn id="70" dur="500"/>
                                        <p:tgtEl>
                                          <p:spTgt spid="44"/>
                                        </p:tgtEl>
                                      </p:cBhvr>
                                    </p:animEffect>
                                  </p:childTnLst>
                                </p:cTn>
                              </p:par>
                            </p:childTnLst>
                          </p:cTn>
                        </p:par>
                      </p:childTnLst>
                    </p:cTn>
                  </p:par>
                  <p:par>
                    <p:cTn id="71" fill="hold">
                      <p:stCondLst>
                        <p:cond delay="indefinite"/>
                      </p:stCondLst>
                      <p:childTnLst>
                        <p:par>
                          <p:cTn id="72" fill="hold">
                            <p:stCondLst>
                              <p:cond delay="0"/>
                            </p:stCondLst>
                            <p:childTnLst>
                              <p:par>
                                <p:cTn id="73" presetID="14" presetClass="entr" presetSubtype="10" fill="hold" grpId="0" nodeType="click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randombar(horizontal)">
                                      <p:cBhvr>
                                        <p:cTn id="75" dur="500"/>
                                        <p:tgtEl>
                                          <p:spTgt spid="45"/>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46"/>
                                        </p:tgtEl>
                                        <p:attrNameLst>
                                          <p:attrName>style.visibility</p:attrName>
                                        </p:attrNameLst>
                                      </p:cBhvr>
                                      <p:to>
                                        <p:strVal val="visible"/>
                                      </p:to>
                                    </p:set>
                                    <p:animEffect transition="in" filter="randombar(horizontal)">
                                      <p:cBhvr>
                                        <p:cTn id="78" dur="500"/>
                                        <p:tgtEl>
                                          <p:spTgt spid="46"/>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47"/>
                                        </p:tgtEl>
                                        <p:attrNameLst>
                                          <p:attrName>style.visibility</p:attrName>
                                        </p:attrNameLst>
                                      </p:cBhvr>
                                      <p:to>
                                        <p:strVal val="visible"/>
                                      </p:to>
                                    </p:set>
                                    <p:animEffect transition="in" filter="randombar(horizontal)">
                                      <p:cBhvr>
                                        <p:cTn id="81" dur="500"/>
                                        <p:tgtEl>
                                          <p:spTgt spid="47"/>
                                        </p:tgtEl>
                                      </p:cBhvr>
                                    </p:animEffect>
                                  </p:childTnLst>
                                </p:cTn>
                              </p:par>
                            </p:childTnLst>
                          </p:cTn>
                        </p:par>
                      </p:childTnLst>
                    </p:cTn>
                  </p:par>
                  <p:par>
                    <p:cTn id="82" fill="hold">
                      <p:stCondLst>
                        <p:cond delay="indefinite"/>
                      </p:stCondLst>
                      <p:childTnLst>
                        <p:par>
                          <p:cTn id="83" fill="hold">
                            <p:stCondLst>
                              <p:cond delay="0"/>
                            </p:stCondLst>
                            <p:childTnLst>
                              <p:par>
                                <p:cTn id="84" presetID="14" presetClass="entr" presetSubtype="10" fill="hold" grpId="0" nodeType="clickEffect">
                                  <p:stCondLst>
                                    <p:cond delay="0"/>
                                  </p:stCondLst>
                                  <p:childTnLst>
                                    <p:set>
                                      <p:cBhvr>
                                        <p:cTn id="85" dur="1" fill="hold">
                                          <p:stCondLst>
                                            <p:cond delay="0"/>
                                          </p:stCondLst>
                                        </p:cTn>
                                        <p:tgtEl>
                                          <p:spTgt spid="48"/>
                                        </p:tgtEl>
                                        <p:attrNameLst>
                                          <p:attrName>style.visibility</p:attrName>
                                        </p:attrNameLst>
                                      </p:cBhvr>
                                      <p:to>
                                        <p:strVal val="visible"/>
                                      </p:to>
                                    </p:set>
                                    <p:animEffect transition="in" filter="randombar(horizontal)">
                                      <p:cBhvr>
                                        <p:cTn id="86" dur="500"/>
                                        <p:tgtEl>
                                          <p:spTgt spid="48"/>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49"/>
                                        </p:tgtEl>
                                        <p:attrNameLst>
                                          <p:attrName>style.visibility</p:attrName>
                                        </p:attrNameLst>
                                      </p:cBhvr>
                                      <p:to>
                                        <p:strVal val="visible"/>
                                      </p:to>
                                    </p:set>
                                    <p:animEffect transition="in" filter="randombar(horizontal)">
                                      <p:cBhvr>
                                        <p:cTn id="89" dur="500"/>
                                        <p:tgtEl>
                                          <p:spTgt spid="49"/>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50"/>
                                        </p:tgtEl>
                                        <p:attrNameLst>
                                          <p:attrName>style.visibility</p:attrName>
                                        </p:attrNameLst>
                                      </p:cBhvr>
                                      <p:to>
                                        <p:strVal val="visible"/>
                                      </p:to>
                                    </p:set>
                                    <p:animEffect transition="in" filter="randombar(horizontal)">
                                      <p:cBhvr>
                                        <p:cTn id="92" dur="500"/>
                                        <p:tgtEl>
                                          <p:spTgt spid="50"/>
                                        </p:tgtEl>
                                      </p:cBhvr>
                                    </p:animEffect>
                                  </p:childTnLst>
                                </p:cTn>
                              </p:par>
                            </p:childTnLst>
                          </p:cTn>
                        </p:par>
                      </p:childTnLst>
                    </p:cTn>
                  </p:par>
                  <p:par>
                    <p:cTn id="93" fill="hold">
                      <p:stCondLst>
                        <p:cond delay="indefinite"/>
                      </p:stCondLst>
                      <p:childTnLst>
                        <p:par>
                          <p:cTn id="94" fill="hold">
                            <p:stCondLst>
                              <p:cond delay="0"/>
                            </p:stCondLst>
                            <p:childTnLst>
                              <p:par>
                                <p:cTn id="95" presetID="14" presetClass="entr" presetSubtype="10" fill="hold" grpId="0" nodeType="clickEffect">
                                  <p:stCondLst>
                                    <p:cond delay="0"/>
                                  </p:stCondLst>
                                  <p:childTnLst>
                                    <p:set>
                                      <p:cBhvr>
                                        <p:cTn id="96" dur="1" fill="hold">
                                          <p:stCondLst>
                                            <p:cond delay="0"/>
                                          </p:stCondLst>
                                        </p:cTn>
                                        <p:tgtEl>
                                          <p:spTgt spid="51"/>
                                        </p:tgtEl>
                                        <p:attrNameLst>
                                          <p:attrName>style.visibility</p:attrName>
                                        </p:attrNameLst>
                                      </p:cBhvr>
                                      <p:to>
                                        <p:strVal val="visible"/>
                                      </p:to>
                                    </p:set>
                                    <p:animEffect transition="in" filter="randombar(horizontal)">
                                      <p:cBhvr>
                                        <p:cTn id="97" dur="500"/>
                                        <p:tgtEl>
                                          <p:spTgt spid="51"/>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52"/>
                                        </p:tgtEl>
                                        <p:attrNameLst>
                                          <p:attrName>style.visibility</p:attrName>
                                        </p:attrNameLst>
                                      </p:cBhvr>
                                      <p:to>
                                        <p:strVal val="visible"/>
                                      </p:to>
                                    </p:set>
                                    <p:animEffect transition="in" filter="randombar(horizontal)">
                                      <p:cBhvr>
                                        <p:cTn id="100" dur="500"/>
                                        <p:tgtEl>
                                          <p:spTgt spid="52"/>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53"/>
                                        </p:tgtEl>
                                        <p:attrNameLst>
                                          <p:attrName>style.visibility</p:attrName>
                                        </p:attrNameLst>
                                      </p:cBhvr>
                                      <p:to>
                                        <p:strVal val="visible"/>
                                      </p:to>
                                    </p:set>
                                    <p:animEffect transition="in" filter="randombar(horizontal)">
                                      <p:cBhvr>
                                        <p:cTn id="103" dur="500"/>
                                        <p:tgtEl>
                                          <p:spTgt spid="53"/>
                                        </p:tgtEl>
                                      </p:cBhvr>
                                    </p:animEffect>
                                  </p:childTnLst>
                                </p:cTn>
                              </p:par>
                            </p:childTnLst>
                          </p:cTn>
                        </p:par>
                      </p:childTnLst>
                    </p:cTn>
                  </p:par>
                  <p:par>
                    <p:cTn id="104" fill="hold">
                      <p:stCondLst>
                        <p:cond delay="indefinite"/>
                      </p:stCondLst>
                      <p:childTnLst>
                        <p:par>
                          <p:cTn id="105" fill="hold">
                            <p:stCondLst>
                              <p:cond delay="0"/>
                            </p:stCondLst>
                            <p:childTnLst>
                              <p:par>
                                <p:cTn id="106" presetID="14" presetClass="entr" presetSubtype="10" fill="hold" grpId="0" nodeType="clickEffect">
                                  <p:stCondLst>
                                    <p:cond delay="0"/>
                                  </p:stCondLst>
                                  <p:childTnLst>
                                    <p:set>
                                      <p:cBhvr>
                                        <p:cTn id="107" dur="1" fill="hold">
                                          <p:stCondLst>
                                            <p:cond delay="0"/>
                                          </p:stCondLst>
                                        </p:cTn>
                                        <p:tgtEl>
                                          <p:spTgt spid="54"/>
                                        </p:tgtEl>
                                        <p:attrNameLst>
                                          <p:attrName>style.visibility</p:attrName>
                                        </p:attrNameLst>
                                      </p:cBhvr>
                                      <p:to>
                                        <p:strVal val="visible"/>
                                      </p:to>
                                    </p:set>
                                    <p:animEffect transition="in" filter="randombar(horizontal)">
                                      <p:cBhvr>
                                        <p:cTn id="108" dur="500"/>
                                        <p:tgtEl>
                                          <p:spTgt spid="54"/>
                                        </p:tgtEl>
                                      </p:cBhvr>
                                    </p:animEffect>
                                  </p:childTnLst>
                                </p:cTn>
                              </p:par>
                              <p:par>
                                <p:cTn id="109" presetID="14" presetClass="entr" presetSubtype="10" fill="hold" grpId="0" nodeType="withEffect">
                                  <p:stCondLst>
                                    <p:cond delay="0"/>
                                  </p:stCondLst>
                                  <p:childTnLst>
                                    <p:set>
                                      <p:cBhvr>
                                        <p:cTn id="110" dur="1" fill="hold">
                                          <p:stCondLst>
                                            <p:cond delay="0"/>
                                          </p:stCondLst>
                                        </p:cTn>
                                        <p:tgtEl>
                                          <p:spTgt spid="55"/>
                                        </p:tgtEl>
                                        <p:attrNameLst>
                                          <p:attrName>style.visibility</p:attrName>
                                        </p:attrNameLst>
                                      </p:cBhvr>
                                      <p:to>
                                        <p:strVal val="visible"/>
                                      </p:to>
                                    </p:set>
                                    <p:animEffect transition="in" filter="randombar(horizontal)">
                                      <p:cBhvr>
                                        <p:cTn id="111" dur="500"/>
                                        <p:tgtEl>
                                          <p:spTgt spid="55"/>
                                        </p:tgtEl>
                                      </p:cBhvr>
                                    </p:animEffect>
                                  </p:childTnLst>
                                </p:cTn>
                              </p:par>
                              <p:par>
                                <p:cTn id="112" presetID="14" presetClass="entr" presetSubtype="10" fill="hold" grpId="0" nodeType="withEffect">
                                  <p:stCondLst>
                                    <p:cond delay="0"/>
                                  </p:stCondLst>
                                  <p:childTnLst>
                                    <p:set>
                                      <p:cBhvr>
                                        <p:cTn id="113" dur="1" fill="hold">
                                          <p:stCondLst>
                                            <p:cond delay="0"/>
                                          </p:stCondLst>
                                        </p:cTn>
                                        <p:tgtEl>
                                          <p:spTgt spid="56"/>
                                        </p:tgtEl>
                                        <p:attrNameLst>
                                          <p:attrName>style.visibility</p:attrName>
                                        </p:attrNameLst>
                                      </p:cBhvr>
                                      <p:to>
                                        <p:strVal val="visible"/>
                                      </p:to>
                                    </p:set>
                                    <p:animEffect transition="in" filter="randombar(horizontal)">
                                      <p:cBhvr>
                                        <p:cTn id="114" dur="500"/>
                                        <p:tgtEl>
                                          <p:spTgt spid="56"/>
                                        </p:tgtEl>
                                      </p:cBhvr>
                                    </p:animEffect>
                                  </p:childTnLst>
                                </p:cTn>
                              </p:par>
                            </p:childTnLst>
                          </p:cTn>
                        </p:par>
                      </p:childTnLst>
                    </p:cTn>
                  </p:par>
                  <p:par>
                    <p:cTn id="115" fill="hold">
                      <p:stCondLst>
                        <p:cond delay="indefinite"/>
                      </p:stCondLst>
                      <p:childTnLst>
                        <p:par>
                          <p:cTn id="116" fill="hold">
                            <p:stCondLst>
                              <p:cond delay="0"/>
                            </p:stCondLst>
                            <p:childTnLst>
                              <p:par>
                                <p:cTn id="117" presetID="14" presetClass="entr" presetSubtype="10" fill="hold" grpId="0" nodeType="clickEffect">
                                  <p:stCondLst>
                                    <p:cond delay="0"/>
                                  </p:stCondLst>
                                  <p:childTnLst>
                                    <p:set>
                                      <p:cBhvr>
                                        <p:cTn id="118" dur="1" fill="hold">
                                          <p:stCondLst>
                                            <p:cond delay="0"/>
                                          </p:stCondLst>
                                        </p:cTn>
                                        <p:tgtEl>
                                          <p:spTgt spid="57"/>
                                        </p:tgtEl>
                                        <p:attrNameLst>
                                          <p:attrName>style.visibility</p:attrName>
                                        </p:attrNameLst>
                                      </p:cBhvr>
                                      <p:to>
                                        <p:strVal val="visible"/>
                                      </p:to>
                                    </p:set>
                                    <p:animEffect transition="in" filter="randombar(horizontal)">
                                      <p:cBhvr>
                                        <p:cTn id="119" dur="500"/>
                                        <p:tgtEl>
                                          <p:spTgt spid="57"/>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58"/>
                                        </p:tgtEl>
                                        <p:attrNameLst>
                                          <p:attrName>style.visibility</p:attrName>
                                        </p:attrNameLst>
                                      </p:cBhvr>
                                      <p:to>
                                        <p:strVal val="visible"/>
                                      </p:to>
                                    </p:set>
                                    <p:animEffect transition="in" filter="randombar(horizontal)">
                                      <p:cBhvr>
                                        <p:cTn id="122" dur="500"/>
                                        <p:tgtEl>
                                          <p:spTgt spid="58"/>
                                        </p:tgtEl>
                                      </p:cBhvr>
                                    </p:animEffect>
                                  </p:childTnLst>
                                </p:cTn>
                              </p:par>
                              <p:par>
                                <p:cTn id="123" presetID="14" presetClass="entr" presetSubtype="10" fill="hold" grpId="0" nodeType="withEffect">
                                  <p:stCondLst>
                                    <p:cond delay="0"/>
                                  </p:stCondLst>
                                  <p:childTnLst>
                                    <p:set>
                                      <p:cBhvr>
                                        <p:cTn id="124" dur="1" fill="hold">
                                          <p:stCondLst>
                                            <p:cond delay="0"/>
                                          </p:stCondLst>
                                        </p:cTn>
                                        <p:tgtEl>
                                          <p:spTgt spid="59"/>
                                        </p:tgtEl>
                                        <p:attrNameLst>
                                          <p:attrName>style.visibility</p:attrName>
                                        </p:attrNameLst>
                                      </p:cBhvr>
                                      <p:to>
                                        <p:strVal val="visible"/>
                                      </p:to>
                                    </p:set>
                                    <p:animEffect transition="in" filter="randombar(horizontal)">
                                      <p:cBhvr>
                                        <p:cTn id="125" dur="500"/>
                                        <p:tgtEl>
                                          <p:spTgt spid="59"/>
                                        </p:tgtEl>
                                      </p:cBhvr>
                                    </p:animEffect>
                                  </p:childTnLst>
                                </p:cTn>
                              </p:par>
                            </p:childTnLst>
                          </p:cTn>
                        </p:par>
                      </p:childTnLst>
                    </p:cTn>
                  </p:par>
                  <p:par>
                    <p:cTn id="126" fill="hold">
                      <p:stCondLst>
                        <p:cond delay="indefinite"/>
                      </p:stCondLst>
                      <p:childTnLst>
                        <p:par>
                          <p:cTn id="127" fill="hold">
                            <p:stCondLst>
                              <p:cond delay="0"/>
                            </p:stCondLst>
                            <p:childTnLst>
                              <p:par>
                                <p:cTn id="128" presetID="14" presetClass="entr" presetSubtype="10" fill="hold" grpId="0" nodeType="clickEffect">
                                  <p:stCondLst>
                                    <p:cond delay="0"/>
                                  </p:stCondLst>
                                  <p:childTnLst>
                                    <p:set>
                                      <p:cBhvr>
                                        <p:cTn id="129" dur="1" fill="hold">
                                          <p:stCondLst>
                                            <p:cond delay="0"/>
                                          </p:stCondLst>
                                        </p:cTn>
                                        <p:tgtEl>
                                          <p:spTgt spid="60"/>
                                        </p:tgtEl>
                                        <p:attrNameLst>
                                          <p:attrName>style.visibility</p:attrName>
                                        </p:attrNameLst>
                                      </p:cBhvr>
                                      <p:to>
                                        <p:strVal val="visible"/>
                                      </p:to>
                                    </p:set>
                                    <p:animEffect transition="in" filter="randombar(horizontal)">
                                      <p:cBhvr>
                                        <p:cTn id="130" dur="500"/>
                                        <p:tgtEl>
                                          <p:spTgt spid="60"/>
                                        </p:tgtEl>
                                      </p:cBhvr>
                                    </p:animEffect>
                                  </p:childTnLst>
                                </p:cTn>
                              </p:par>
                              <p:par>
                                <p:cTn id="131" presetID="14" presetClass="entr" presetSubtype="10" fill="hold" grpId="0" nodeType="withEffect">
                                  <p:stCondLst>
                                    <p:cond delay="0"/>
                                  </p:stCondLst>
                                  <p:childTnLst>
                                    <p:set>
                                      <p:cBhvr>
                                        <p:cTn id="132" dur="1" fill="hold">
                                          <p:stCondLst>
                                            <p:cond delay="0"/>
                                          </p:stCondLst>
                                        </p:cTn>
                                        <p:tgtEl>
                                          <p:spTgt spid="61"/>
                                        </p:tgtEl>
                                        <p:attrNameLst>
                                          <p:attrName>style.visibility</p:attrName>
                                        </p:attrNameLst>
                                      </p:cBhvr>
                                      <p:to>
                                        <p:strVal val="visible"/>
                                      </p:to>
                                    </p:set>
                                    <p:animEffect transition="in" filter="randombar(horizontal)">
                                      <p:cBhvr>
                                        <p:cTn id="133" dur="500"/>
                                        <p:tgtEl>
                                          <p:spTgt spid="61"/>
                                        </p:tgtEl>
                                      </p:cBhvr>
                                    </p:animEffect>
                                  </p:childTnLst>
                                </p:cTn>
                              </p:par>
                              <p:par>
                                <p:cTn id="134" presetID="14" presetClass="entr" presetSubtype="10" fill="hold" grpId="0" nodeType="withEffect">
                                  <p:stCondLst>
                                    <p:cond delay="0"/>
                                  </p:stCondLst>
                                  <p:childTnLst>
                                    <p:set>
                                      <p:cBhvr>
                                        <p:cTn id="135" dur="1" fill="hold">
                                          <p:stCondLst>
                                            <p:cond delay="0"/>
                                          </p:stCondLst>
                                        </p:cTn>
                                        <p:tgtEl>
                                          <p:spTgt spid="62"/>
                                        </p:tgtEl>
                                        <p:attrNameLst>
                                          <p:attrName>style.visibility</p:attrName>
                                        </p:attrNameLst>
                                      </p:cBhvr>
                                      <p:to>
                                        <p:strVal val="visible"/>
                                      </p:to>
                                    </p:set>
                                    <p:animEffect transition="in" filter="randombar(horizontal)">
                                      <p:cBhvr>
                                        <p:cTn id="136" dur="500"/>
                                        <p:tgtEl>
                                          <p:spTgt spid="62"/>
                                        </p:tgtEl>
                                      </p:cBhvr>
                                    </p:animEffect>
                                  </p:childTnLst>
                                </p:cTn>
                              </p:par>
                            </p:childTnLst>
                          </p:cTn>
                        </p:par>
                      </p:childTnLst>
                    </p:cTn>
                  </p:par>
                  <p:par>
                    <p:cTn id="137" fill="hold">
                      <p:stCondLst>
                        <p:cond delay="indefinite"/>
                      </p:stCondLst>
                      <p:childTnLst>
                        <p:par>
                          <p:cTn id="138" fill="hold">
                            <p:stCondLst>
                              <p:cond delay="0"/>
                            </p:stCondLst>
                            <p:childTnLst>
                              <p:par>
                                <p:cTn id="139" presetID="14" presetClass="entr" presetSubtype="10" fill="hold" grpId="0" nodeType="clickEffect">
                                  <p:stCondLst>
                                    <p:cond delay="0"/>
                                  </p:stCondLst>
                                  <p:childTnLst>
                                    <p:set>
                                      <p:cBhvr>
                                        <p:cTn id="140" dur="1" fill="hold">
                                          <p:stCondLst>
                                            <p:cond delay="0"/>
                                          </p:stCondLst>
                                        </p:cTn>
                                        <p:tgtEl>
                                          <p:spTgt spid="63"/>
                                        </p:tgtEl>
                                        <p:attrNameLst>
                                          <p:attrName>style.visibility</p:attrName>
                                        </p:attrNameLst>
                                      </p:cBhvr>
                                      <p:to>
                                        <p:strVal val="visible"/>
                                      </p:to>
                                    </p:set>
                                    <p:animEffect transition="in" filter="randombar(horizontal)">
                                      <p:cBhvr>
                                        <p:cTn id="141" dur="500"/>
                                        <p:tgtEl>
                                          <p:spTgt spid="63"/>
                                        </p:tgtEl>
                                      </p:cBhvr>
                                    </p:animEffect>
                                  </p:childTnLst>
                                </p:cTn>
                              </p:par>
                              <p:par>
                                <p:cTn id="142" presetID="14" presetClass="entr" presetSubtype="10" fill="hold" grpId="0" nodeType="withEffect">
                                  <p:stCondLst>
                                    <p:cond delay="0"/>
                                  </p:stCondLst>
                                  <p:childTnLst>
                                    <p:set>
                                      <p:cBhvr>
                                        <p:cTn id="143" dur="1" fill="hold">
                                          <p:stCondLst>
                                            <p:cond delay="0"/>
                                          </p:stCondLst>
                                        </p:cTn>
                                        <p:tgtEl>
                                          <p:spTgt spid="64"/>
                                        </p:tgtEl>
                                        <p:attrNameLst>
                                          <p:attrName>style.visibility</p:attrName>
                                        </p:attrNameLst>
                                      </p:cBhvr>
                                      <p:to>
                                        <p:strVal val="visible"/>
                                      </p:to>
                                    </p:set>
                                    <p:animEffect transition="in" filter="randombar(horizontal)">
                                      <p:cBhvr>
                                        <p:cTn id="144" dur="500"/>
                                        <p:tgtEl>
                                          <p:spTgt spid="64"/>
                                        </p:tgtEl>
                                      </p:cBhvr>
                                    </p:animEffect>
                                  </p:childTnLst>
                                </p:cTn>
                              </p:par>
                              <p:par>
                                <p:cTn id="145" presetID="14" presetClass="entr" presetSubtype="10" fill="hold" grpId="0" nodeType="withEffect">
                                  <p:stCondLst>
                                    <p:cond delay="0"/>
                                  </p:stCondLst>
                                  <p:childTnLst>
                                    <p:set>
                                      <p:cBhvr>
                                        <p:cTn id="146" dur="1" fill="hold">
                                          <p:stCondLst>
                                            <p:cond delay="0"/>
                                          </p:stCondLst>
                                        </p:cTn>
                                        <p:tgtEl>
                                          <p:spTgt spid="65"/>
                                        </p:tgtEl>
                                        <p:attrNameLst>
                                          <p:attrName>style.visibility</p:attrName>
                                        </p:attrNameLst>
                                      </p:cBhvr>
                                      <p:to>
                                        <p:strVal val="visible"/>
                                      </p:to>
                                    </p:set>
                                    <p:animEffect transition="in" filter="randombar(horizontal)">
                                      <p:cBhvr>
                                        <p:cTn id="14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animBg="1"/>
      <p:bldP spid="11" grpId="0" animBg="1"/>
      <p:bldP spid="12" grpId="0" animBg="1"/>
      <p:bldP spid="13" grpId="0"/>
      <p:bldP spid="14" grpId="0" animBg="1"/>
      <p:bldP spid="15" grpId="0" animBg="1"/>
      <p:bldP spid="16" grpId="0" animBg="1"/>
      <p:bldP spid="18" grpId="0"/>
      <p:bldP spid="40" grpId="0"/>
      <p:bldP spid="2" grpId="0" animBg="1"/>
      <p:bldP spid="17"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986EC-4BA2-3F9A-62BB-2189BE25392D}"/>
              </a:ext>
            </a:extLst>
          </p:cNvPr>
          <p:cNvSpPr>
            <a:spLocks noGrp="1"/>
          </p:cNvSpPr>
          <p:nvPr>
            <p:ph type="title"/>
          </p:nvPr>
        </p:nvSpPr>
        <p:spPr>
          <a:xfrm>
            <a:off x="173115" y="221202"/>
            <a:ext cx="10613254" cy="1325563"/>
          </a:xfrm>
        </p:spPr>
        <p:txBody>
          <a:bodyPr/>
          <a:lstStyle/>
          <a:p>
            <a:pPr algn="just"/>
            <a:r>
              <a:rPr lang="en-US" b="1" i="1" dirty="0">
                <a:solidFill>
                  <a:srgbClr val="0070C0"/>
                </a:solidFill>
                <a:latin typeface="Book Antiqua" panose="02040602050305030304" pitchFamily="18" charset="0"/>
              </a:rPr>
              <a:t>Polynomial Implementation using Single Structure for the entire polynomial.</a:t>
            </a:r>
            <a:endParaRPr lang="en-IN" b="1" i="1" dirty="0">
              <a:solidFill>
                <a:srgbClr val="0070C0"/>
              </a:solidFill>
              <a:latin typeface="Book Antiqua" panose="02040602050305030304" pitchFamily="18" charset="0"/>
            </a:endParaRPr>
          </a:p>
        </p:txBody>
      </p:sp>
      <p:sp>
        <p:nvSpPr>
          <p:cNvPr id="3" name="Date Placeholder 2">
            <a:extLst>
              <a:ext uri="{FF2B5EF4-FFF2-40B4-BE49-F238E27FC236}">
                <a16:creationId xmlns:a16="http://schemas.microsoft.com/office/drawing/2014/main" id="{BECD5FB0-4D9F-6449-F8AA-C821CD33CB91}"/>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D2EE4FA-644C-7398-D27B-3950FF5DC23D}"/>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ED406AC7-66C1-652D-90EF-1D0AB803C2DD}"/>
              </a:ext>
            </a:extLst>
          </p:cNvPr>
          <p:cNvSpPr>
            <a:spLocks noGrp="1"/>
          </p:cNvSpPr>
          <p:nvPr>
            <p:ph type="sldNum" sz="quarter" idx="12"/>
          </p:nvPr>
        </p:nvSpPr>
        <p:spPr/>
        <p:txBody>
          <a:bodyPr/>
          <a:lstStyle/>
          <a:p>
            <a:fld id="{294A09A9-5501-47C1-A89A-A340965A2BE2}" type="slidenum">
              <a:rPr lang="en-US" smtClean="0"/>
              <a:pPr/>
              <a:t>39</a:t>
            </a:fld>
            <a:endParaRPr lang="en-US"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3F831AF6-E176-B3D2-EAFC-E4F456E2A2B2}"/>
                  </a:ext>
                </a:extLst>
              </p:cNvPr>
              <p:cNvSpPr txBox="1"/>
              <p:nvPr/>
            </p:nvSpPr>
            <p:spPr>
              <a:xfrm>
                <a:off x="550416" y="1740023"/>
                <a:ext cx="2825132" cy="923330"/>
              </a:xfrm>
              <a:prstGeom prst="rect">
                <a:avLst/>
              </a:prstGeom>
              <a:noFill/>
            </p:spPr>
            <p:txBody>
              <a:bodyPr wrap="none" rtlCol="0">
                <a:spAutoFit/>
              </a:bodyPr>
              <a:lstStyle/>
              <a:p>
                <a:r>
                  <a:rPr lang="en-US" dirty="0"/>
                  <a:t>Consider:</a:t>
                </a:r>
              </a:p>
              <a:p>
                <a:r>
                  <a:rPr lang="en-US" dirty="0" err="1"/>
                  <a:t>Poynomial</a:t>
                </a:r>
                <a:r>
                  <a:rPr lang="en-US" dirty="0"/>
                  <a:t> A:  </a:t>
                </a:r>
                <a14:m>
                  <m:oMath xmlns:m="http://schemas.openxmlformats.org/officeDocument/2006/math">
                    <m:r>
                      <a:rPr lang="en-US" b="0" i="1" smtClean="0">
                        <a:latin typeface="Cambria Math" panose="02040503050406030204" pitchFamily="18" charset="0"/>
                      </a:rPr>
                      <m:t>4</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+3</m:t>
                    </m:r>
                  </m:oMath>
                </a14:m>
                <a:endParaRPr lang="en-IN" dirty="0"/>
              </a:p>
              <a:p>
                <a:r>
                  <a:rPr lang="en-US" dirty="0" err="1"/>
                  <a:t>Poynomial</a:t>
                </a:r>
                <a:r>
                  <a:rPr lang="en-US" dirty="0"/>
                  <a:t> B:  </a:t>
                </a:r>
                <a14:m>
                  <m:oMath xmlns:m="http://schemas.openxmlformats.org/officeDocument/2006/math">
                    <m:r>
                      <a:rPr lang="en-US" b="0" i="1" smtClean="0">
                        <a:latin typeface="Cambria Math" panose="02040503050406030204" pitchFamily="18" charset="0"/>
                      </a:rPr>
                      <m:t>5</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+4</m:t>
                    </m:r>
                  </m:oMath>
                </a14:m>
                <a:endParaRPr lang="en-IN" dirty="0"/>
              </a:p>
            </p:txBody>
          </p:sp>
        </mc:Choice>
        <mc:Fallback xmlns="">
          <p:sp>
            <p:nvSpPr>
              <p:cNvPr id="6" name="TextBox 5">
                <a:extLst>
                  <a:ext uri="{FF2B5EF4-FFF2-40B4-BE49-F238E27FC236}">
                    <a16:creationId xmlns:a16="http://schemas.microsoft.com/office/drawing/2014/main" id="{3F831AF6-E176-B3D2-EAFC-E4F456E2A2B2}"/>
                  </a:ext>
                </a:extLst>
              </p:cNvPr>
              <p:cNvSpPr txBox="1">
                <a:spLocks noRot="1" noChangeAspect="1" noMove="1" noResize="1" noEditPoints="1" noAdjustHandles="1" noChangeArrowheads="1" noChangeShapeType="1" noTextEdit="1"/>
              </p:cNvSpPr>
              <p:nvPr/>
            </p:nvSpPr>
            <p:spPr>
              <a:xfrm>
                <a:off x="550416" y="1740023"/>
                <a:ext cx="2825132" cy="923330"/>
              </a:xfrm>
              <a:prstGeom prst="rect">
                <a:avLst/>
              </a:prstGeom>
              <a:blipFill>
                <a:blip r:embed="rId2"/>
                <a:stretch>
                  <a:fillRect l="-1724" t="-3289" b="-9868"/>
                </a:stretch>
              </a:blipFill>
            </p:spPr>
            <p:txBody>
              <a:bodyPr/>
              <a:lstStyle/>
              <a:p>
                <a:r>
                  <a:rPr lang="en-IN">
                    <a:noFill/>
                  </a:rPr>
                  <a:t> </a:t>
                </a:r>
              </a:p>
            </p:txBody>
          </p:sp>
        </mc:Fallback>
      </mc:AlternateContent>
      <p:sp>
        <p:nvSpPr>
          <p:cNvPr id="8" name="Rectangle 7">
            <a:extLst>
              <a:ext uri="{FF2B5EF4-FFF2-40B4-BE49-F238E27FC236}">
                <a16:creationId xmlns:a16="http://schemas.microsoft.com/office/drawing/2014/main" id="{41A6DC9F-0DAE-E1F4-57D5-E20D22B2B0BB}"/>
              </a:ext>
            </a:extLst>
          </p:cNvPr>
          <p:cNvSpPr/>
          <p:nvPr/>
        </p:nvSpPr>
        <p:spPr>
          <a:xfrm>
            <a:off x="550416" y="342900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endParaRPr lang="en-IN" dirty="0"/>
          </a:p>
        </p:txBody>
      </p:sp>
      <p:sp>
        <p:nvSpPr>
          <p:cNvPr id="9" name="Rectangle 8">
            <a:extLst>
              <a:ext uri="{FF2B5EF4-FFF2-40B4-BE49-F238E27FC236}">
                <a16:creationId xmlns:a16="http://schemas.microsoft.com/office/drawing/2014/main" id="{CFB27636-DCFC-CE89-6F50-E4DC86551409}"/>
              </a:ext>
            </a:extLst>
          </p:cNvPr>
          <p:cNvSpPr/>
          <p:nvPr/>
        </p:nvSpPr>
        <p:spPr>
          <a:xfrm>
            <a:off x="550416" y="384913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CI</a:t>
            </a:r>
            <a:endParaRPr lang="en-IN" dirty="0"/>
          </a:p>
        </p:txBody>
      </p:sp>
      <p:sp>
        <p:nvSpPr>
          <p:cNvPr id="10" name="Rectangle 9">
            <a:extLst>
              <a:ext uri="{FF2B5EF4-FFF2-40B4-BE49-F238E27FC236}">
                <a16:creationId xmlns:a16="http://schemas.microsoft.com/office/drawing/2014/main" id="{707AA48A-BBE6-49A6-B519-5C6EF61EB9B6}"/>
              </a:ext>
            </a:extLst>
          </p:cNvPr>
          <p:cNvSpPr/>
          <p:nvPr/>
        </p:nvSpPr>
        <p:spPr>
          <a:xfrm>
            <a:off x="1029810" y="342900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11" name="Rectangle 10">
            <a:extLst>
              <a:ext uri="{FF2B5EF4-FFF2-40B4-BE49-F238E27FC236}">
                <a16:creationId xmlns:a16="http://schemas.microsoft.com/office/drawing/2014/main" id="{625B9AAD-E756-9A30-36DE-227132CC87C5}"/>
              </a:ext>
            </a:extLst>
          </p:cNvPr>
          <p:cNvSpPr/>
          <p:nvPr/>
        </p:nvSpPr>
        <p:spPr>
          <a:xfrm>
            <a:off x="1029810" y="384109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2" name="Rectangle 11">
            <a:extLst>
              <a:ext uri="{FF2B5EF4-FFF2-40B4-BE49-F238E27FC236}">
                <a16:creationId xmlns:a16="http://schemas.microsoft.com/office/drawing/2014/main" id="{7BCC73DB-EAD8-14F2-D66E-767EAA0CC91B}"/>
              </a:ext>
            </a:extLst>
          </p:cNvPr>
          <p:cNvSpPr/>
          <p:nvPr/>
        </p:nvSpPr>
        <p:spPr>
          <a:xfrm>
            <a:off x="1509204" y="342966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3" name="Rectangle 12">
            <a:extLst>
              <a:ext uri="{FF2B5EF4-FFF2-40B4-BE49-F238E27FC236}">
                <a16:creationId xmlns:a16="http://schemas.microsoft.com/office/drawing/2014/main" id="{63EB733B-DDD1-BC40-244D-D1410F6EA33C}"/>
              </a:ext>
            </a:extLst>
          </p:cNvPr>
          <p:cNvSpPr/>
          <p:nvPr/>
        </p:nvSpPr>
        <p:spPr>
          <a:xfrm>
            <a:off x="1509204" y="384176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14" name="Rectangle 13">
            <a:extLst>
              <a:ext uri="{FF2B5EF4-FFF2-40B4-BE49-F238E27FC236}">
                <a16:creationId xmlns:a16="http://schemas.microsoft.com/office/drawing/2014/main" id="{CAE8D3D7-3FE4-4E9E-4066-D1E096EF4C23}"/>
              </a:ext>
            </a:extLst>
          </p:cNvPr>
          <p:cNvSpPr/>
          <p:nvPr/>
        </p:nvSpPr>
        <p:spPr>
          <a:xfrm>
            <a:off x="1988598" y="343704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15" name="Rectangle 14">
            <a:extLst>
              <a:ext uri="{FF2B5EF4-FFF2-40B4-BE49-F238E27FC236}">
                <a16:creationId xmlns:a16="http://schemas.microsoft.com/office/drawing/2014/main" id="{046570FD-1EFA-F783-1EB0-2A801B6C88A9}"/>
              </a:ext>
            </a:extLst>
          </p:cNvPr>
          <p:cNvSpPr/>
          <p:nvPr/>
        </p:nvSpPr>
        <p:spPr>
          <a:xfrm>
            <a:off x="1988598" y="384913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6" name="Rectangle 15">
            <a:extLst>
              <a:ext uri="{FF2B5EF4-FFF2-40B4-BE49-F238E27FC236}">
                <a16:creationId xmlns:a16="http://schemas.microsoft.com/office/drawing/2014/main" id="{8AFF9F00-A913-D6EC-CC0A-CA8228BB174E}"/>
              </a:ext>
            </a:extLst>
          </p:cNvPr>
          <p:cNvSpPr/>
          <p:nvPr/>
        </p:nvSpPr>
        <p:spPr>
          <a:xfrm>
            <a:off x="2467992" y="343704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7" name="Rectangle 16">
            <a:extLst>
              <a:ext uri="{FF2B5EF4-FFF2-40B4-BE49-F238E27FC236}">
                <a16:creationId xmlns:a16="http://schemas.microsoft.com/office/drawing/2014/main" id="{DE429660-A3A0-BA86-0918-BCA03E67F969}"/>
              </a:ext>
            </a:extLst>
          </p:cNvPr>
          <p:cNvSpPr/>
          <p:nvPr/>
        </p:nvSpPr>
        <p:spPr>
          <a:xfrm>
            <a:off x="2467992" y="384913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18" name="Rectangle 17">
            <a:extLst>
              <a:ext uri="{FF2B5EF4-FFF2-40B4-BE49-F238E27FC236}">
                <a16:creationId xmlns:a16="http://schemas.microsoft.com/office/drawing/2014/main" id="{BB26C834-DF72-AD04-0639-F825881F2100}"/>
              </a:ext>
            </a:extLst>
          </p:cNvPr>
          <p:cNvSpPr/>
          <p:nvPr/>
        </p:nvSpPr>
        <p:spPr>
          <a:xfrm>
            <a:off x="2947386" y="3437711"/>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9" name="Rectangle 18">
            <a:extLst>
              <a:ext uri="{FF2B5EF4-FFF2-40B4-BE49-F238E27FC236}">
                <a16:creationId xmlns:a16="http://schemas.microsoft.com/office/drawing/2014/main" id="{5E6CE97C-484D-5081-81EF-727186497B4B}"/>
              </a:ext>
            </a:extLst>
          </p:cNvPr>
          <p:cNvSpPr/>
          <p:nvPr/>
        </p:nvSpPr>
        <p:spPr>
          <a:xfrm>
            <a:off x="2947386" y="384980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20" name="Rectangle 19">
            <a:extLst>
              <a:ext uri="{FF2B5EF4-FFF2-40B4-BE49-F238E27FC236}">
                <a16:creationId xmlns:a16="http://schemas.microsoft.com/office/drawing/2014/main" id="{9FD81E87-A63D-E869-3B0B-F4F6587F51F8}"/>
              </a:ext>
            </a:extLst>
          </p:cNvPr>
          <p:cNvSpPr/>
          <p:nvPr/>
        </p:nvSpPr>
        <p:spPr>
          <a:xfrm>
            <a:off x="3426780" y="342900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1" name="Rectangle 20">
            <a:extLst>
              <a:ext uri="{FF2B5EF4-FFF2-40B4-BE49-F238E27FC236}">
                <a16:creationId xmlns:a16="http://schemas.microsoft.com/office/drawing/2014/main" id="{155C334D-579C-6B8B-5C85-CBEB49E7812B}"/>
              </a:ext>
            </a:extLst>
          </p:cNvPr>
          <p:cNvSpPr/>
          <p:nvPr/>
        </p:nvSpPr>
        <p:spPr>
          <a:xfrm>
            <a:off x="3426780" y="384109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22" name="Rectangle 21">
            <a:extLst>
              <a:ext uri="{FF2B5EF4-FFF2-40B4-BE49-F238E27FC236}">
                <a16:creationId xmlns:a16="http://schemas.microsoft.com/office/drawing/2014/main" id="{B4F90758-9153-789B-1561-A1C4688F8931}"/>
              </a:ext>
            </a:extLst>
          </p:cNvPr>
          <p:cNvSpPr/>
          <p:nvPr/>
        </p:nvSpPr>
        <p:spPr>
          <a:xfrm>
            <a:off x="3906174" y="342900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a:extLst>
              <a:ext uri="{FF2B5EF4-FFF2-40B4-BE49-F238E27FC236}">
                <a16:creationId xmlns:a16="http://schemas.microsoft.com/office/drawing/2014/main" id="{5D83DF0D-5650-E03D-6FB0-E4131175A051}"/>
              </a:ext>
            </a:extLst>
          </p:cNvPr>
          <p:cNvSpPr/>
          <p:nvPr/>
        </p:nvSpPr>
        <p:spPr>
          <a:xfrm>
            <a:off x="3906174" y="384109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23">
            <a:extLst>
              <a:ext uri="{FF2B5EF4-FFF2-40B4-BE49-F238E27FC236}">
                <a16:creationId xmlns:a16="http://schemas.microsoft.com/office/drawing/2014/main" id="{744F3B14-29BF-3BF9-1025-F6BE7266961C}"/>
              </a:ext>
            </a:extLst>
          </p:cNvPr>
          <p:cNvSpPr/>
          <p:nvPr/>
        </p:nvSpPr>
        <p:spPr>
          <a:xfrm>
            <a:off x="4385568" y="342966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5" name="Rectangle 24">
            <a:extLst>
              <a:ext uri="{FF2B5EF4-FFF2-40B4-BE49-F238E27FC236}">
                <a16:creationId xmlns:a16="http://schemas.microsoft.com/office/drawing/2014/main" id="{07A16EE4-767B-698E-7595-EAF44A644449}"/>
              </a:ext>
            </a:extLst>
          </p:cNvPr>
          <p:cNvSpPr/>
          <p:nvPr/>
        </p:nvSpPr>
        <p:spPr>
          <a:xfrm>
            <a:off x="4385568" y="384176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endParaRPr lang="en-IN" dirty="0"/>
          </a:p>
        </p:txBody>
      </p:sp>
      <p:sp>
        <p:nvSpPr>
          <p:cNvPr id="26" name="TextBox 25">
            <a:extLst>
              <a:ext uri="{FF2B5EF4-FFF2-40B4-BE49-F238E27FC236}">
                <a16:creationId xmlns:a16="http://schemas.microsoft.com/office/drawing/2014/main" id="{FB878CFC-E4A7-3946-5B23-199EBBA708B6}"/>
              </a:ext>
            </a:extLst>
          </p:cNvPr>
          <p:cNvSpPr txBox="1"/>
          <p:nvPr/>
        </p:nvSpPr>
        <p:spPr>
          <a:xfrm>
            <a:off x="359818" y="2967580"/>
            <a:ext cx="4006225" cy="461665"/>
          </a:xfrm>
          <a:prstGeom prst="rect">
            <a:avLst/>
          </a:prstGeom>
          <a:noFill/>
        </p:spPr>
        <p:txBody>
          <a:bodyPr wrap="none" rtlCol="0">
            <a:spAutoFit/>
          </a:bodyPr>
          <a:lstStyle/>
          <a:p>
            <a:r>
              <a:rPr lang="en-US" sz="2400" b="1" dirty="0">
                <a:latin typeface="Book Antiqua" panose="02040602050305030304" pitchFamily="18" charset="0"/>
              </a:rPr>
              <a:t>Polynomial A using Arrays</a:t>
            </a:r>
            <a:endParaRPr lang="en-IN" sz="2400" b="1" dirty="0">
              <a:latin typeface="Book Antiqua" panose="02040602050305030304" pitchFamily="18" charset="0"/>
            </a:endParaRPr>
          </a:p>
        </p:txBody>
      </p:sp>
      <p:sp>
        <p:nvSpPr>
          <p:cNvPr id="27" name="Rectangle 26">
            <a:extLst>
              <a:ext uri="{FF2B5EF4-FFF2-40B4-BE49-F238E27FC236}">
                <a16:creationId xmlns:a16="http://schemas.microsoft.com/office/drawing/2014/main" id="{B0A06849-0768-01C4-8A1B-601010696817}"/>
              </a:ext>
            </a:extLst>
          </p:cNvPr>
          <p:cNvSpPr/>
          <p:nvPr/>
        </p:nvSpPr>
        <p:spPr>
          <a:xfrm>
            <a:off x="5409464" y="342095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endParaRPr lang="en-IN" dirty="0"/>
          </a:p>
        </p:txBody>
      </p:sp>
      <p:sp>
        <p:nvSpPr>
          <p:cNvPr id="28" name="Rectangle 27">
            <a:extLst>
              <a:ext uri="{FF2B5EF4-FFF2-40B4-BE49-F238E27FC236}">
                <a16:creationId xmlns:a16="http://schemas.microsoft.com/office/drawing/2014/main" id="{B084FB99-21F7-AAB6-5552-AEF6C4438A48}"/>
              </a:ext>
            </a:extLst>
          </p:cNvPr>
          <p:cNvSpPr/>
          <p:nvPr/>
        </p:nvSpPr>
        <p:spPr>
          <a:xfrm>
            <a:off x="5409464" y="384109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CI</a:t>
            </a:r>
            <a:endParaRPr lang="en-IN" dirty="0"/>
          </a:p>
        </p:txBody>
      </p:sp>
      <p:sp>
        <p:nvSpPr>
          <p:cNvPr id="29" name="Rectangle 28">
            <a:extLst>
              <a:ext uri="{FF2B5EF4-FFF2-40B4-BE49-F238E27FC236}">
                <a16:creationId xmlns:a16="http://schemas.microsoft.com/office/drawing/2014/main" id="{E41D374A-514F-E044-9FA2-2FEFAC3DB243}"/>
              </a:ext>
            </a:extLst>
          </p:cNvPr>
          <p:cNvSpPr/>
          <p:nvPr/>
        </p:nvSpPr>
        <p:spPr>
          <a:xfrm>
            <a:off x="5888858" y="342095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30" name="Rectangle 29">
            <a:extLst>
              <a:ext uri="{FF2B5EF4-FFF2-40B4-BE49-F238E27FC236}">
                <a16:creationId xmlns:a16="http://schemas.microsoft.com/office/drawing/2014/main" id="{052F6CEF-A4AB-6F17-A89A-00EEFB2F4605}"/>
              </a:ext>
            </a:extLst>
          </p:cNvPr>
          <p:cNvSpPr/>
          <p:nvPr/>
        </p:nvSpPr>
        <p:spPr>
          <a:xfrm>
            <a:off x="5888858" y="383304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1" name="Rectangle 30">
            <a:extLst>
              <a:ext uri="{FF2B5EF4-FFF2-40B4-BE49-F238E27FC236}">
                <a16:creationId xmlns:a16="http://schemas.microsoft.com/office/drawing/2014/main" id="{C63D5F76-2696-98E8-A443-A6D3A25F6FE4}"/>
              </a:ext>
            </a:extLst>
          </p:cNvPr>
          <p:cNvSpPr/>
          <p:nvPr/>
        </p:nvSpPr>
        <p:spPr>
          <a:xfrm>
            <a:off x="6368252" y="342162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32" name="Rectangle 31">
            <a:extLst>
              <a:ext uri="{FF2B5EF4-FFF2-40B4-BE49-F238E27FC236}">
                <a16:creationId xmlns:a16="http://schemas.microsoft.com/office/drawing/2014/main" id="{955E0CC2-061F-90C1-545D-89F546898B72}"/>
              </a:ext>
            </a:extLst>
          </p:cNvPr>
          <p:cNvSpPr/>
          <p:nvPr/>
        </p:nvSpPr>
        <p:spPr>
          <a:xfrm>
            <a:off x="6368252" y="383371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3" name="Rectangle 32">
            <a:extLst>
              <a:ext uri="{FF2B5EF4-FFF2-40B4-BE49-F238E27FC236}">
                <a16:creationId xmlns:a16="http://schemas.microsoft.com/office/drawing/2014/main" id="{E7DF879F-8B0F-6325-3C75-B65BCFA5F4EC}"/>
              </a:ext>
            </a:extLst>
          </p:cNvPr>
          <p:cNvSpPr/>
          <p:nvPr/>
        </p:nvSpPr>
        <p:spPr>
          <a:xfrm>
            <a:off x="6847646" y="342900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34" name="Rectangle 33">
            <a:extLst>
              <a:ext uri="{FF2B5EF4-FFF2-40B4-BE49-F238E27FC236}">
                <a16:creationId xmlns:a16="http://schemas.microsoft.com/office/drawing/2014/main" id="{7388B9F1-692A-2714-E660-E58541642CDC}"/>
              </a:ext>
            </a:extLst>
          </p:cNvPr>
          <p:cNvSpPr/>
          <p:nvPr/>
        </p:nvSpPr>
        <p:spPr>
          <a:xfrm>
            <a:off x="6847646" y="384109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35" name="Rectangle 34">
            <a:extLst>
              <a:ext uri="{FF2B5EF4-FFF2-40B4-BE49-F238E27FC236}">
                <a16:creationId xmlns:a16="http://schemas.microsoft.com/office/drawing/2014/main" id="{B0B34423-38A6-FFA7-407C-B05D5E917EBB}"/>
              </a:ext>
            </a:extLst>
          </p:cNvPr>
          <p:cNvSpPr/>
          <p:nvPr/>
        </p:nvSpPr>
        <p:spPr>
          <a:xfrm>
            <a:off x="7327040" y="342900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6" name="Rectangle 35">
            <a:extLst>
              <a:ext uri="{FF2B5EF4-FFF2-40B4-BE49-F238E27FC236}">
                <a16:creationId xmlns:a16="http://schemas.microsoft.com/office/drawing/2014/main" id="{1B6DAE8D-106A-B119-1D5A-69DD62E6C19E}"/>
              </a:ext>
            </a:extLst>
          </p:cNvPr>
          <p:cNvSpPr/>
          <p:nvPr/>
        </p:nvSpPr>
        <p:spPr>
          <a:xfrm>
            <a:off x="7327040" y="384109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37" name="Rectangle 36">
            <a:extLst>
              <a:ext uri="{FF2B5EF4-FFF2-40B4-BE49-F238E27FC236}">
                <a16:creationId xmlns:a16="http://schemas.microsoft.com/office/drawing/2014/main" id="{45009009-DB97-CDA2-7591-AF53443700BF}"/>
              </a:ext>
            </a:extLst>
          </p:cNvPr>
          <p:cNvSpPr/>
          <p:nvPr/>
        </p:nvSpPr>
        <p:spPr>
          <a:xfrm>
            <a:off x="7806434" y="342966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8" name="Rectangle 37">
            <a:extLst>
              <a:ext uri="{FF2B5EF4-FFF2-40B4-BE49-F238E27FC236}">
                <a16:creationId xmlns:a16="http://schemas.microsoft.com/office/drawing/2014/main" id="{1B851ACE-E68A-2111-EA77-DDEEB0465FA6}"/>
              </a:ext>
            </a:extLst>
          </p:cNvPr>
          <p:cNvSpPr/>
          <p:nvPr/>
        </p:nvSpPr>
        <p:spPr>
          <a:xfrm>
            <a:off x="7806434" y="384176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39" name="Rectangle 38">
            <a:extLst>
              <a:ext uri="{FF2B5EF4-FFF2-40B4-BE49-F238E27FC236}">
                <a16:creationId xmlns:a16="http://schemas.microsoft.com/office/drawing/2014/main" id="{EE7F6550-67ED-80AA-139A-AE7045894978}"/>
              </a:ext>
            </a:extLst>
          </p:cNvPr>
          <p:cNvSpPr/>
          <p:nvPr/>
        </p:nvSpPr>
        <p:spPr>
          <a:xfrm>
            <a:off x="8285828" y="342095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40" name="Rectangle 39">
            <a:extLst>
              <a:ext uri="{FF2B5EF4-FFF2-40B4-BE49-F238E27FC236}">
                <a16:creationId xmlns:a16="http://schemas.microsoft.com/office/drawing/2014/main" id="{483E2AB3-82A7-22A2-C4AA-D193CAA372D3}"/>
              </a:ext>
            </a:extLst>
          </p:cNvPr>
          <p:cNvSpPr/>
          <p:nvPr/>
        </p:nvSpPr>
        <p:spPr>
          <a:xfrm>
            <a:off x="8285828" y="383304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41" name="Rectangle 40">
            <a:extLst>
              <a:ext uri="{FF2B5EF4-FFF2-40B4-BE49-F238E27FC236}">
                <a16:creationId xmlns:a16="http://schemas.microsoft.com/office/drawing/2014/main" id="{A7C51EA8-F1D8-44BF-9144-40F2B714C5F6}"/>
              </a:ext>
            </a:extLst>
          </p:cNvPr>
          <p:cNvSpPr/>
          <p:nvPr/>
        </p:nvSpPr>
        <p:spPr>
          <a:xfrm>
            <a:off x="8765222" y="342095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2" name="Rectangle 41">
            <a:extLst>
              <a:ext uri="{FF2B5EF4-FFF2-40B4-BE49-F238E27FC236}">
                <a16:creationId xmlns:a16="http://schemas.microsoft.com/office/drawing/2014/main" id="{4A9DCA5F-A146-6F58-7D2F-170ECC63B287}"/>
              </a:ext>
            </a:extLst>
          </p:cNvPr>
          <p:cNvSpPr/>
          <p:nvPr/>
        </p:nvSpPr>
        <p:spPr>
          <a:xfrm>
            <a:off x="8765222" y="383304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3" name="Rectangle 42">
            <a:extLst>
              <a:ext uri="{FF2B5EF4-FFF2-40B4-BE49-F238E27FC236}">
                <a16:creationId xmlns:a16="http://schemas.microsoft.com/office/drawing/2014/main" id="{FE938987-4F6A-8020-EC3C-6D048EB36EBC}"/>
              </a:ext>
            </a:extLst>
          </p:cNvPr>
          <p:cNvSpPr/>
          <p:nvPr/>
        </p:nvSpPr>
        <p:spPr>
          <a:xfrm>
            <a:off x="9244616" y="342162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44" name="Rectangle 43">
            <a:extLst>
              <a:ext uri="{FF2B5EF4-FFF2-40B4-BE49-F238E27FC236}">
                <a16:creationId xmlns:a16="http://schemas.microsoft.com/office/drawing/2014/main" id="{EED4DCFA-A4CB-F68C-A281-61866E1354C7}"/>
              </a:ext>
            </a:extLst>
          </p:cNvPr>
          <p:cNvSpPr/>
          <p:nvPr/>
        </p:nvSpPr>
        <p:spPr>
          <a:xfrm>
            <a:off x="9244616" y="383371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endParaRPr lang="en-IN" dirty="0"/>
          </a:p>
        </p:txBody>
      </p:sp>
      <p:sp>
        <p:nvSpPr>
          <p:cNvPr id="45" name="TextBox 44">
            <a:extLst>
              <a:ext uri="{FF2B5EF4-FFF2-40B4-BE49-F238E27FC236}">
                <a16:creationId xmlns:a16="http://schemas.microsoft.com/office/drawing/2014/main" id="{B95DB938-535F-0D4B-F9D5-DD98F32A75ED}"/>
              </a:ext>
            </a:extLst>
          </p:cNvPr>
          <p:cNvSpPr txBox="1"/>
          <p:nvPr/>
        </p:nvSpPr>
        <p:spPr>
          <a:xfrm>
            <a:off x="5218866" y="2959536"/>
            <a:ext cx="4006225" cy="461665"/>
          </a:xfrm>
          <a:prstGeom prst="rect">
            <a:avLst/>
          </a:prstGeom>
          <a:noFill/>
        </p:spPr>
        <p:txBody>
          <a:bodyPr wrap="none" rtlCol="0">
            <a:spAutoFit/>
          </a:bodyPr>
          <a:lstStyle/>
          <a:p>
            <a:r>
              <a:rPr lang="en-US" sz="2400" b="1" dirty="0">
                <a:latin typeface="Book Antiqua" panose="02040602050305030304" pitchFamily="18" charset="0"/>
              </a:rPr>
              <a:t>Polynomial B using Arrays</a:t>
            </a:r>
            <a:endParaRPr lang="en-IN" sz="2400" b="1" dirty="0">
              <a:latin typeface="Book Antiqua" panose="02040602050305030304" pitchFamily="18" charset="0"/>
            </a:endParaRPr>
          </a:p>
        </p:txBody>
      </p:sp>
      <p:sp>
        <p:nvSpPr>
          <p:cNvPr id="46" name="Rectangle 45">
            <a:extLst>
              <a:ext uri="{FF2B5EF4-FFF2-40B4-BE49-F238E27FC236}">
                <a16:creationId xmlns:a16="http://schemas.microsoft.com/office/drawing/2014/main" id="{AF1C0826-BC66-7073-E30A-1427425FA429}"/>
              </a:ext>
            </a:extLst>
          </p:cNvPr>
          <p:cNvSpPr/>
          <p:nvPr/>
        </p:nvSpPr>
        <p:spPr>
          <a:xfrm>
            <a:off x="770611" y="510398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endParaRPr lang="en-IN" dirty="0"/>
          </a:p>
        </p:txBody>
      </p:sp>
      <p:sp>
        <p:nvSpPr>
          <p:cNvPr id="47" name="Rectangle 46">
            <a:extLst>
              <a:ext uri="{FF2B5EF4-FFF2-40B4-BE49-F238E27FC236}">
                <a16:creationId xmlns:a16="http://schemas.microsoft.com/office/drawing/2014/main" id="{11843D7D-DD2B-C800-1895-DB0B33C24B03}"/>
              </a:ext>
            </a:extLst>
          </p:cNvPr>
          <p:cNvSpPr/>
          <p:nvPr/>
        </p:nvSpPr>
        <p:spPr>
          <a:xfrm>
            <a:off x="770611" y="552412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CI</a:t>
            </a:r>
            <a:endParaRPr lang="en-IN" dirty="0"/>
          </a:p>
        </p:txBody>
      </p:sp>
      <p:sp>
        <p:nvSpPr>
          <p:cNvPr id="48" name="Rectangle 47">
            <a:extLst>
              <a:ext uri="{FF2B5EF4-FFF2-40B4-BE49-F238E27FC236}">
                <a16:creationId xmlns:a16="http://schemas.microsoft.com/office/drawing/2014/main" id="{38ED0EC5-C694-D2AA-28AE-C3BB20E00840}"/>
              </a:ext>
            </a:extLst>
          </p:cNvPr>
          <p:cNvSpPr/>
          <p:nvPr/>
        </p:nvSpPr>
        <p:spPr>
          <a:xfrm>
            <a:off x="1250005" y="510398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endParaRPr lang="en-IN" dirty="0"/>
          </a:p>
        </p:txBody>
      </p:sp>
      <p:sp>
        <p:nvSpPr>
          <p:cNvPr id="49" name="Rectangle 48">
            <a:extLst>
              <a:ext uri="{FF2B5EF4-FFF2-40B4-BE49-F238E27FC236}">
                <a16:creationId xmlns:a16="http://schemas.microsoft.com/office/drawing/2014/main" id="{503B0541-3C94-69B6-314E-D2B85B6694B3}"/>
              </a:ext>
            </a:extLst>
          </p:cNvPr>
          <p:cNvSpPr/>
          <p:nvPr/>
        </p:nvSpPr>
        <p:spPr>
          <a:xfrm>
            <a:off x="1250005" y="551607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50" name="Rectangle 49">
            <a:extLst>
              <a:ext uri="{FF2B5EF4-FFF2-40B4-BE49-F238E27FC236}">
                <a16:creationId xmlns:a16="http://schemas.microsoft.com/office/drawing/2014/main" id="{1E541138-5B8E-3CBF-054A-A30A80E1B088}"/>
              </a:ext>
            </a:extLst>
          </p:cNvPr>
          <p:cNvSpPr/>
          <p:nvPr/>
        </p:nvSpPr>
        <p:spPr>
          <a:xfrm>
            <a:off x="1729399" y="510465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51" name="Rectangle 50">
            <a:extLst>
              <a:ext uri="{FF2B5EF4-FFF2-40B4-BE49-F238E27FC236}">
                <a16:creationId xmlns:a16="http://schemas.microsoft.com/office/drawing/2014/main" id="{A66882E4-8869-DC8E-5231-F5EC2A27CFA0}"/>
              </a:ext>
            </a:extLst>
          </p:cNvPr>
          <p:cNvSpPr/>
          <p:nvPr/>
        </p:nvSpPr>
        <p:spPr>
          <a:xfrm>
            <a:off x="1729399" y="551674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52" name="Rectangle 51">
            <a:extLst>
              <a:ext uri="{FF2B5EF4-FFF2-40B4-BE49-F238E27FC236}">
                <a16:creationId xmlns:a16="http://schemas.microsoft.com/office/drawing/2014/main" id="{BE196377-89C6-474C-5853-5F6ADF955E3F}"/>
              </a:ext>
            </a:extLst>
          </p:cNvPr>
          <p:cNvSpPr/>
          <p:nvPr/>
        </p:nvSpPr>
        <p:spPr>
          <a:xfrm>
            <a:off x="2208793" y="511202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endParaRPr lang="en-IN" dirty="0"/>
          </a:p>
        </p:txBody>
      </p:sp>
      <p:sp>
        <p:nvSpPr>
          <p:cNvPr id="53" name="Rectangle 52">
            <a:extLst>
              <a:ext uri="{FF2B5EF4-FFF2-40B4-BE49-F238E27FC236}">
                <a16:creationId xmlns:a16="http://schemas.microsoft.com/office/drawing/2014/main" id="{F8309E92-5AE9-DB7A-0539-BD7F41DFF921}"/>
              </a:ext>
            </a:extLst>
          </p:cNvPr>
          <p:cNvSpPr/>
          <p:nvPr/>
        </p:nvSpPr>
        <p:spPr>
          <a:xfrm>
            <a:off x="2208793" y="552412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54" name="Rectangle 53">
            <a:extLst>
              <a:ext uri="{FF2B5EF4-FFF2-40B4-BE49-F238E27FC236}">
                <a16:creationId xmlns:a16="http://schemas.microsoft.com/office/drawing/2014/main" id="{4CDDE1D4-3081-9E6B-355F-072351CABE59}"/>
              </a:ext>
            </a:extLst>
          </p:cNvPr>
          <p:cNvSpPr/>
          <p:nvPr/>
        </p:nvSpPr>
        <p:spPr>
          <a:xfrm>
            <a:off x="2688187" y="511202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55" name="Rectangle 54">
            <a:extLst>
              <a:ext uri="{FF2B5EF4-FFF2-40B4-BE49-F238E27FC236}">
                <a16:creationId xmlns:a16="http://schemas.microsoft.com/office/drawing/2014/main" id="{897F993C-4793-C0AB-A86F-CBF81DCC1DBC}"/>
              </a:ext>
            </a:extLst>
          </p:cNvPr>
          <p:cNvSpPr/>
          <p:nvPr/>
        </p:nvSpPr>
        <p:spPr>
          <a:xfrm>
            <a:off x="2688187" y="552412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56" name="Rectangle 55">
            <a:extLst>
              <a:ext uri="{FF2B5EF4-FFF2-40B4-BE49-F238E27FC236}">
                <a16:creationId xmlns:a16="http://schemas.microsoft.com/office/drawing/2014/main" id="{48AA9573-199F-13DE-A482-3F2A444678E1}"/>
              </a:ext>
            </a:extLst>
          </p:cNvPr>
          <p:cNvSpPr/>
          <p:nvPr/>
        </p:nvSpPr>
        <p:spPr>
          <a:xfrm>
            <a:off x="3167581" y="511269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57" name="Rectangle 56">
            <a:extLst>
              <a:ext uri="{FF2B5EF4-FFF2-40B4-BE49-F238E27FC236}">
                <a16:creationId xmlns:a16="http://schemas.microsoft.com/office/drawing/2014/main" id="{29F63603-A4A4-8897-7BE9-6AA404041968}"/>
              </a:ext>
            </a:extLst>
          </p:cNvPr>
          <p:cNvSpPr/>
          <p:nvPr/>
        </p:nvSpPr>
        <p:spPr>
          <a:xfrm>
            <a:off x="3167581" y="552478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58" name="Rectangle 57">
            <a:extLst>
              <a:ext uri="{FF2B5EF4-FFF2-40B4-BE49-F238E27FC236}">
                <a16:creationId xmlns:a16="http://schemas.microsoft.com/office/drawing/2014/main" id="{D7586CFC-BA90-8C86-2F05-B5EC502A1B39}"/>
              </a:ext>
            </a:extLst>
          </p:cNvPr>
          <p:cNvSpPr/>
          <p:nvPr/>
        </p:nvSpPr>
        <p:spPr>
          <a:xfrm>
            <a:off x="3646975" y="510398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59" name="Rectangle 58">
            <a:extLst>
              <a:ext uri="{FF2B5EF4-FFF2-40B4-BE49-F238E27FC236}">
                <a16:creationId xmlns:a16="http://schemas.microsoft.com/office/drawing/2014/main" id="{DD5353DF-976D-EFD6-0D8D-02E0B7CC160C}"/>
              </a:ext>
            </a:extLst>
          </p:cNvPr>
          <p:cNvSpPr/>
          <p:nvPr/>
        </p:nvSpPr>
        <p:spPr>
          <a:xfrm>
            <a:off x="3646975" y="551607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60" name="Rectangle 59">
            <a:extLst>
              <a:ext uri="{FF2B5EF4-FFF2-40B4-BE49-F238E27FC236}">
                <a16:creationId xmlns:a16="http://schemas.microsoft.com/office/drawing/2014/main" id="{7523983F-D53A-A5BF-F1C0-B93681DA8845}"/>
              </a:ext>
            </a:extLst>
          </p:cNvPr>
          <p:cNvSpPr/>
          <p:nvPr/>
        </p:nvSpPr>
        <p:spPr>
          <a:xfrm>
            <a:off x="4126369" y="510398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1" name="Rectangle 60">
            <a:extLst>
              <a:ext uri="{FF2B5EF4-FFF2-40B4-BE49-F238E27FC236}">
                <a16:creationId xmlns:a16="http://schemas.microsoft.com/office/drawing/2014/main" id="{02C3877A-517E-EDDA-4B10-8B3F8F2CA20F}"/>
              </a:ext>
            </a:extLst>
          </p:cNvPr>
          <p:cNvSpPr/>
          <p:nvPr/>
        </p:nvSpPr>
        <p:spPr>
          <a:xfrm>
            <a:off x="4126369" y="551607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2" name="Rectangle 61">
            <a:extLst>
              <a:ext uri="{FF2B5EF4-FFF2-40B4-BE49-F238E27FC236}">
                <a16:creationId xmlns:a16="http://schemas.microsoft.com/office/drawing/2014/main" id="{C309C791-7EB7-AA54-B80D-847230A987A0}"/>
              </a:ext>
            </a:extLst>
          </p:cNvPr>
          <p:cNvSpPr/>
          <p:nvPr/>
        </p:nvSpPr>
        <p:spPr>
          <a:xfrm>
            <a:off x="4605763" y="510465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63" name="Rectangle 62">
            <a:extLst>
              <a:ext uri="{FF2B5EF4-FFF2-40B4-BE49-F238E27FC236}">
                <a16:creationId xmlns:a16="http://schemas.microsoft.com/office/drawing/2014/main" id="{C729B9BA-BB69-F9DF-F963-C43E929D1469}"/>
              </a:ext>
            </a:extLst>
          </p:cNvPr>
          <p:cNvSpPr/>
          <p:nvPr/>
        </p:nvSpPr>
        <p:spPr>
          <a:xfrm>
            <a:off x="4605763" y="551674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endParaRPr lang="en-IN" dirty="0"/>
          </a:p>
        </p:txBody>
      </p:sp>
      <p:sp>
        <p:nvSpPr>
          <p:cNvPr id="64" name="TextBox 63">
            <a:extLst>
              <a:ext uri="{FF2B5EF4-FFF2-40B4-BE49-F238E27FC236}">
                <a16:creationId xmlns:a16="http://schemas.microsoft.com/office/drawing/2014/main" id="{A42064B4-BDCF-9E42-1023-E0982CA60179}"/>
              </a:ext>
            </a:extLst>
          </p:cNvPr>
          <p:cNvSpPr txBox="1"/>
          <p:nvPr/>
        </p:nvSpPr>
        <p:spPr>
          <a:xfrm>
            <a:off x="580013" y="4642563"/>
            <a:ext cx="4501553" cy="461665"/>
          </a:xfrm>
          <a:prstGeom prst="rect">
            <a:avLst/>
          </a:prstGeom>
          <a:noFill/>
        </p:spPr>
        <p:txBody>
          <a:bodyPr wrap="none" rtlCol="0">
            <a:spAutoFit/>
          </a:bodyPr>
          <a:lstStyle/>
          <a:p>
            <a:r>
              <a:rPr lang="en-US" sz="2400" b="1" dirty="0">
                <a:latin typeface="Book Antiqua" panose="02040602050305030304" pitchFamily="18" charset="0"/>
              </a:rPr>
              <a:t>Polynomial SUM using Arrays</a:t>
            </a:r>
            <a:endParaRPr lang="en-IN" sz="2400" b="1" dirty="0">
              <a:latin typeface="Book Antiqua" panose="02040602050305030304" pitchFamily="18" charset="0"/>
            </a:endParaRPr>
          </a:p>
        </p:txBody>
      </p:sp>
    </p:spTree>
    <p:extLst>
      <p:ext uri="{BB962C8B-B14F-4D97-AF65-F5344CB8AC3E}">
        <p14:creationId xmlns:p14="http://schemas.microsoft.com/office/powerpoint/2010/main" val="35498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500"/>
                                        <p:tgtEl>
                                          <p:spTgt spid="10"/>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randombar(horizontal)">
                                      <p:cBhvr>
                                        <p:cTn id="21" dur="500"/>
                                        <p:tgtEl>
                                          <p:spTgt spid="11"/>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randombar(horizontal)">
                                      <p:cBhvr>
                                        <p:cTn id="24" dur="500"/>
                                        <p:tgtEl>
                                          <p:spTgt spid="12"/>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randombar(horizontal)">
                                      <p:cBhvr>
                                        <p:cTn id="27" dur="500"/>
                                        <p:tgtEl>
                                          <p:spTgt spid="13"/>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randombar(horizontal)">
                                      <p:cBhvr>
                                        <p:cTn id="30" dur="500"/>
                                        <p:tgtEl>
                                          <p:spTgt spid="14"/>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randombar(horizontal)">
                                      <p:cBhvr>
                                        <p:cTn id="33" dur="500"/>
                                        <p:tgtEl>
                                          <p:spTgt spid="15"/>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randombar(horizontal)">
                                      <p:cBhvr>
                                        <p:cTn id="36" dur="500"/>
                                        <p:tgtEl>
                                          <p:spTgt spid="16"/>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randombar(horizontal)">
                                      <p:cBhvr>
                                        <p:cTn id="42" dur="500"/>
                                        <p:tgtEl>
                                          <p:spTgt spid="18"/>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randombar(horizontal)">
                                      <p:cBhvr>
                                        <p:cTn id="45" dur="500"/>
                                        <p:tgtEl>
                                          <p:spTgt spid="19"/>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randombar(horizontal)">
                                      <p:cBhvr>
                                        <p:cTn id="48" dur="500"/>
                                        <p:tgtEl>
                                          <p:spTgt spid="20"/>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randombar(horizontal)">
                                      <p:cBhvr>
                                        <p:cTn id="51" dur="500"/>
                                        <p:tgtEl>
                                          <p:spTgt spid="21"/>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randombar(horizontal)">
                                      <p:cBhvr>
                                        <p:cTn id="54" dur="500"/>
                                        <p:tgtEl>
                                          <p:spTgt spid="22"/>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randombar(horizontal)">
                                      <p:cBhvr>
                                        <p:cTn id="57" dur="500"/>
                                        <p:tgtEl>
                                          <p:spTgt spid="23"/>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randombar(horizontal)">
                                      <p:cBhvr>
                                        <p:cTn id="60" dur="500"/>
                                        <p:tgtEl>
                                          <p:spTgt spid="24"/>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randombar(horizontal)">
                                      <p:cBhvr>
                                        <p:cTn id="63" dur="500"/>
                                        <p:tgtEl>
                                          <p:spTgt spid="25"/>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randombar(horizontal)">
                                      <p:cBhvr>
                                        <p:cTn id="66" dur="500"/>
                                        <p:tgtEl>
                                          <p:spTgt spid="26"/>
                                        </p:tgtEl>
                                      </p:cBhvr>
                                    </p:animEffect>
                                  </p:childTnLst>
                                </p:cTn>
                              </p:par>
                            </p:childTnLst>
                          </p:cTn>
                        </p:par>
                      </p:childTnLst>
                    </p:cTn>
                  </p:par>
                  <p:par>
                    <p:cTn id="67" fill="hold">
                      <p:stCondLst>
                        <p:cond delay="indefinite"/>
                      </p:stCondLst>
                      <p:childTnLst>
                        <p:par>
                          <p:cTn id="68" fill="hold">
                            <p:stCondLst>
                              <p:cond delay="0"/>
                            </p:stCondLst>
                            <p:childTnLst>
                              <p:par>
                                <p:cTn id="69" presetID="14" presetClass="entr" presetSubtype="1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randombar(horizontal)">
                                      <p:cBhvr>
                                        <p:cTn id="71" dur="500"/>
                                        <p:tgtEl>
                                          <p:spTgt spid="27"/>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randombar(horizontal)">
                                      <p:cBhvr>
                                        <p:cTn id="74" dur="500"/>
                                        <p:tgtEl>
                                          <p:spTgt spid="28"/>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randombar(horizontal)">
                                      <p:cBhvr>
                                        <p:cTn id="77" dur="500"/>
                                        <p:tgtEl>
                                          <p:spTgt spid="29"/>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randombar(horizontal)">
                                      <p:cBhvr>
                                        <p:cTn id="80" dur="500"/>
                                        <p:tgtEl>
                                          <p:spTgt spid="30"/>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randombar(horizontal)">
                                      <p:cBhvr>
                                        <p:cTn id="83" dur="500"/>
                                        <p:tgtEl>
                                          <p:spTgt spid="31"/>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randombar(horizontal)">
                                      <p:cBhvr>
                                        <p:cTn id="86" dur="500"/>
                                        <p:tgtEl>
                                          <p:spTgt spid="32"/>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randombar(horizontal)">
                                      <p:cBhvr>
                                        <p:cTn id="89" dur="500"/>
                                        <p:tgtEl>
                                          <p:spTgt spid="33"/>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randombar(horizontal)">
                                      <p:cBhvr>
                                        <p:cTn id="92" dur="500"/>
                                        <p:tgtEl>
                                          <p:spTgt spid="34"/>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randombar(horizontal)">
                                      <p:cBhvr>
                                        <p:cTn id="95" dur="500"/>
                                        <p:tgtEl>
                                          <p:spTgt spid="35"/>
                                        </p:tgtEl>
                                      </p:cBhvr>
                                    </p:animEffect>
                                  </p:childTnLst>
                                </p:cTn>
                              </p:par>
                              <p:par>
                                <p:cTn id="96" presetID="14" presetClass="entr" presetSubtype="10" fill="hold" grpId="0" nodeType="with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randombar(horizontal)">
                                      <p:cBhvr>
                                        <p:cTn id="98" dur="500"/>
                                        <p:tgtEl>
                                          <p:spTgt spid="36"/>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37"/>
                                        </p:tgtEl>
                                        <p:attrNameLst>
                                          <p:attrName>style.visibility</p:attrName>
                                        </p:attrNameLst>
                                      </p:cBhvr>
                                      <p:to>
                                        <p:strVal val="visible"/>
                                      </p:to>
                                    </p:set>
                                    <p:animEffect transition="in" filter="randombar(horizontal)">
                                      <p:cBhvr>
                                        <p:cTn id="101" dur="500"/>
                                        <p:tgtEl>
                                          <p:spTgt spid="37"/>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38"/>
                                        </p:tgtEl>
                                        <p:attrNameLst>
                                          <p:attrName>style.visibility</p:attrName>
                                        </p:attrNameLst>
                                      </p:cBhvr>
                                      <p:to>
                                        <p:strVal val="visible"/>
                                      </p:to>
                                    </p:set>
                                    <p:animEffect transition="in" filter="randombar(horizontal)">
                                      <p:cBhvr>
                                        <p:cTn id="104" dur="500"/>
                                        <p:tgtEl>
                                          <p:spTgt spid="38"/>
                                        </p:tgtEl>
                                      </p:cBhvr>
                                    </p:animEffect>
                                  </p:childTnLst>
                                </p:cTn>
                              </p:par>
                              <p:par>
                                <p:cTn id="105" presetID="14" presetClass="entr" presetSubtype="10" fill="hold" grpId="0" nodeType="with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randombar(horizontal)">
                                      <p:cBhvr>
                                        <p:cTn id="107" dur="500"/>
                                        <p:tgtEl>
                                          <p:spTgt spid="39"/>
                                        </p:tgtEl>
                                      </p:cBhvr>
                                    </p:animEffect>
                                  </p:childTnLst>
                                </p:cTn>
                              </p:par>
                              <p:par>
                                <p:cTn id="108" presetID="14" presetClass="entr" presetSubtype="10" fill="hold" grpId="0" nodeType="withEffect">
                                  <p:stCondLst>
                                    <p:cond delay="0"/>
                                  </p:stCondLst>
                                  <p:childTnLst>
                                    <p:set>
                                      <p:cBhvr>
                                        <p:cTn id="109" dur="1" fill="hold">
                                          <p:stCondLst>
                                            <p:cond delay="0"/>
                                          </p:stCondLst>
                                        </p:cTn>
                                        <p:tgtEl>
                                          <p:spTgt spid="40"/>
                                        </p:tgtEl>
                                        <p:attrNameLst>
                                          <p:attrName>style.visibility</p:attrName>
                                        </p:attrNameLst>
                                      </p:cBhvr>
                                      <p:to>
                                        <p:strVal val="visible"/>
                                      </p:to>
                                    </p:set>
                                    <p:animEffect transition="in" filter="randombar(horizontal)">
                                      <p:cBhvr>
                                        <p:cTn id="110" dur="500"/>
                                        <p:tgtEl>
                                          <p:spTgt spid="40"/>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41"/>
                                        </p:tgtEl>
                                        <p:attrNameLst>
                                          <p:attrName>style.visibility</p:attrName>
                                        </p:attrNameLst>
                                      </p:cBhvr>
                                      <p:to>
                                        <p:strVal val="visible"/>
                                      </p:to>
                                    </p:set>
                                    <p:animEffect transition="in" filter="randombar(horizontal)">
                                      <p:cBhvr>
                                        <p:cTn id="113" dur="500"/>
                                        <p:tgtEl>
                                          <p:spTgt spid="41"/>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42"/>
                                        </p:tgtEl>
                                        <p:attrNameLst>
                                          <p:attrName>style.visibility</p:attrName>
                                        </p:attrNameLst>
                                      </p:cBhvr>
                                      <p:to>
                                        <p:strVal val="visible"/>
                                      </p:to>
                                    </p:set>
                                    <p:animEffect transition="in" filter="randombar(horizontal)">
                                      <p:cBhvr>
                                        <p:cTn id="116" dur="500"/>
                                        <p:tgtEl>
                                          <p:spTgt spid="42"/>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43"/>
                                        </p:tgtEl>
                                        <p:attrNameLst>
                                          <p:attrName>style.visibility</p:attrName>
                                        </p:attrNameLst>
                                      </p:cBhvr>
                                      <p:to>
                                        <p:strVal val="visible"/>
                                      </p:to>
                                    </p:set>
                                    <p:animEffect transition="in" filter="randombar(horizontal)">
                                      <p:cBhvr>
                                        <p:cTn id="119" dur="500"/>
                                        <p:tgtEl>
                                          <p:spTgt spid="43"/>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44"/>
                                        </p:tgtEl>
                                        <p:attrNameLst>
                                          <p:attrName>style.visibility</p:attrName>
                                        </p:attrNameLst>
                                      </p:cBhvr>
                                      <p:to>
                                        <p:strVal val="visible"/>
                                      </p:to>
                                    </p:set>
                                    <p:animEffect transition="in" filter="randombar(horizontal)">
                                      <p:cBhvr>
                                        <p:cTn id="122" dur="500"/>
                                        <p:tgtEl>
                                          <p:spTgt spid="44"/>
                                        </p:tgtEl>
                                      </p:cBhvr>
                                    </p:animEffect>
                                  </p:childTnLst>
                                </p:cTn>
                              </p:par>
                              <p:par>
                                <p:cTn id="123" presetID="14" presetClass="entr" presetSubtype="10" fill="hold" grpId="0" nodeType="with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randombar(horizontal)">
                                      <p:cBhvr>
                                        <p:cTn id="125" dur="500"/>
                                        <p:tgtEl>
                                          <p:spTgt spid="45"/>
                                        </p:tgtEl>
                                      </p:cBhvr>
                                    </p:animEffect>
                                  </p:childTnLst>
                                </p:cTn>
                              </p:par>
                            </p:childTnLst>
                          </p:cTn>
                        </p:par>
                      </p:childTnLst>
                    </p:cTn>
                  </p:par>
                  <p:par>
                    <p:cTn id="126" fill="hold">
                      <p:stCondLst>
                        <p:cond delay="indefinite"/>
                      </p:stCondLst>
                      <p:childTnLst>
                        <p:par>
                          <p:cTn id="127" fill="hold">
                            <p:stCondLst>
                              <p:cond delay="0"/>
                            </p:stCondLst>
                            <p:childTnLst>
                              <p:par>
                                <p:cTn id="128" presetID="14" presetClass="entr" presetSubtype="10" fill="hold" grpId="0" nodeType="clickEffect">
                                  <p:stCondLst>
                                    <p:cond delay="0"/>
                                  </p:stCondLst>
                                  <p:childTnLst>
                                    <p:set>
                                      <p:cBhvr>
                                        <p:cTn id="129" dur="1" fill="hold">
                                          <p:stCondLst>
                                            <p:cond delay="0"/>
                                          </p:stCondLst>
                                        </p:cTn>
                                        <p:tgtEl>
                                          <p:spTgt spid="64"/>
                                        </p:tgtEl>
                                        <p:attrNameLst>
                                          <p:attrName>style.visibility</p:attrName>
                                        </p:attrNameLst>
                                      </p:cBhvr>
                                      <p:to>
                                        <p:strVal val="visible"/>
                                      </p:to>
                                    </p:set>
                                    <p:animEffect transition="in" filter="randombar(horizontal)">
                                      <p:cBhvr>
                                        <p:cTn id="130" dur="500"/>
                                        <p:tgtEl>
                                          <p:spTgt spid="64"/>
                                        </p:tgtEl>
                                      </p:cBhvr>
                                    </p:animEffect>
                                  </p:childTnLst>
                                </p:cTn>
                              </p:par>
                            </p:childTnLst>
                          </p:cTn>
                        </p:par>
                      </p:childTnLst>
                    </p:cTn>
                  </p:par>
                  <p:par>
                    <p:cTn id="131" fill="hold">
                      <p:stCondLst>
                        <p:cond delay="indefinite"/>
                      </p:stCondLst>
                      <p:childTnLst>
                        <p:par>
                          <p:cTn id="132" fill="hold">
                            <p:stCondLst>
                              <p:cond delay="0"/>
                            </p:stCondLst>
                            <p:childTnLst>
                              <p:par>
                                <p:cTn id="133" presetID="14" presetClass="entr" presetSubtype="10" fill="hold" grpId="0" nodeType="clickEffect">
                                  <p:stCondLst>
                                    <p:cond delay="0"/>
                                  </p:stCondLst>
                                  <p:childTnLst>
                                    <p:set>
                                      <p:cBhvr>
                                        <p:cTn id="134" dur="1" fill="hold">
                                          <p:stCondLst>
                                            <p:cond delay="0"/>
                                          </p:stCondLst>
                                        </p:cTn>
                                        <p:tgtEl>
                                          <p:spTgt spid="46"/>
                                        </p:tgtEl>
                                        <p:attrNameLst>
                                          <p:attrName>style.visibility</p:attrName>
                                        </p:attrNameLst>
                                      </p:cBhvr>
                                      <p:to>
                                        <p:strVal val="visible"/>
                                      </p:to>
                                    </p:set>
                                    <p:animEffect transition="in" filter="randombar(horizontal)">
                                      <p:cBhvr>
                                        <p:cTn id="135" dur="500"/>
                                        <p:tgtEl>
                                          <p:spTgt spid="46"/>
                                        </p:tgtEl>
                                      </p:cBhvr>
                                    </p:animEffect>
                                  </p:childTnLst>
                                </p:cTn>
                              </p:par>
                              <p:par>
                                <p:cTn id="136" presetID="14" presetClass="entr" presetSubtype="10" fill="hold" grpId="0" nodeType="withEffect">
                                  <p:stCondLst>
                                    <p:cond delay="0"/>
                                  </p:stCondLst>
                                  <p:childTnLst>
                                    <p:set>
                                      <p:cBhvr>
                                        <p:cTn id="137" dur="1" fill="hold">
                                          <p:stCondLst>
                                            <p:cond delay="0"/>
                                          </p:stCondLst>
                                        </p:cTn>
                                        <p:tgtEl>
                                          <p:spTgt spid="47"/>
                                        </p:tgtEl>
                                        <p:attrNameLst>
                                          <p:attrName>style.visibility</p:attrName>
                                        </p:attrNameLst>
                                      </p:cBhvr>
                                      <p:to>
                                        <p:strVal val="visible"/>
                                      </p:to>
                                    </p:set>
                                    <p:animEffect transition="in" filter="randombar(horizontal)">
                                      <p:cBhvr>
                                        <p:cTn id="138" dur="500"/>
                                        <p:tgtEl>
                                          <p:spTgt spid="47"/>
                                        </p:tgtEl>
                                      </p:cBhvr>
                                    </p:animEffect>
                                  </p:childTnLst>
                                </p:cTn>
                              </p:par>
                            </p:childTnLst>
                          </p:cTn>
                        </p:par>
                      </p:childTnLst>
                    </p:cTn>
                  </p:par>
                  <p:par>
                    <p:cTn id="139" fill="hold">
                      <p:stCondLst>
                        <p:cond delay="indefinite"/>
                      </p:stCondLst>
                      <p:childTnLst>
                        <p:par>
                          <p:cTn id="140" fill="hold">
                            <p:stCondLst>
                              <p:cond delay="0"/>
                            </p:stCondLst>
                            <p:childTnLst>
                              <p:par>
                                <p:cTn id="141" presetID="14" presetClass="entr" presetSubtype="10" fill="hold" grpId="0" nodeType="clickEffect">
                                  <p:stCondLst>
                                    <p:cond delay="0"/>
                                  </p:stCondLst>
                                  <p:childTnLst>
                                    <p:set>
                                      <p:cBhvr>
                                        <p:cTn id="142" dur="1" fill="hold">
                                          <p:stCondLst>
                                            <p:cond delay="0"/>
                                          </p:stCondLst>
                                        </p:cTn>
                                        <p:tgtEl>
                                          <p:spTgt spid="53"/>
                                        </p:tgtEl>
                                        <p:attrNameLst>
                                          <p:attrName>style.visibility</p:attrName>
                                        </p:attrNameLst>
                                      </p:cBhvr>
                                      <p:to>
                                        <p:strVal val="visible"/>
                                      </p:to>
                                    </p:set>
                                    <p:animEffect transition="in" filter="randombar(horizontal)">
                                      <p:cBhvr>
                                        <p:cTn id="143" dur="500"/>
                                        <p:tgtEl>
                                          <p:spTgt spid="53"/>
                                        </p:tgtEl>
                                      </p:cBhvr>
                                    </p:animEffect>
                                  </p:childTnLst>
                                </p:cTn>
                              </p:par>
                              <p:par>
                                <p:cTn id="144" presetID="14" presetClass="entr" presetSubtype="10" fill="hold" grpId="0" nodeType="withEffect">
                                  <p:stCondLst>
                                    <p:cond delay="0"/>
                                  </p:stCondLst>
                                  <p:childTnLst>
                                    <p:set>
                                      <p:cBhvr>
                                        <p:cTn id="145" dur="1" fill="hold">
                                          <p:stCondLst>
                                            <p:cond delay="0"/>
                                          </p:stCondLst>
                                        </p:cTn>
                                        <p:tgtEl>
                                          <p:spTgt spid="52"/>
                                        </p:tgtEl>
                                        <p:attrNameLst>
                                          <p:attrName>style.visibility</p:attrName>
                                        </p:attrNameLst>
                                      </p:cBhvr>
                                      <p:to>
                                        <p:strVal val="visible"/>
                                      </p:to>
                                    </p:set>
                                    <p:animEffect transition="in" filter="randombar(horizontal)">
                                      <p:cBhvr>
                                        <p:cTn id="146" dur="500"/>
                                        <p:tgtEl>
                                          <p:spTgt spid="52"/>
                                        </p:tgtEl>
                                      </p:cBhvr>
                                    </p:animEffect>
                                  </p:childTnLst>
                                </p:cTn>
                              </p:par>
                            </p:childTnLst>
                          </p:cTn>
                        </p:par>
                      </p:childTnLst>
                    </p:cTn>
                  </p:par>
                  <p:par>
                    <p:cTn id="147" fill="hold">
                      <p:stCondLst>
                        <p:cond delay="indefinite"/>
                      </p:stCondLst>
                      <p:childTnLst>
                        <p:par>
                          <p:cTn id="148" fill="hold">
                            <p:stCondLst>
                              <p:cond delay="0"/>
                            </p:stCondLst>
                            <p:childTnLst>
                              <p:par>
                                <p:cTn id="149" presetID="14" presetClass="entr" presetSubtype="10" fill="hold" grpId="0" nodeType="clickEffect">
                                  <p:stCondLst>
                                    <p:cond delay="0"/>
                                  </p:stCondLst>
                                  <p:childTnLst>
                                    <p:set>
                                      <p:cBhvr>
                                        <p:cTn id="150" dur="1" fill="hold">
                                          <p:stCondLst>
                                            <p:cond delay="0"/>
                                          </p:stCondLst>
                                        </p:cTn>
                                        <p:tgtEl>
                                          <p:spTgt spid="50"/>
                                        </p:tgtEl>
                                        <p:attrNameLst>
                                          <p:attrName>style.visibility</p:attrName>
                                        </p:attrNameLst>
                                      </p:cBhvr>
                                      <p:to>
                                        <p:strVal val="visible"/>
                                      </p:to>
                                    </p:set>
                                    <p:animEffect transition="in" filter="randombar(horizontal)">
                                      <p:cBhvr>
                                        <p:cTn id="151" dur="500"/>
                                        <p:tgtEl>
                                          <p:spTgt spid="50"/>
                                        </p:tgtEl>
                                      </p:cBhvr>
                                    </p:animEffect>
                                  </p:childTnLst>
                                </p:cTn>
                              </p:par>
                              <p:par>
                                <p:cTn id="152" presetID="14" presetClass="entr" presetSubtype="10" fill="hold" grpId="0" nodeType="withEffect">
                                  <p:stCondLst>
                                    <p:cond delay="0"/>
                                  </p:stCondLst>
                                  <p:childTnLst>
                                    <p:set>
                                      <p:cBhvr>
                                        <p:cTn id="153" dur="1" fill="hold">
                                          <p:stCondLst>
                                            <p:cond delay="0"/>
                                          </p:stCondLst>
                                        </p:cTn>
                                        <p:tgtEl>
                                          <p:spTgt spid="51"/>
                                        </p:tgtEl>
                                        <p:attrNameLst>
                                          <p:attrName>style.visibility</p:attrName>
                                        </p:attrNameLst>
                                      </p:cBhvr>
                                      <p:to>
                                        <p:strVal val="visible"/>
                                      </p:to>
                                    </p:set>
                                    <p:animEffect transition="in" filter="randombar(horizontal)">
                                      <p:cBhvr>
                                        <p:cTn id="154" dur="500"/>
                                        <p:tgtEl>
                                          <p:spTgt spid="51"/>
                                        </p:tgtEl>
                                      </p:cBhvr>
                                    </p:animEffect>
                                  </p:childTnLst>
                                </p:cTn>
                              </p:par>
                            </p:childTnLst>
                          </p:cTn>
                        </p:par>
                      </p:childTnLst>
                    </p:cTn>
                  </p:par>
                  <p:par>
                    <p:cTn id="155" fill="hold">
                      <p:stCondLst>
                        <p:cond delay="indefinite"/>
                      </p:stCondLst>
                      <p:childTnLst>
                        <p:par>
                          <p:cTn id="156" fill="hold">
                            <p:stCondLst>
                              <p:cond delay="0"/>
                            </p:stCondLst>
                            <p:childTnLst>
                              <p:par>
                                <p:cTn id="157" presetID="14" presetClass="entr" presetSubtype="10" fill="hold" grpId="0" nodeType="clickEffect">
                                  <p:stCondLst>
                                    <p:cond delay="0"/>
                                  </p:stCondLst>
                                  <p:childTnLst>
                                    <p:set>
                                      <p:cBhvr>
                                        <p:cTn id="158" dur="1" fill="hold">
                                          <p:stCondLst>
                                            <p:cond delay="0"/>
                                          </p:stCondLst>
                                        </p:cTn>
                                        <p:tgtEl>
                                          <p:spTgt spid="48"/>
                                        </p:tgtEl>
                                        <p:attrNameLst>
                                          <p:attrName>style.visibility</p:attrName>
                                        </p:attrNameLst>
                                      </p:cBhvr>
                                      <p:to>
                                        <p:strVal val="visible"/>
                                      </p:to>
                                    </p:set>
                                    <p:animEffect transition="in" filter="randombar(horizontal)">
                                      <p:cBhvr>
                                        <p:cTn id="159" dur="500"/>
                                        <p:tgtEl>
                                          <p:spTgt spid="48"/>
                                        </p:tgtEl>
                                      </p:cBhvr>
                                    </p:animEffect>
                                  </p:childTnLst>
                                </p:cTn>
                              </p:par>
                              <p:par>
                                <p:cTn id="160" presetID="14" presetClass="entr" presetSubtype="10" fill="hold" grpId="0" nodeType="withEffect">
                                  <p:stCondLst>
                                    <p:cond delay="0"/>
                                  </p:stCondLst>
                                  <p:childTnLst>
                                    <p:set>
                                      <p:cBhvr>
                                        <p:cTn id="161" dur="1" fill="hold">
                                          <p:stCondLst>
                                            <p:cond delay="0"/>
                                          </p:stCondLst>
                                        </p:cTn>
                                        <p:tgtEl>
                                          <p:spTgt spid="49"/>
                                        </p:tgtEl>
                                        <p:attrNameLst>
                                          <p:attrName>style.visibility</p:attrName>
                                        </p:attrNameLst>
                                      </p:cBhvr>
                                      <p:to>
                                        <p:strVal val="visible"/>
                                      </p:to>
                                    </p:set>
                                    <p:animEffect transition="in" filter="randombar(horizontal)">
                                      <p:cBhvr>
                                        <p:cTn id="162" dur="500"/>
                                        <p:tgtEl>
                                          <p:spTgt spid="49"/>
                                        </p:tgtEl>
                                      </p:cBhvr>
                                    </p:animEffect>
                                  </p:childTnLst>
                                </p:cTn>
                              </p:par>
                            </p:childTnLst>
                          </p:cTn>
                        </p:par>
                      </p:childTnLst>
                    </p:cTn>
                  </p:par>
                  <p:par>
                    <p:cTn id="163" fill="hold">
                      <p:stCondLst>
                        <p:cond delay="indefinite"/>
                      </p:stCondLst>
                      <p:childTnLst>
                        <p:par>
                          <p:cTn id="164" fill="hold">
                            <p:stCondLst>
                              <p:cond delay="0"/>
                            </p:stCondLst>
                            <p:childTnLst>
                              <p:par>
                                <p:cTn id="165" presetID="14" presetClass="entr" presetSubtype="10" fill="hold" grpId="0" nodeType="clickEffect">
                                  <p:stCondLst>
                                    <p:cond delay="0"/>
                                  </p:stCondLst>
                                  <p:childTnLst>
                                    <p:set>
                                      <p:cBhvr>
                                        <p:cTn id="166" dur="1" fill="hold">
                                          <p:stCondLst>
                                            <p:cond delay="0"/>
                                          </p:stCondLst>
                                        </p:cTn>
                                        <p:tgtEl>
                                          <p:spTgt spid="54"/>
                                        </p:tgtEl>
                                        <p:attrNameLst>
                                          <p:attrName>style.visibility</p:attrName>
                                        </p:attrNameLst>
                                      </p:cBhvr>
                                      <p:to>
                                        <p:strVal val="visible"/>
                                      </p:to>
                                    </p:set>
                                    <p:animEffect transition="in" filter="randombar(horizontal)">
                                      <p:cBhvr>
                                        <p:cTn id="167" dur="500"/>
                                        <p:tgtEl>
                                          <p:spTgt spid="54"/>
                                        </p:tgtEl>
                                      </p:cBhvr>
                                    </p:animEffect>
                                  </p:childTnLst>
                                </p:cTn>
                              </p:par>
                              <p:par>
                                <p:cTn id="168" presetID="14" presetClass="entr" presetSubtype="10" fill="hold" grpId="0" nodeType="withEffect">
                                  <p:stCondLst>
                                    <p:cond delay="0"/>
                                  </p:stCondLst>
                                  <p:childTnLst>
                                    <p:set>
                                      <p:cBhvr>
                                        <p:cTn id="169" dur="1" fill="hold">
                                          <p:stCondLst>
                                            <p:cond delay="0"/>
                                          </p:stCondLst>
                                        </p:cTn>
                                        <p:tgtEl>
                                          <p:spTgt spid="55"/>
                                        </p:tgtEl>
                                        <p:attrNameLst>
                                          <p:attrName>style.visibility</p:attrName>
                                        </p:attrNameLst>
                                      </p:cBhvr>
                                      <p:to>
                                        <p:strVal val="visible"/>
                                      </p:to>
                                    </p:set>
                                    <p:animEffect transition="in" filter="randombar(horizontal)">
                                      <p:cBhvr>
                                        <p:cTn id="170" dur="500"/>
                                        <p:tgtEl>
                                          <p:spTgt spid="55"/>
                                        </p:tgtEl>
                                      </p:cBhvr>
                                    </p:animEffect>
                                  </p:childTnLst>
                                </p:cTn>
                              </p:par>
                              <p:par>
                                <p:cTn id="171" presetID="14" presetClass="entr" presetSubtype="10" fill="hold" grpId="0" nodeType="withEffect">
                                  <p:stCondLst>
                                    <p:cond delay="0"/>
                                  </p:stCondLst>
                                  <p:childTnLst>
                                    <p:set>
                                      <p:cBhvr>
                                        <p:cTn id="172" dur="1" fill="hold">
                                          <p:stCondLst>
                                            <p:cond delay="0"/>
                                          </p:stCondLst>
                                        </p:cTn>
                                        <p:tgtEl>
                                          <p:spTgt spid="56"/>
                                        </p:tgtEl>
                                        <p:attrNameLst>
                                          <p:attrName>style.visibility</p:attrName>
                                        </p:attrNameLst>
                                      </p:cBhvr>
                                      <p:to>
                                        <p:strVal val="visible"/>
                                      </p:to>
                                    </p:set>
                                    <p:animEffect transition="in" filter="randombar(horizontal)">
                                      <p:cBhvr>
                                        <p:cTn id="173" dur="500"/>
                                        <p:tgtEl>
                                          <p:spTgt spid="56"/>
                                        </p:tgtEl>
                                      </p:cBhvr>
                                    </p:animEffect>
                                  </p:childTnLst>
                                </p:cTn>
                              </p:par>
                              <p:par>
                                <p:cTn id="174" presetID="14" presetClass="entr" presetSubtype="10" fill="hold" grpId="0" nodeType="withEffect">
                                  <p:stCondLst>
                                    <p:cond delay="0"/>
                                  </p:stCondLst>
                                  <p:childTnLst>
                                    <p:set>
                                      <p:cBhvr>
                                        <p:cTn id="175" dur="1" fill="hold">
                                          <p:stCondLst>
                                            <p:cond delay="0"/>
                                          </p:stCondLst>
                                        </p:cTn>
                                        <p:tgtEl>
                                          <p:spTgt spid="57"/>
                                        </p:tgtEl>
                                        <p:attrNameLst>
                                          <p:attrName>style.visibility</p:attrName>
                                        </p:attrNameLst>
                                      </p:cBhvr>
                                      <p:to>
                                        <p:strVal val="visible"/>
                                      </p:to>
                                    </p:set>
                                    <p:animEffect transition="in" filter="randombar(horizontal)">
                                      <p:cBhvr>
                                        <p:cTn id="176" dur="500"/>
                                        <p:tgtEl>
                                          <p:spTgt spid="57"/>
                                        </p:tgtEl>
                                      </p:cBhvr>
                                    </p:animEffect>
                                  </p:childTnLst>
                                </p:cTn>
                              </p:par>
                              <p:par>
                                <p:cTn id="177" presetID="14" presetClass="entr" presetSubtype="10" fill="hold" grpId="0" nodeType="withEffect">
                                  <p:stCondLst>
                                    <p:cond delay="0"/>
                                  </p:stCondLst>
                                  <p:childTnLst>
                                    <p:set>
                                      <p:cBhvr>
                                        <p:cTn id="178" dur="1" fill="hold">
                                          <p:stCondLst>
                                            <p:cond delay="0"/>
                                          </p:stCondLst>
                                        </p:cTn>
                                        <p:tgtEl>
                                          <p:spTgt spid="58"/>
                                        </p:tgtEl>
                                        <p:attrNameLst>
                                          <p:attrName>style.visibility</p:attrName>
                                        </p:attrNameLst>
                                      </p:cBhvr>
                                      <p:to>
                                        <p:strVal val="visible"/>
                                      </p:to>
                                    </p:set>
                                    <p:animEffect transition="in" filter="randombar(horizontal)">
                                      <p:cBhvr>
                                        <p:cTn id="179" dur="500"/>
                                        <p:tgtEl>
                                          <p:spTgt spid="58"/>
                                        </p:tgtEl>
                                      </p:cBhvr>
                                    </p:animEffect>
                                  </p:childTnLst>
                                </p:cTn>
                              </p:par>
                              <p:par>
                                <p:cTn id="180" presetID="14" presetClass="entr" presetSubtype="10" fill="hold" grpId="0" nodeType="withEffect">
                                  <p:stCondLst>
                                    <p:cond delay="0"/>
                                  </p:stCondLst>
                                  <p:childTnLst>
                                    <p:set>
                                      <p:cBhvr>
                                        <p:cTn id="181" dur="1" fill="hold">
                                          <p:stCondLst>
                                            <p:cond delay="0"/>
                                          </p:stCondLst>
                                        </p:cTn>
                                        <p:tgtEl>
                                          <p:spTgt spid="59"/>
                                        </p:tgtEl>
                                        <p:attrNameLst>
                                          <p:attrName>style.visibility</p:attrName>
                                        </p:attrNameLst>
                                      </p:cBhvr>
                                      <p:to>
                                        <p:strVal val="visible"/>
                                      </p:to>
                                    </p:set>
                                    <p:animEffect transition="in" filter="randombar(horizontal)">
                                      <p:cBhvr>
                                        <p:cTn id="182" dur="500"/>
                                        <p:tgtEl>
                                          <p:spTgt spid="59"/>
                                        </p:tgtEl>
                                      </p:cBhvr>
                                    </p:animEffect>
                                  </p:childTnLst>
                                </p:cTn>
                              </p:par>
                              <p:par>
                                <p:cTn id="183" presetID="14" presetClass="entr" presetSubtype="10" fill="hold" grpId="0" nodeType="withEffect">
                                  <p:stCondLst>
                                    <p:cond delay="0"/>
                                  </p:stCondLst>
                                  <p:childTnLst>
                                    <p:set>
                                      <p:cBhvr>
                                        <p:cTn id="184" dur="1" fill="hold">
                                          <p:stCondLst>
                                            <p:cond delay="0"/>
                                          </p:stCondLst>
                                        </p:cTn>
                                        <p:tgtEl>
                                          <p:spTgt spid="60"/>
                                        </p:tgtEl>
                                        <p:attrNameLst>
                                          <p:attrName>style.visibility</p:attrName>
                                        </p:attrNameLst>
                                      </p:cBhvr>
                                      <p:to>
                                        <p:strVal val="visible"/>
                                      </p:to>
                                    </p:set>
                                    <p:animEffect transition="in" filter="randombar(horizontal)">
                                      <p:cBhvr>
                                        <p:cTn id="185" dur="500"/>
                                        <p:tgtEl>
                                          <p:spTgt spid="60"/>
                                        </p:tgtEl>
                                      </p:cBhvr>
                                    </p:animEffect>
                                  </p:childTnLst>
                                </p:cTn>
                              </p:par>
                              <p:par>
                                <p:cTn id="186" presetID="14" presetClass="entr" presetSubtype="10" fill="hold" grpId="0" nodeType="withEffect">
                                  <p:stCondLst>
                                    <p:cond delay="0"/>
                                  </p:stCondLst>
                                  <p:childTnLst>
                                    <p:set>
                                      <p:cBhvr>
                                        <p:cTn id="187" dur="1" fill="hold">
                                          <p:stCondLst>
                                            <p:cond delay="0"/>
                                          </p:stCondLst>
                                        </p:cTn>
                                        <p:tgtEl>
                                          <p:spTgt spid="61"/>
                                        </p:tgtEl>
                                        <p:attrNameLst>
                                          <p:attrName>style.visibility</p:attrName>
                                        </p:attrNameLst>
                                      </p:cBhvr>
                                      <p:to>
                                        <p:strVal val="visible"/>
                                      </p:to>
                                    </p:set>
                                    <p:animEffect transition="in" filter="randombar(horizontal)">
                                      <p:cBhvr>
                                        <p:cTn id="188" dur="500"/>
                                        <p:tgtEl>
                                          <p:spTgt spid="61"/>
                                        </p:tgtEl>
                                      </p:cBhvr>
                                    </p:animEffect>
                                  </p:childTnLst>
                                </p:cTn>
                              </p:par>
                              <p:par>
                                <p:cTn id="189" presetID="14" presetClass="entr" presetSubtype="10" fill="hold" grpId="0" nodeType="withEffect">
                                  <p:stCondLst>
                                    <p:cond delay="0"/>
                                  </p:stCondLst>
                                  <p:childTnLst>
                                    <p:set>
                                      <p:cBhvr>
                                        <p:cTn id="190" dur="1" fill="hold">
                                          <p:stCondLst>
                                            <p:cond delay="0"/>
                                          </p:stCondLst>
                                        </p:cTn>
                                        <p:tgtEl>
                                          <p:spTgt spid="62"/>
                                        </p:tgtEl>
                                        <p:attrNameLst>
                                          <p:attrName>style.visibility</p:attrName>
                                        </p:attrNameLst>
                                      </p:cBhvr>
                                      <p:to>
                                        <p:strVal val="visible"/>
                                      </p:to>
                                    </p:set>
                                    <p:animEffect transition="in" filter="randombar(horizontal)">
                                      <p:cBhvr>
                                        <p:cTn id="191" dur="500"/>
                                        <p:tgtEl>
                                          <p:spTgt spid="62"/>
                                        </p:tgtEl>
                                      </p:cBhvr>
                                    </p:animEffect>
                                  </p:childTnLst>
                                </p:cTn>
                              </p:par>
                              <p:par>
                                <p:cTn id="192" presetID="14" presetClass="entr" presetSubtype="10" fill="hold" grpId="0" nodeType="withEffect">
                                  <p:stCondLst>
                                    <p:cond delay="0"/>
                                  </p:stCondLst>
                                  <p:childTnLst>
                                    <p:set>
                                      <p:cBhvr>
                                        <p:cTn id="193" dur="1" fill="hold">
                                          <p:stCondLst>
                                            <p:cond delay="0"/>
                                          </p:stCondLst>
                                        </p:cTn>
                                        <p:tgtEl>
                                          <p:spTgt spid="63"/>
                                        </p:tgtEl>
                                        <p:attrNameLst>
                                          <p:attrName>style.visibility</p:attrName>
                                        </p:attrNameLst>
                                      </p:cBhvr>
                                      <p:to>
                                        <p:strVal val="visible"/>
                                      </p:to>
                                    </p:set>
                                    <p:animEffect transition="in" filter="randombar(horizontal)">
                                      <p:cBhvr>
                                        <p:cTn id="194"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18A915-8104-E0C1-ACDC-6188E7D2791C}"/>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2022-23</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4" name="Footer Placeholder 3">
            <a:extLst>
              <a:ext uri="{FF2B5EF4-FFF2-40B4-BE49-F238E27FC236}">
                <a16:creationId xmlns:a16="http://schemas.microsoft.com/office/drawing/2014/main" id="{A0E815DC-2F0E-AE5F-2521-BBC7547FA9D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Data Structures and Applications – Dept. of AIML</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5" name="Slide Number Placeholder 4">
            <a:extLst>
              <a:ext uri="{FF2B5EF4-FFF2-40B4-BE49-F238E27FC236}">
                <a16:creationId xmlns:a16="http://schemas.microsoft.com/office/drawing/2014/main" id="{52586A86-20FA-8AE5-6B59-DC7FE241032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100" b="0" i="0" u="none" strike="noStrike" kern="1200" cap="none" spc="0" normalizeH="0" baseline="0" noProof="0" smtClean="0">
                <a:ln>
                  <a:noFill/>
                </a:ln>
                <a:solidFill>
                  <a:prstClr val="black">
                    <a:tint val="75000"/>
                  </a:prstClr>
                </a:solidFill>
                <a:effectLst/>
                <a:uLnTx/>
                <a:uFillTx/>
                <a:latin typeface="Source Sans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6" name="TextBox 5">
            <a:extLst>
              <a:ext uri="{FF2B5EF4-FFF2-40B4-BE49-F238E27FC236}">
                <a16:creationId xmlns:a16="http://schemas.microsoft.com/office/drawing/2014/main" id="{9BC19C4A-B986-55A1-99CD-A03FF3A2DD10}"/>
              </a:ext>
            </a:extLst>
          </p:cNvPr>
          <p:cNvSpPr txBox="1"/>
          <p:nvPr/>
        </p:nvSpPr>
        <p:spPr>
          <a:xfrm>
            <a:off x="235998" y="136525"/>
            <a:ext cx="4486183"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R means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3</a:t>
            </a:r>
            <a:endParaRPr kumimoji="0" lang="en-IN"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mn-cs"/>
            </a:endParaRPr>
          </a:p>
        </p:txBody>
      </p:sp>
      <p:sp>
        <p:nvSpPr>
          <p:cNvPr id="7" name="TextBox 6">
            <a:extLst>
              <a:ext uri="{FF2B5EF4-FFF2-40B4-BE49-F238E27FC236}">
                <a16:creationId xmlns:a16="http://schemas.microsoft.com/office/drawing/2014/main" id="{A771031C-A3BB-2B34-9528-8527864C1C49}"/>
              </a:ext>
            </a:extLst>
          </p:cNvPr>
          <p:cNvSpPr txBox="1"/>
          <p:nvPr/>
        </p:nvSpPr>
        <p:spPr>
          <a:xfrm>
            <a:off x="375822" y="1255205"/>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L=1</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8" name="TextBox 7">
            <a:extLst>
              <a:ext uri="{FF2B5EF4-FFF2-40B4-BE49-F238E27FC236}">
                <a16:creationId xmlns:a16="http://schemas.microsoft.com/office/drawing/2014/main" id="{80D5D87E-0E5E-D353-AB5B-BD4AA8C8056A}"/>
              </a:ext>
            </a:extLst>
          </p:cNvPr>
          <p:cNvSpPr txBox="1"/>
          <p:nvPr/>
        </p:nvSpPr>
        <p:spPr>
          <a:xfrm>
            <a:off x="1380477" y="1255205"/>
            <a:ext cx="4020105"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≠T[4+1-1]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E =E</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9" name="TextBox 8">
            <a:extLst>
              <a:ext uri="{FF2B5EF4-FFF2-40B4-BE49-F238E27FC236}">
                <a16:creationId xmlns:a16="http://schemas.microsoft.com/office/drawing/2014/main" id="{3B35BD68-546D-9A01-FD9D-FBBC186A7FAD}"/>
              </a:ext>
            </a:extLst>
          </p:cNvPr>
          <p:cNvSpPr txBox="1"/>
          <p:nvPr/>
        </p:nvSpPr>
        <p:spPr>
          <a:xfrm>
            <a:off x="267812" y="3149982"/>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L=2</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0" name="TextBox 9">
            <a:extLst>
              <a:ext uri="{FF2B5EF4-FFF2-40B4-BE49-F238E27FC236}">
                <a16:creationId xmlns:a16="http://schemas.microsoft.com/office/drawing/2014/main" id="{7A3A83B8-D37C-78F9-1A7E-E67AA40AE69F}"/>
              </a:ext>
            </a:extLst>
          </p:cNvPr>
          <p:cNvSpPr txBox="1"/>
          <p:nvPr/>
        </p:nvSpPr>
        <p:spPr>
          <a:xfrm>
            <a:off x="1272467" y="3149982"/>
            <a:ext cx="4020105"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P[2] ≠T[4+2-1]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P[2] ≠T[5]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N ≠ E</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1" name="TextBox 10">
            <a:extLst>
              <a:ext uri="{FF2B5EF4-FFF2-40B4-BE49-F238E27FC236}">
                <a16:creationId xmlns:a16="http://schemas.microsoft.com/office/drawing/2014/main" id="{F5CCBD05-392F-723F-43F7-D2BFD20A8936}"/>
              </a:ext>
            </a:extLst>
          </p:cNvPr>
          <p:cNvSpPr txBox="1"/>
          <p:nvPr/>
        </p:nvSpPr>
        <p:spPr>
          <a:xfrm>
            <a:off x="267812" y="4973885"/>
            <a:ext cx="3490404"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K=K+1=&gt;K=5</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
        <p:nvSpPr>
          <p:cNvPr id="12" name="TextBox 11">
            <a:extLst>
              <a:ext uri="{FF2B5EF4-FFF2-40B4-BE49-F238E27FC236}">
                <a16:creationId xmlns:a16="http://schemas.microsoft.com/office/drawing/2014/main" id="{DD0239AF-56B6-89E1-1367-9AF458372C5B}"/>
              </a:ext>
            </a:extLst>
          </p:cNvPr>
          <p:cNvSpPr txBox="1"/>
          <p:nvPr/>
        </p:nvSpPr>
        <p:spPr>
          <a:xfrm>
            <a:off x="235259" y="5468992"/>
            <a:ext cx="609452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REPEAT WHILE K&lt;=MAX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     5&lt;=5-&gt;TRUE</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
        <p:nvSpPr>
          <p:cNvPr id="13" name="TextBox 12">
            <a:extLst>
              <a:ext uri="{FF2B5EF4-FFF2-40B4-BE49-F238E27FC236}">
                <a16:creationId xmlns:a16="http://schemas.microsoft.com/office/drawing/2014/main" id="{6569B0A8-BFC7-2785-0CD9-88C5115BB03A}"/>
              </a:ext>
            </a:extLst>
          </p:cNvPr>
          <p:cNvSpPr txBox="1"/>
          <p:nvPr/>
        </p:nvSpPr>
        <p:spPr>
          <a:xfrm>
            <a:off x="5293310" y="57630"/>
            <a:ext cx="4486183"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R means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3</a:t>
            </a:r>
            <a:endParaRPr kumimoji="0" lang="en-IN"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mn-cs"/>
            </a:endParaRPr>
          </a:p>
        </p:txBody>
      </p:sp>
      <p:sp>
        <p:nvSpPr>
          <p:cNvPr id="14" name="TextBox 13">
            <a:extLst>
              <a:ext uri="{FF2B5EF4-FFF2-40B4-BE49-F238E27FC236}">
                <a16:creationId xmlns:a16="http://schemas.microsoft.com/office/drawing/2014/main" id="{AB86EC13-E3A3-244E-7235-03F9F34297E4}"/>
              </a:ext>
            </a:extLst>
          </p:cNvPr>
          <p:cNvSpPr txBox="1"/>
          <p:nvPr/>
        </p:nvSpPr>
        <p:spPr>
          <a:xfrm>
            <a:off x="5433134" y="1176310"/>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L=1</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5" name="TextBox 14">
            <a:extLst>
              <a:ext uri="{FF2B5EF4-FFF2-40B4-BE49-F238E27FC236}">
                <a16:creationId xmlns:a16="http://schemas.microsoft.com/office/drawing/2014/main" id="{B0F2564A-5020-25A2-0992-C12CC9D981CB}"/>
              </a:ext>
            </a:extLst>
          </p:cNvPr>
          <p:cNvSpPr txBox="1"/>
          <p:nvPr/>
        </p:nvSpPr>
        <p:spPr>
          <a:xfrm>
            <a:off x="6470341" y="1176310"/>
            <a:ext cx="4020105"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≠T[5+1-1]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E =E</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6" name="TextBox 15">
            <a:extLst>
              <a:ext uri="{FF2B5EF4-FFF2-40B4-BE49-F238E27FC236}">
                <a16:creationId xmlns:a16="http://schemas.microsoft.com/office/drawing/2014/main" id="{49F2E892-604D-2931-17D3-F82EC8FAFE01}"/>
              </a:ext>
            </a:extLst>
          </p:cNvPr>
          <p:cNvSpPr txBox="1"/>
          <p:nvPr/>
        </p:nvSpPr>
        <p:spPr>
          <a:xfrm>
            <a:off x="4536489" y="2935425"/>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L=2</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7" name="TextBox 16">
            <a:extLst>
              <a:ext uri="{FF2B5EF4-FFF2-40B4-BE49-F238E27FC236}">
                <a16:creationId xmlns:a16="http://schemas.microsoft.com/office/drawing/2014/main" id="{D47147CC-9F12-9830-45C1-5E287E63CC6C}"/>
              </a:ext>
            </a:extLst>
          </p:cNvPr>
          <p:cNvSpPr txBox="1"/>
          <p:nvPr/>
        </p:nvSpPr>
        <p:spPr>
          <a:xfrm>
            <a:off x="5541145" y="2915333"/>
            <a:ext cx="3069456"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P[2] ≠T[5+2-1]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P[2] ≠T[6]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N = N</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8" name="TextBox 17">
            <a:extLst>
              <a:ext uri="{FF2B5EF4-FFF2-40B4-BE49-F238E27FC236}">
                <a16:creationId xmlns:a16="http://schemas.microsoft.com/office/drawing/2014/main" id="{22844F61-8CA1-3E43-F434-F51EB7A88492}"/>
              </a:ext>
            </a:extLst>
          </p:cNvPr>
          <p:cNvSpPr txBox="1"/>
          <p:nvPr/>
        </p:nvSpPr>
        <p:spPr>
          <a:xfrm>
            <a:off x="8356843" y="2926102"/>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L=3</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9" name="TextBox 18">
            <a:extLst>
              <a:ext uri="{FF2B5EF4-FFF2-40B4-BE49-F238E27FC236}">
                <a16:creationId xmlns:a16="http://schemas.microsoft.com/office/drawing/2014/main" id="{27D0E3BD-3837-68D6-C1AE-A46C1348F61D}"/>
              </a:ext>
            </a:extLst>
          </p:cNvPr>
          <p:cNvSpPr txBox="1"/>
          <p:nvPr/>
        </p:nvSpPr>
        <p:spPr>
          <a:xfrm>
            <a:off x="9152878" y="2957892"/>
            <a:ext cx="2974020"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P[3] ≠T[5+3-1]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P[3] ≠T[7]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A = A</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20" name="TextBox 19">
            <a:extLst>
              <a:ext uri="{FF2B5EF4-FFF2-40B4-BE49-F238E27FC236}">
                <a16:creationId xmlns:a16="http://schemas.microsoft.com/office/drawing/2014/main" id="{54B23753-3843-8CEF-207E-78D839610132}"/>
              </a:ext>
            </a:extLst>
          </p:cNvPr>
          <p:cNvSpPr txBox="1"/>
          <p:nvPr/>
        </p:nvSpPr>
        <p:spPr>
          <a:xfrm>
            <a:off x="6599437" y="4661719"/>
            <a:ext cx="4665216"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B050"/>
                </a:solidFill>
                <a:effectLst/>
                <a:uLnTx/>
                <a:uFillTx/>
                <a:latin typeface="Book Antiqua" panose="02040602050305030304" pitchFamily="18" charset="0"/>
                <a:ea typeface="+mn-ea"/>
                <a:cs typeface="Arial" panose="020B0604020202020204" pitchFamily="34" charset="0"/>
              </a:rPr>
              <a:t>INDEX=K =&gt;INDEX=5</a:t>
            </a:r>
            <a:endParaRPr kumimoji="0" lang="en-IN" sz="2800" b="1" i="0" u="none" strike="noStrike" kern="1200" cap="none" spc="0" normalizeH="0" baseline="0" noProof="0" dirty="0">
              <a:ln>
                <a:noFill/>
              </a:ln>
              <a:solidFill>
                <a:srgbClr val="00B05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40243250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wipe(down)">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down)">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down)">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16">
                                            <p:txEl>
                                              <p:pRg st="0" end="0"/>
                                            </p:txEl>
                                          </p:spTgt>
                                        </p:tgtEl>
                                        <p:attrNameLst>
                                          <p:attrName>style.visibility</p:attrName>
                                        </p:attrNameLst>
                                      </p:cBhvr>
                                      <p:to>
                                        <p:strVal val="visible"/>
                                      </p:to>
                                    </p:set>
                                    <p:animEffect transition="in" filter="wipe(down)">
                                      <p:cBhvr>
                                        <p:cTn id="57" dur="500"/>
                                        <p:tgtEl>
                                          <p:spTgt spid="16">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down)">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down)">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down)">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wipe(down)">
                                      <p:cBhvr>
                                        <p:cTn id="7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3" grpId="0"/>
      <p:bldP spid="14" grpId="0"/>
      <p:bldP spid="15" grpId="0"/>
      <p:bldP spid="17" grpId="0"/>
      <p:bldP spid="18" grpId="0"/>
      <p:bldP spid="19" grpId="0"/>
      <p:bldP spid="2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986EC-4BA2-3F9A-62BB-2189BE25392D}"/>
              </a:ext>
            </a:extLst>
          </p:cNvPr>
          <p:cNvSpPr>
            <a:spLocks noGrp="1"/>
          </p:cNvSpPr>
          <p:nvPr>
            <p:ph type="title"/>
          </p:nvPr>
        </p:nvSpPr>
        <p:spPr>
          <a:xfrm>
            <a:off x="173115" y="221202"/>
            <a:ext cx="10613254" cy="1325563"/>
          </a:xfrm>
        </p:spPr>
        <p:txBody>
          <a:bodyPr/>
          <a:lstStyle/>
          <a:p>
            <a:pPr algn="just"/>
            <a:r>
              <a:rPr lang="en-US" b="1" i="1" dirty="0">
                <a:solidFill>
                  <a:srgbClr val="0070C0"/>
                </a:solidFill>
                <a:latin typeface="Book Antiqua" panose="02040602050305030304" pitchFamily="18" charset="0"/>
              </a:rPr>
              <a:t>Polynomial Implementation using Single Structure for the entire polynomial.</a:t>
            </a:r>
            <a:endParaRPr lang="en-IN" b="1" i="1" dirty="0">
              <a:solidFill>
                <a:srgbClr val="0070C0"/>
              </a:solidFill>
              <a:latin typeface="Book Antiqua" panose="02040602050305030304" pitchFamily="18" charset="0"/>
            </a:endParaRPr>
          </a:p>
        </p:txBody>
      </p:sp>
      <p:sp>
        <p:nvSpPr>
          <p:cNvPr id="3" name="Date Placeholder 2">
            <a:extLst>
              <a:ext uri="{FF2B5EF4-FFF2-40B4-BE49-F238E27FC236}">
                <a16:creationId xmlns:a16="http://schemas.microsoft.com/office/drawing/2014/main" id="{BECD5FB0-4D9F-6449-F8AA-C821CD33CB91}"/>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D2EE4FA-644C-7398-D27B-3950FF5DC23D}"/>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ED406AC7-66C1-652D-90EF-1D0AB803C2DD}"/>
              </a:ext>
            </a:extLst>
          </p:cNvPr>
          <p:cNvSpPr>
            <a:spLocks noGrp="1"/>
          </p:cNvSpPr>
          <p:nvPr>
            <p:ph type="sldNum" sz="quarter" idx="12"/>
          </p:nvPr>
        </p:nvSpPr>
        <p:spPr/>
        <p:txBody>
          <a:bodyPr/>
          <a:lstStyle/>
          <a:p>
            <a:fld id="{294A09A9-5501-47C1-A89A-A340965A2BE2}" type="slidenum">
              <a:rPr lang="en-US" smtClean="0"/>
              <a:pPr/>
              <a:t>40</a:t>
            </a:fld>
            <a:endParaRPr lang="en-US"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3F831AF6-E176-B3D2-EAFC-E4F456E2A2B2}"/>
                  </a:ext>
                </a:extLst>
              </p:cNvPr>
              <p:cNvSpPr txBox="1"/>
              <p:nvPr/>
            </p:nvSpPr>
            <p:spPr>
              <a:xfrm>
                <a:off x="550416" y="1740023"/>
                <a:ext cx="2825132" cy="923330"/>
              </a:xfrm>
              <a:prstGeom prst="rect">
                <a:avLst/>
              </a:prstGeom>
              <a:noFill/>
            </p:spPr>
            <p:txBody>
              <a:bodyPr wrap="none" rtlCol="0">
                <a:spAutoFit/>
              </a:bodyPr>
              <a:lstStyle/>
              <a:p>
                <a:r>
                  <a:rPr lang="en-US" dirty="0"/>
                  <a:t>Consider:</a:t>
                </a:r>
              </a:p>
              <a:p>
                <a:r>
                  <a:rPr lang="en-US" dirty="0" err="1"/>
                  <a:t>Poynomial</a:t>
                </a:r>
                <a:r>
                  <a:rPr lang="en-US" dirty="0"/>
                  <a:t> A:  </a:t>
                </a:r>
                <a14:m>
                  <m:oMath xmlns:m="http://schemas.openxmlformats.org/officeDocument/2006/math">
                    <m:r>
                      <a:rPr lang="en-US" b="0" i="1" smtClean="0">
                        <a:latin typeface="Cambria Math" panose="02040503050406030204" pitchFamily="18" charset="0"/>
                      </a:rPr>
                      <m:t>4</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3</m:t>
                        </m:r>
                      </m:sup>
                    </m:sSup>
                    <m:r>
                      <a:rPr lang="en-US" b="0" i="1" smtClean="0">
                        <a:latin typeface="Cambria Math" panose="02040503050406030204" pitchFamily="18" charset="0"/>
                      </a:rPr>
                      <m:t>+3</m:t>
                    </m:r>
                    <m:r>
                      <a:rPr lang="en-US" b="0" i="1" smtClean="0">
                        <a:latin typeface="Cambria Math" panose="02040503050406030204" pitchFamily="18" charset="0"/>
                      </a:rPr>
                      <m:t>𝑥</m:t>
                    </m:r>
                  </m:oMath>
                </a14:m>
                <a:endParaRPr lang="en-IN" dirty="0"/>
              </a:p>
              <a:p>
                <a:r>
                  <a:rPr lang="en-US" dirty="0" err="1"/>
                  <a:t>Poynomial</a:t>
                </a:r>
                <a:r>
                  <a:rPr lang="en-US" dirty="0"/>
                  <a:t> B:  </a:t>
                </a:r>
                <a14:m>
                  <m:oMath xmlns:m="http://schemas.openxmlformats.org/officeDocument/2006/math">
                    <m:r>
                      <a:rPr lang="en-US" b="0" i="1" smtClean="0">
                        <a:latin typeface="Cambria Math" panose="02040503050406030204" pitchFamily="18" charset="0"/>
                      </a:rPr>
                      <m:t>5</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+7</m:t>
                    </m:r>
                    <m:r>
                      <a:rPr lang="en-US" b="0" i="1" smtClean="0">
                        <a:latin typeface="Cambria Math" panose="02040503050406030204" pitchFamily="18" charset="0"/>
                      </a:rPr>
                      <m:t>𝑥</m:t>
                    </m:r>
                    <m:r>
                      <a:rPr lang="en-US" b="0" i="1" smtClean="0">
                        <a:latin typeface="Cambria Math" panose="02040503050406030204" pitchFamily="18" charset="0"/>
                      </a:rPr>
                      <m:t>+4</m:t>
                    </m:r>
                  </m:oMath>
                </a14:m>
                <a:endParaRPr lang="en-IN" dirty="0"/>
              </a:p>
            </p:txBody>
          </p:sp>
        </mc:Choice>
        <mc:Fallback xmlns="">
          <p:sp>
            <p:nvSpPr>
              <p:cNvPr id="6" name="TextBox 5">
                <a:extLst>
                  <a:ext uri="{FF2B5EF4-FFF2-40B4-BE49-F238E27FC236}">
                    <a16:creationId xmlns:a16="http://schemas.microsoft.com/office/drawing/2014/main" id="{3F831AF6-E176-B3D2-EAFC-E4F456E2A2B2}"/>
                  </a:ext>
                </a:extLst>
              </p:cNvPr>
              <p:cNvSpPr txBox="1">
                <a:spLocks noRot="1" noChangeAspect="1" noMove="1" noResize="1" noEditPoints="1" noAdjustHandles="1" noChangeArrowheads="1" noChangeShapeType="1" noTextEdit="1"/>
              </p:cNvSpPr>
              <p:nvPr/>
            </p:nvSpPr>
            <p:spPr>
              <a:xfrm>
                <a:off x="550416" y="1740023"/>
                <a:ext cx="2825132" cy="923330"/>
              </a:xfrm>
              <a:prstGeom prst="rect">
                <a:avLst/>
              </a:prstGeom>
              <a:blipFill>
                <a:blip r:embed="rId2"/>
                <a:stretch>
                  <a:fillRect l="-1724" t="-3289" b="-9868"/>
                </a:stretch>
              </a:blipFill>
            </p:spPr>
            <p:txBody>
              <a:bodyPr/>
              <a:lstStyle/>
              <a:p>
                <a:r>
                  <a:rPr lang="en-IN">
                    <a:noFill/>
                  </a:rPr>
                  <a:t> </a:t>
                </a:r>
              </a:p>
            </p:txBody>
          </p:sp>
        </mc:Fallback>
      </mc:AlternateContent>
      <p:sp>
        <p:nvSpPr>
          <p:cNvPr id="8" name="Rectangle 7">
            <a:extLst>
              <a:ext uri="{FF2B5EF4-FFF2-40B4-BE49-F238E27FC236}">
                <a16:creationId xmlns:a16="http://schemas.microsoft.com/office/drawing/2014/main" id="{41A6DC9F-0DAE-E1F4-57D5-E20D22B2B0BB}"/>
              </a:ext>
            </a:extLst>
          </p:cNvPr>
          <p:cNvSpPr/>
          <p:nvPr/>
        </p:nvSpPr>
        <p:spPr>
          <a:xfrm>
            <a:off x="550416" y="342900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endParaRPr lang="en-IN" dirty="0"/>
          </a:p>
        </p:txBody>
      </p:sp>
      <p:sp>
        <p:nvSpPr>
          <p:cNvPr id="9" name="Rectangle 8">
            <a:extLst>
              <a:ext uri="{FF2B5EF4-FFF2-40B4-BE49-F238E27FC236}">
                <a16:creationId xmlns:a16="http://schemas.microsoft.com/office/drawing/2014/main" id="{CFB27636-DCFC-CE89-6F50-E4DC86551409}"/>
              </a:ext>
            </a:extLst>
          </p:cNvPr>
          <p:cNvSpPr/>
          <p:nvPr/>
        </p:nvSpPr>
        <p:spPr>
          <a:xfrm>
            <a:off x="550416" y="384913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CI</a:t>
            </a:r>
            <a:endParaRPr lang="en-IN" dirty="0"/>
          </a:p>
        </p:txBody>
      </p:sp>
      <p:sp>
        <p:nvSpPr>
          <p:cNvPr id="10" name="Rectangle 9">
            <a:extLst>
              <a:ext uri="{FF2B5EF4-FFF2-40B4-BE49-F238E27FC236}">
                <a16:creationId xmlns:a16="http://schemas.microsoft.com/office/drawing/2014/main" id="{707AA48A-BBE6-49A6-B519-5C6EF61EB9B6}"/>
              </a:ext>
            </a:extLst>
          </p:cNvPr>
          <p:cNvSpPr/>
          <p:nvPr/>
        </p:nvSpPr>
        <p:spPr>
          <a:xfrm>
            <a:off x="1029810" y="342900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1" name="Rectangle 10">
            <a:extLst>
              <a:ext uri="{FF2B5EF4-FFF2-40B4-BE49-F238E27FC236}">
                <a16:creationId xmlns:a16="http://schemas.microsoft.com/office/drawing/2014/main" id="{625B9AAD-E756-9A30-36DE-227132CC87C5}"/>
              </a:ext>
            </a:extLst>
          </p:cNvPr>
          <p:cNvSpPr/>
          <p:nvPr/>
        </p:nvSpPr>
        <p:spPr>
          <a:xfrm>
            <a:off x="1029810" y="384109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2" name="Rectangle 11">
            <a:extLst>
              <a:ext uri="{FF2B5EF4-FFF2-40B4-BE49-F238E27FC236}">
                <a16:creationId xmlns:a16="http://schemas.microsoft.com/office/drawing/2014/main" id="{7BCC73DB-EAD8-14F2-D66E-767EAA0CC91B}"/>
              </a:ext>
            </a:extLst>
          </p:cNvPr>
          <p:cNvSpPr/>
          <p:nvPr/>
        </p:nvSpPr>
        <p:spPr>
          <a:xfrm>
            <a:off x="1509204" y="342966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13" name="Rectangle 12">
            <a:extLst>
              <a:ext uri="{FF2B5EF4-FFF2-40B4-BE49-F238E27FC236}">
                <a16:creationId xmlns:a16="http://schemas.microsoft.com/office/drawing/2014/main" id="{63EB733B-DDD1-BC40-244D-D1410F6EA33C}"/>
              </a:ext>
            </a:extLst>
          </p:cNvPr>
          <p:cNvSpPr/>
          <p:nvPr/>
        </p:nvSpPr>
        <p:spPr>
          <a:xfrm>
            <a:off x="1509204" y="384176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14" name="Rectangle 13">
            <a:extLst>
              <a:ext uri="{FF2B5EF4-FFF2-40B4-BE49-F238E27FC236}">
                <a16:creationId xmlns:a16="http://schemas.microsoft.com/office/drawing/2014/main" id="{CAE8D3D7-3FE4-4E9E-4066-D1E096EF4C23}"/>
              </a:ext>
            </a:extLst>
          </p:cNvPr>
          <p:cNvSpPr/>
          <p:nvPr/>
        </p:nvSpPr>
        <p:spPr>
          <a:xfrm>
            <a:off x="1988598" y="343704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5" name="Rectangle 14">
            <a:extLst>
              <a:ext uri="{FF2B5EF4-FFF2-40B4-BE49-F238E27FC236}">
                <a16:creationId xmlns:a16="http://schemas.microsoft.com/office/drawing/2014/main" id="{046570FD-1EFA-F783-1EB0-2A801B6C88A9}"/>
              </a:ext>
            </a:extLst>
          </p:cNvPr>
          <p:cNvSpPr/>
          <p:nvPr/>
        </p:nvSpPr>
        <p:spPr>
          <a:xfrm>
            <a:off x="1988598" y="384913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6" name="Rectangle 15">
            <a:extLst>
              <a:ext uri="{FF2B5EF4-FFF2-40B4-BE49-F238E27FC236}">
                <a16:creationId xmlns:a16="http://schemas.microsoft.com/office/drawing/2014/main" id="{8AFF9F00-A913-D6EC-CC0A-CA8228BB174E}"/>
              </a:ext>
            </a:extLst>
          </p:cNvPr>
          <p:cNvSpPr/>
          <p:nvPr/>
        </p:nvSpPr>
        <p:spPr>
          <a:xfrm>
            <a:off x="2467992" y="343704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17" name="Rectangle 16">
            <a:extLst>
              <a:ext uri="{FF2B5EF4-FFF2-40B4-BE49-F238E27FC236}">
                <a16:creationId xmlns:a16="http://schemas.microsoft.com/office/drawing/2014/main" id="{DE429660-A3A0-BA86-0918-BCA03E67F969}"/>
              </a:ext>
            </a:extLst>
          </p:cNvPr>
          <p:cNvSpPr/>
          <p:nvPr/>
        </p:nvSpPr>
        <p:spPr>
          <a:xfrm>
            <a:off x="2467992" y="384913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18" name="Rectangle 17">
            <a:extLst>
              <a:ext uri="{FF2B5EF4-FFF2-40B4-BE49-F238E27FC236}">
                <a16:creationId xmlns:a16="http://schemas.microsoft.com/office/drawing/2014/main" id="{BB26C834-DF72-AD04-0639-F825881F2100}"/>
              </a:ext>
            </a:extLst>
          </p:cNvPr>
          <p:cNvSpPr/>
          <p:nvPr/>
        </p:nvSpPr>
        <p:spPr>
          <a:xfrm>
            <a:off x="2947386" y="3437711"/>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9" name="Rectangle 18">
            <a:extLst>
              <a:ext uri="{FF2B5EF4-FFF2-40B4-BE49-F238E27FC236}">
                <a16:creationId xmlns:a16="http://schemas.microsoft.com/office/drawing/2014/main" id="{5E6CE97C-484D-5081-81EF-727186497B4B}"/>
              </a:ext>
            </a:extLst>
          </p:cNvPr>
          <p:cNvSpPr/>
          <p:nvPr/>
        </p:nvSpPr>
        <p:spPr>
          <a:xfrm>
            <a:off x="2947386" y="384980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20" name="Rectangle 19">
            <a:extLst>
              <a:ext uri="{FF2B5EF4-FFF2-40B4-BE49-F238E27FC236}">
                <a16:creationId xmlns:a16="http://schemas.microsoft.com/office/drawing/2014/main" id="{9FD81E87-A63D-E869-3B0B-F4F6587F51F8}"/>
              </a:ext>
            </a:extLst>
          </p:cNvPr>
          <p:cNvSpPr/>
          <p:nvPr/>
        </p:nvSpPr>
        <p:spPr>
          <a:xfrm>
            <a:off x="3426780" y="342900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1" name="Rectangle 20">
            <a:extLst>
              <a:ext uri="{FF2B5EF4-FFF2-40B4-BE49-F238E27FC236}">
                <a16:creationId xmlns:a16="http://schemas.microsoft.com/office/drawing/2014/main" id="{155C334D-579C-6B8B-5C85-CBEB49E7812B}"/>
              </a:ext>
            </a:extLst>
          </p:cNvPr>
          <p:cNvSpPr/>
          <p:nvPr/>
        </p:nvSpPr>
        <p:spPr>
          <a:xfrm>
            <a:off x="3426780" y="384109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22" name="Rectangle 21">
            <a:extLst>
              <a:ext uri="{FF2B5EF4-FFF2-40B4-BE49-F238E27FC236}">
                <a16:creationId xmlns:a16="http://schemas.microsoft.com/office/drawing/2014/main" id="{B4F90758-9153-789B-1561-A1C4688F8931}"/>
              </a:ext>
            </a:extLst>
          </p:cNvPr>
          <p:cNvSpPr/>
          <p:nvPr/>
        </p:nvSpPr>
        <p:spPr>
          <a:xfrm>
            <a:off x="3906174" y="342900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a:extLst>
              <a:ext uri="{FF2B5EF4-FFF2-40B4-BE49-F238E27FC236}">
                <a16:creationId xmlns:a16="http://schemas.microsoft.com/office/drawing/2014/main" id="{5D83DF0D-5650-E03D-6FB0-E4131175A051}"/>
              </a:ext>
            </a:extLst>
          </p:cNvPr>
          <p:cNvSpPr/>
          <p:nvPr/>
        </p:nvSpPr>
        <p:spPr>
          <a:xfrm>
            <a:off x="3906174" y="384109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23">
            <a:extLst>
              <a:ext uri="{FF2B5EF4-FFF2-40B4-BE49-F238E27FC236}">
                <a16:creationId xmlns:a16="http://schemas.microsoft.com/office/drawing/2014/main" id="{744F3B14-29BF-3BF9-1025-F6BE7266961C}"/>
              </a:ext>
            </a:extLst>
          </p:cNvPr>
          <p:cNvSpPr/>
          <p:nvPr/>
        </p:nvSpPr>
        <p:spPr>
          <a:xfrm>
            <a:off x="4385568" y="342966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5" name="Rectangle 24">
            <a:extLst>
              <a:ext uri="{FF2B5EF4-FFF2-40B4-BE49-F238E27FC236}">
                <a16:creationId xmlns:a16="http://schemas.microsoft.com/office/drawing/2014/main" id="{07A16EE4-767B-698E-7595-EAF44A644449}"/>
              </a:ext>
            </a:extLst>
          </p:cNvPr>
          <p:cNvSpPr/>
          <p:nvPr/>
        </p:nvSpPr>
        <p:spPr>
          <a:xfrm>
            <a:off x="4385568" y="384176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endParaRPr lang="en-IN" dirty="0"/>
          </a:p>
        </p:txBody>
      </p:sp>
      <p:sp>
        <p:nvSpPr>
          <p:cNvPr id="26" name="TextBox 25">
            <a:extLst>
              <a:ext uri="{FF2B5EF4-FFF2-40B4-BE49-F238E27FC236}">
                <a16:creationId xmlns:a16="http://schemas.microsoft.com/office/drawing/2014/main" id="{FB878CFC-E4A7-3946-5B23-199EBBA708B6}"/>
              </a:ext>
            </a:extLst>
          </p:cNvPr>
          <p:cNvSpPr txBox="1"/>
          <p:nvPr/>
        </p:nvSpPr>
        <p:spPr>
          <a:xfrm>
            <a:off x="359818" y="2967580"/>
            <a:ext cx="4006225" cy="461665"/>
          </a:xfrm>
          <a:prstGeom prst="rect">
            <a:avLst/>
          </a:prstGeom>
          <a:noFill/>
        </p:spPr>
        <p:txBody>
          <a:bodyPr wrap="none" rtlCol="0">
            <a:spAutoFit/>
          </a:bodyPr>
          <a:lstStyle/>
          <a:p>
            <a:r>
              <a:rPr lang="en-US" sz="2400" b="1" dirty="0">
                <a:latin typeface="Book Antiqua" panose="02040602050305030304" pitchFamily="18" charset="0"/>
              </a:rPr>
              <a:t>Polynomial A using Arrays</a:t>
            </a:r>
            <a:endParaRPr lang="en-IN" sz="2400" b="1" dirty="0">
              <a:latin typeface="Book Antiqua" panose="02040602050305030304" pitchFamily="18" charset="0"/>
            </a:endParaRPr>
          </a:p>
        </p:txBody>
      </p:sp>
      <p:sp>
        <p:nvSpPr>
          <p:cNvPr id="27" name="Rectangle 26">
            <a:extLst>
              <a:ext uri="{FF2B5EF4-FFF2-40B4-BE49-F238E27FC236}">
                <a16:creationId xmlns:a16="http://schemas.microsoft.com/office/drawing/2014/main" id="{B0A06849-0768-01C4-8A1B-601010696817}"/>
              </a:ext>
            </a:extLst>
          </p:cNvPr>
          <p:cNvSpPr/>
          <p:nvPr/>
        </p:nvSpPr>
        <p:spPr>
          <a:xfrm>
            <a:off x="5409464" y="342095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endParaRPr lang="en-IN" dirty="0"/>
          </a:p>
        </p:txBody>
      </p:sp>
      <p:sp>
        <p:nvSpPr>
          <p:cNvPr id="28" name="Rectangle 27">
            <a:extLst>
              <a:ext uri="{FF2B5EF4-FFF2-40B4-BE49-F238E27FC236}">
                <a16:creationId xmlns:a16="http://schemas.microsoft.com/office/drawing/2014/main" id="{B084FB99-21F7-AAB6-5552-AEF6C4438A48}"/>
              </a:ext>
            </a:extLst>
          </p:cNvPr>
          <p:cNvSpPr/>
          <p:nvPr/>
        </p:nvSpPr>
        <p:spPr>
          <a:xfrm>
            <a:off x="5409464" y="384109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CI</a:t>
            </a:r>
            <a:endParaRPr lang="en-IN" dirty="0"/>
          </a:p>
        </p:txBody>
      </p:sp>
      <p:sp>
        <p:nvSpPr>
          <p:cNvPr id="29" name="Rectangle 28">
            <a:extLst>
              <a:ext uri="{FF2B5EF4-FFF2-40B4-BE49-F238E27FC236}">
                <a16:creationId xmlns:a16="http://schemas.microsoft.com/office/drawing/2014/main" id="{E41D374A-514F-E044-9FA2-2FEFAC3DB243}"/>
              </a:ext>
            </a:extLst>
          </p:cNvPr>
          <p:cNvSpPr/>
          <p:nvPr/>
        </p:nvSpPr>
        <p:spPr>
          <a:xfrm>
            <a:off x="5888858" y="342095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30" name="Rectangle 29">
            <a:extLst>
              <a:ext uri="{FF2B5EF4-FFF2-40B4-BE49-F238E27FC236}">
                <a16:creationId xmlns:a16="http://schemas.microsoft.com/office/drawing/2014/main" id="{052F6CEF-A4AB-6F17-A89A-00EEFB2F4605}"/>
              </a:ext>
            </a:extLst>
          </p:cNvPr>
          <p:cNvSpPr/>
          <p:nvPr/>
        </p:nvSpPr>
        <p:spPr>
          <a:xfrm>
            <a:off x="5888858" y="383304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1" name="Rectangle 30">
            <a:extLst>
              <a:ext uri="{FF2B5EF4-FFF2-40B4-BE49-F238E27FC236}">
                <a16:creationId xmlns:a16="http://schemas.microsoft.com/office/drawing/2014/main" id="{C63D5F76-2696-98E8-A443-A6D3A25F6FE4}"/>
              </a:ext>
            </a:extLst>
          </p:cNvPr>
          <p:cNvSpPr/>
          <p:nvPr/>
        </p:nvSpPr>
        <p:spPr>
          <a:xfrm>
            <a:off x="6368252" y="342162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endParaRPr lang="en-IN" dirty="0"/>
          </a:p>
        </p:txBody>
      </p:sp>
      <p:sp>
        <p:nvSpPr>
          <p:cNvPr id="32" name="Rectangle 31">
            <a:extLst>
              <a:ext uri="{FF2B5EF4-FFF2-40B4-BE49-F238E27FC236}">
                <a16:creationId xmlns:a16="http://schemas.microsoft.com/office/drawing/2014/main" id="{955E0CC2-061F-90C1-545D-89F546898B72}"/>
              </a:ext>
            </a:extLst>
          </p:cNvPr>
          <p:cNvSpPr/>
          <p:nvPr/>
        </p:nvSpPr>
        <p:spPr>
          <a:xfrm>
            <a:off x="6368252" y="383371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3" name="Rectangle 32">
            <a:extLst>
              <a:ext uri="{FF2B5EF4-FFF2-40B4-BE49-F238E27FC236}">
                <a16:creationId xmlns:a16="http://schemas.microsoft.com/office/drawing/2014/main" id="{E7DF879F-8B0F-6325-3C75-B65BCFA5F4EC}"/>
              </a:ext>
            </a:extLst>
          </p:cNvPr>
          <p:cNvSpPr/>
          <p:nvPr/>
        </p:nvSpPr>
        <p:spPr>
          <a:xfrm>
            <a:off x="6847646" y="342900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34" name="Rectangle 33">
            <a:extLst>
              <a:ext uri="{FF2B5EF4-FFF2-40B4-BE49-F238E27FC236}">
                <a16:creationId xmlns:a16="http://schemas.microsoft.com/office/drawing/2014/main" id="{7388B9F1-692A-2714-E660-E58541642CDC}"/>
              </a:ext>
            </a:extLst>
          </p:cNvPr>
          <p:cNvSpPr/>
          <p:nvPr/>
        </p:nvSpPr>
        <p:spPr>
          <a:xfrm>
            <a:off x="6847646" y="384109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35" name="Rectangle 34">
            <a:extLst>
              <a:ext uri="{FF2B5EF4-FFF2-40B4-BE49-F238E27FC236}">
                <a16:creationId xmlns:a16="http://schemas.microsoft.com/office/drawing/2014/main" id="{B0B34423-38A6-FFA7-407C-B05D5E917EBB}"/>
              </a:ext>
            </a:extLst>
          </p:cNvPr>
          <p:cNvSpPr/>
          <p:nvPr/>
        </p:nvSpPr>
        <p:spPr>
          <a:xfrm>
            <a:off x="7327040" y="342900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6" name="Rectangle 35">
            <a:extLst>
              <a:ext uri="{FF2B5EF4-FFF2-40B4-BE49-F238E27FC236}">
                <a16:creationId xmlns:a16="http://schemas.microsoft.com/office/drawing/2014/main" id="{1B6DAE8D-106A-B119-1D5A-69DD62E6C19E}"/>
              </a:ext>
            </a:extLst>
          </p:cNvPr>
          <p:cNvSpPr/>
          <p:nvPr/>
        </p:nvSpPr>
        <p:spPr>
          <a:xfrm>
            <a:off x="7327040" y="384109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37" name="Rectangle 36">
            <a:extLst>
              <a:ext uri="{FF2B5EF4-FFF2-40B4-BE49-F238E27FC236}">
                <a16:creationId xmlns:a16="http://schemas.microsoft.com/office/drawing/2014/main" id="{45009009-DB97-CDA2-7591-AF53443700BF}"/>
              </a:ext>
            </a:extLst>
          </p:cNvPr>
          <p:cNvSpPr/>
          <p:nvPr/>
        </p:nvSpPr>
        <p:spPr>
          <a:xfrm>
            <a:off x="7806434" y="342966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8" name="Rectangle 37">
            <a:extLst>
              <a:ext uri="{FF2B5EF4-FFF2-40B4-BE49-F238E27FC236}">
                <a16:creationId xmlns:a16="http://schemas.microsoft.com/office/drawing/2014/main" id="{1B851ACE-E68A-2111-EA77-DDEEB0465FA6}"/>
              </a:ext>
            </a:extLst>
          </p:cNvPr>
          <p:cNvSpPr/>
          <p:nvPr/>
        </p:nvSpPr>
        <p:spPr>
          <a:xfrm>
            <a:off x="7806434" y="384176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39" name="Rectangle 38">
            <a:extLst>
              <a:ext uri="{FF2B5EF4-FFF2-40B4-BE49-F238E27FC236}">
                <a16:creationId xmlns:a16="http://schemas.microsoft.com/office/drawing/2014/main" id="{EE7F6550-67ED-80AA-139A-AE7045894978}"/>
              </a:ext>
            </a:extLst>
          </p:cNvPr>
          <p:cNvSpPr/>
          <p:nvPr/>
        </p:nvSpPr>
        <p:spPr>
          <a:xfrm>
            <a:off x="8285828" y="342095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40" name="Rectangle 39">
            <a:extLst>
              <a:ext uri="{FF2B5EF4-FFF2-40B4-BE49-F238E27FC236}">
                <a16:creationId xmlns:a16="http://schemas.microsoft.com/office/drawing/2014/main" id="{483E2AB3-82A7-22A2-C4AA-D193CAA372D3}"/>
              </a:ext>
            </a:extLst>
          </p:cNvPr>
          <p:cNvSpPr/>
          <p:nvPr/>
        </p:nvSpPr>
        <p:spPr>
          <a:xfrm>
            <a:off x="8285828" y="383304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41" name="Rectangle 40">
            <a:extLst>
              <a:ext uri="{FF2B5EF4-FFF2-40B4-BE49-F238E27FC236}">
                <a16:creationId xmlns:a16="http://schemas.microsoft.com/office/drawing/2014/main" id="{A7C51EA8-F1D8-44BF-9144-40F2B714C5F6}"/>
              </a:ext>
            </a:extLst>
          </p:cNvPr>
          <p:cNvSpPr/>
          <p:nvPr/>
        </p:nvSpPr>
        <p:spPr>
          <a:xfrm>
            <a:off x="8765222" y="342095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2" name="Rectangle 41">
            <a:extLst>
              <a:ext uri="{FF2B5EF4-FFF2-40B4-BE49-F238E27FC236}">
                <a16:creationId xmlns:a16="http://schemas.microsoft.com/office/drawing/2014/main" id="{4A9DCA5F-A146-6F58-7D2F-170ECC63B287}"/>
              </a:ext>
            </a:extLst>
          </p:cNvPr>
          <p:cNvSpPr/>
          <p:nvPr/>
        </p:nvSpPr>
        <p:spPr>
          <a:xfrm>
            <a:off x="8765222" y="383304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3" name="Rectangle 42">
            <a:extLst>
              <a:ext uri="{FF2B5EF4-FFF2-40B4-BE49-F238E27FC236}">
                <a16:creationId xmlns:a16="http://schemas.microsoft.com/office/drawing/2014/main" id="{FE938987-4F6A-8020-EC3C-6D048EB36EBC}"/>
              </a:ext>
            </a:extLst>
          </p:cNvPr>
          <p:cNvSpPr/>
          <p:nvPr/>
        </p:nvSpPr>
        <p:spPr>
          <a:xfrm>
            <a:off x="9244616" y="342162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44" name="Rectangle 43">
            <a:extLst>
              <a:ext uri="{FF2B5EF4-FFF2-40B4-BE49-F238E27FC236}">
                <a16:creationId xmlns:a16="http://schemas.microsoft.com/office/drawing/2014/main" id="{EED4DCFA-A4CB-F68C-A281-61866E1354C7}"/>
              </a:ext>
            </a:extLst>
          </p:cNvPr>
          <p:cNvSpPr/>
          <p:nvPr/>
        </p:nvSpPr>
        <p:spPr>
          <a:xfrm>
            <a:off x="9244616" y="383371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endParaRPr lang="en-IN" dirty="0"/>
          </a:p>
        </p:txBody>
      </p:sp>
      <p:sp>
        <p:nvSpPr>
          <p:cNvPr id="45" name="TextBox 44">
            <a:extLst>
              <a:ext uri="{FF2B5EF4-FFF2-40B4-BE49-F238E27FC236}">
                <a16:creationId xmlns:a16="http://schemas.microsoft.com/office/drawing/2014/main" id="{B95DB938-535F-0D4B-F9D5-DD98F32A75ED}"/>
              </a:ext>
            </a:extLst>
          </p:cNvPr>
          <p:cNvSpPr txBox="1"/>
          <p:nvPr/>
        </p:nvSpPr>
        <p:spPr>
          <a:xfrm>
            <a:off x="5218866" y="2959536"/>
            <a:ext cx="4006225" cy="461665"/>
          </a:xfrm>
          <a:prstGeom prst="rect">
            <a:avLst/>
          </a:prstGeom>
          <a:noFill/>
        </p:spPr>
        <p:txBody>
          <a:bodyPr wrap="none" rtlCol="0">
            <a:spAutoFit/>
          </a:bodyPr>
          <a:lstStyle/>
          <a:p>
            <a:r>
              <a:rPr lang="en-US" sz="2400" b="1" dirty="0">
                <a:latin typeface="Book Antiqua" panose="02040602050305030304" pitchFamily="18" charset="0"/>
              </a:rPr>
              <a:t>Polynomial B using Arrays</a:t>
            </a:r>
            <a:endParaRPr lang="en-IN" sz="2400" b="1" dirty="0">
              <a:latin typeface="Book Antiqua" panose="02040602050305030304" pitchFamily="18" charset="0"/>
            </a:endParaRPr>
          </a:p>
        </p:txBody>
      </p:sp>
      <p:sp>
        <p:nvSpPr>
          <p:cNvPr id="46" name="Rectangle 45">
            <a:extLst>
              <a:ext uri="{FF2B5EF4-FFF2-40B4-BE49-F238E27FC236}">
                <a16:creationId xmlns:a16="http://schemas.microsoft.com/office/drawing/2014/main" id="{AF1C0826-BC66-7073-E30A-1427425FA429}"/>
              </a:ext>
            </a:extLst>
          </p:cNvPr>
          <p:cNvSpPr/>
          <p:nvPr/>
        </p:nvSpPr>
        <p:spPr>
          <a:xfrm>
            <a:off x="770611" y="510398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endParaRPr lang="en-IN" dirty="0"/>
          </a:p>
        </p:txBody>
      </p:sp>
      <p:sp>
        <p:nvSpPr>
          <p:cNvPr id="47" name="Rectangle 46">
            <a:extLst>
              <a:ext uri="{FF2B5EF4-FFF2-40B4-BE49-F238E27FC236}">
                <a16:creationId xmlns:a16="http://schemas.microsoft.com/office/drawing/2014/main" id="{11843D7D-DD2B-C800-1895-DB0B33C24B03}"/>
              </a:ext>
            </a:extLst>
          </p:cNvPr>
          <p:cNvSpPr/>
          <p:nvPr/>
        </p:nvSpPr>
        <p:spPr>
          <a:xfrm>
            <a:off x="770611" y="552412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CI</a:t>
            </a:r>
            <a:endParaRPr lang="en-IN" dirty="0"/>
          </a:p>
        </p:txBody>
      </p:sp>
      <p:sp>
        <p:nvSpPr>
          <p:cNvPr id="48" name="Rectangle 47">
            <a:extLst>
              <a:ext uri="{FF2B5EF4-FFF2-40B4-BE49-F238E27FC236}">
                <a16:creationId xmlns:a16="http://schemas.microsoft.com/office/drawing/2014/main" id="{38ED0EC5-C694-D2AA-28AE-C3BB20E00840}"/>
              </a:ext>
            </a:extLst>
          </p:cNvPr>
          <p:cNvSpPr/>
          <p:nvPr/>
        </p:nvSpPr>
        <p:spPr>
          <a:xfrm>
            <a:off x="1250005" y="510398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49" name="Rectangle 48">
            <a:extLst>
              <a:ext uri="{FF2B5EF4-FFF2-40B4-BE49-F238E27FC236}">
                <a16:creationId xmlns:a16="http://schemas.microsoft.com/office/drawing/2014/main" id="{503B0541-3C94-69B6-314E-D2B85B6694B3}"/>
              </a:ext>
            </a:extLst>
          </p:cNvPr>
          <p:cNvSpPr/>
          <p:nvPr/>
        </p:nvSpPr>
        <p:spPr>
          <a:xfrm>
            <a:off x="1250005" y="551607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50" name="Rectangle 49">
            <a:extLst>
              <a:ext uri="{FF2B5EF4-FFF2-40B4-BE49-F238E27FC236}">
                <a16:creationId xmlns:a16="http://schemas.microsoft.com/office/drawing/2014/main" id="{1E541138-5B8E-3CBF-054A-A30A80E1B088}"/>
              </a:ext>
            </a:extLst>
          </p:cNvPr>
          <p:cNvSpPr/>
          <p:nvPr/>
        </p:nvSpPr>
        <p:spPr>
          <a:xfrm>
            <a:off x="1729399" y="510465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endParaRPr lang="en-IN" dirty="0"/>
          </a:p>
        </p:txBody>
      </p:sp>
      <p:sp>
        <p:nvSpPr>
          <p:cNvPr id="51" name="Rectangle 50">
            <a:extLst>
              <a:ext uri="{FF2B5EF4-FFF2-40B4-BE49-F238E27FC236}">
                <a16:creationId xmlns:a16="http://schemas.microsoft.com/office/drawing/2014/main" id="{A66882E4-8869-DC8E-5231-F5EC2A27CFA0}"/>
              </a:ext>
            </a:extLst>
          </p:cNvPr>
          <p:cNvSpPr/>
          <p:nvPr/>
        </p:nvSpPr>
        <p:spPr>
          <a:xfrm>
            <a:off x="1729399" y="551674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52" name="Rectangle 51">
            <a:extLst>
              <a:ext uri="{FF2B5EF4-FFF2-40B4-BE49-F238E27FC236}">
                <a16:creationId xmlns:a16="http://schemas.microsoft.com/office/drawing/2014/main" id="{BE196377-89C6-474C-5853-5F6ADF955E3F}"/>
              </a:ext>
            </a:extLst>
          </p:cNvPr>
          <p:cNvSpPr/>
          <p:nvPr/>
        </p:nvSpPr>
        <p:spPr>
          <a:xfrm>
            <a:off x="2208793" y="511202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53" name="Rectangle 52">
            <a:extLst>
              <a:ext uri="{FF2B5EF4-FFF2-40B4-BE49-F238E27FC236}">
                <a16:creationId xmlns:a16="http://schemas.microsoft.com/office/drawing/2014/main" id="{F8309E92-5AE9-DB7A-0539-BD7F41DFF921}"/>
              </a:ext>
            </a:extLst>
          </p:cNvPr>
          <p:cNvSpPr/>
          <p:nvPr/>
        </p:nvSpPr>
        <p:spPr>
          <a:xfrm>
            <a:off x="2208793" y="552412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54" name="Rectangle 53">
            <a:extLst>
              <a:ext uri="{FF2B5EF4-FFF2-40B4-BE49-F238E27FC236}">
                <a16:creationId xmlns:a16="http://schemas.microsoft.com/office/drawing/2014/main" id="{4CDDE1D4-3081-9E6B-355F-072351CABE59}"/>
              </a:ext>
            </a:extLst>
          </p:cNvPr>
          <p:cNvSpPr/>
          <p:nvPr/>
        </p:nvSpPr>
        <p:spPr>
          <a:xfrm>
            <a:off x="2688187" y="511202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55" name="Rectangle 54">
            <a:extLst>
              <a:ext uri="{FF2B5EF4-FFF2-40B4-BE49-F238E27FC236}">
                <a16:creationId xmlns:a16="http://schemas.microsoft.com/office/drawing/2014/main" id="{897F993C-4793-C0AB-A86F-CBF81DCC1DBC}"/>
              </a:ext>
            </a:extLst>
          </p:cNvPr>
          <p:cNvSpPr/>
          <p:nvPr/>
        </p:nvSpPr>
        <p:spPr>
          <a:xfrm>
            <a:off x="2688187" y="552412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56" name="Rectangle 55">
            <a:extLst>
              <a:ext uri="{FF2B5EF4-FFF2-40B4-BE49-F238E27FC236}">
                <a16:creationId xmlns:a16="http://schemas.microsoft.com/office/drawing/2014/main" id="{48AA9573-199F-13DE-A482-3F2A444678E1}"/>
              </a:ext>
            </a:extLst>
          </p:cNvPr>
          <p:cNvSpPr/>
          <p:nvPr/>
        </p:nvSpPr>
        <p:spPr>
          <a:xfrm>
            <a:off x="3167581" y="511269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57" name="Rectangle 56">
            <a:extLst>
              <a:ext uri="{FF2B5EF4-FFF2-40B4-BE49-F238E27FC236}">
                <a16:creationId xmlns:a16="http://schemas.microsoft.com/office/drawing/2014/main" id="{29F63603-A4A4-8897-7BE9-6AA404041968}"/>
              </a:ext>
            </a:extLst>
          </p:cNvPr>
          <p:cNvSpPr/>
          <p:nvPr/>
        </p:nvSpPr>
        <p:spPr>
          <a:xfrm>
            <a:off x="3167581" y="552478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58" name="Rectangle 57">
            <a:extLst>
              <a:ext uri="{FF2B5EF4-FFF2-40B4-BE49-F238E27FC236}">
                <a16:creationId xmlns:a16="http://schemas.microsoft.com/office/drawing/2014/main" id="{D7586CFC-BA90-8C86-2F05-B5EC502A1B39}"/>
              </a:ext>
            </a:extLst>
          </p:cNvPr>
          <p:cNvSpPr/>
          <p:nvPr/>
        </p:nvSpPr>
        <p:spPr>
          <a:xfrm>
            <a:off x="3646975" y="510398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59" name="Rectangle 58">
            <a:extLst>
              <a:ext uri="{FF2B5EF4-FFF2-40B4-BE49-F238E27FC236}">
                <a16:creationId xmlns:a16="http://schemas.microsoft.com/office/drawing/2014/main" id="{DD5353DF-976D-EFD6-0D8D-02E0B7CC160C}"/>
              </a:ext>
            </a:extLst>
          </p:cNvPr>
          <p:cNvSpPr/>
          <p:nvPr/>
        </p:nvSpPr>
        <p:spPr>
          <a:xfrm>
            <a:off x="3646975" y="551607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60" name="Rectangle 59">
            <a:extLst>
              <a:ext uri="{FF2B5EF4-FFF2-40B4-BE49-F238E27FC236}">
                <a16:creationId xmlns:a16="http://schemas.microsoft.com/office/drawing/2014/main" id="{7523983F-D53A-A5BF-F1C0-B93681DA8845}"/>
              </a:ext>
            </a:extLst>
          </p:cNvPr>
          <p:cNvSpPr/>
          <p:nvPr/>
        </p:nvSpPr>
        <p:spPr>
          <a:xfrm>
            <a:off x="4126369" y="510398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1" name="Rectangle 60">
            <a:extLst>
              <a:ext uri="{FF2B5EF4-FFF2-40B4-BE49-F238E27FC236}">
                <a16:creationId xmlns:a16="http://schemas.microsoft.com/office/drawing/2014/main" id="{02C3877A-517E-EDDA-4B10-8B3F8F2CA20F}"/>
              </a:ext>
            </a:extLst>
          </p:cNvPr>
          <p:cNvSpPr/>
          <p:nvPr/>
        </p:nvSpPr>
        <p:spPr>
          <a:xfrm>
            <a:off x="4126369" y="551607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2" name="Rectangle 61">
            <a:extLst>
              <a:ext uri="{FF2B5EF4-FFF2-40B4-BE49-F238E27FC236}">
                <a16:creationId xmlns:a16="http://schemas.microsoft.com/office/drawing/2014/main" id="{C309C791-7EB7-AA54-B80D-847230A987A0}"/>
              </a:ext>
            </a:extLst>
          </p:cNvPr>
          <p:cNvSpPr/>
          <p:nvPr/>
        </p:nvSpPr>
        <p:spPr>
          <a:xfrm>
            <a:off x="4605763" y="510465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63" name="Rectangle 62">
            <a:extLst>
              <a:ext uri="{FF2B5EF4-FFF2-40B4-BE49-F238E27FC236}">
                <a16:creationId xmlns:a16="http://schemas.microsoft.com/office/drawing/2014/main" id="{C729B9BA-BB69-F9DF-F963-C43E929D1469}"/>
              </a:ext>
            </a:extLst>
          </p:cNvPr>
          <p:cNvSpPr/>
          <p:nvPr/>
        </p:nvSpPr>
        <p:spPr>
          <a:xfrm>
            <a:off x="4605763" y="551674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endParaRPr lang="en-IN" dirty="0"/>
          </a:p>
        </p:txBody>
      </p:sp>
      <p:sp>
        <p:nvSpPr>
          <p:cNvPr id="64" name="TextBox 63">
            <a:extLst>
              <a:ext uri="{FF2B5EF4-FFF2-40B4-BE49-F238E27FC236}">
                <a16:creationId xmlns:a16="http://schemas.microsoft.com/office/drawing/2014/main" id="{A42064B4-BDCF-9E42-1023-E0982CA60179}"/>
              </a:ext>
            </a:extLst>
          </p:cNvPr>
          <p:cNvSpPr txBox="1"/>
          <p:nvPr/>
        </p:nvSpPr>
        <p:spPr>
          <a:xfrm>
            <a:off x="580013" y="4642563"/>
            <a:ext cx="4501553" cy="461665"/>
          </a:xfrm>
          <a:prstGeom prst="rect">
            <a:avLst/>
          </a:prstGeom>
          <a:noFill/>
        </p:spPr>
        <p:txBody>
          <a:bodyPr wrap="none" rtlCol="0">
            <a:spAutoFit/>
          </a:bodyPr>
          <a:lstStyle/>
          <a:p>
            <a:r>
              <a:rPr lang="en-US" sz="2400" b="1" dirty="0">
                <a:latin typeface="Book Antiqua" panose="02040602050305030304" pitchFamily="18" charset="0"/>
              </a:rPr>
              <a:t>Polynomial SUM using Arrays</a:t>
            </a:r>
            <a:endParaRPr lang="en-IN" sz="2400" b="1" dirty="0">
              <a:latin typeface="Book Antiqua" panose="02040602050305030304" pitchFamily="18" charset="0"/>
            </a:endParaRPr>
          </a:p>
        </p:txBody>
      </p:sp>
    </p:spTree>
    <p:extLst>
      <p:ext uri="{BB962C8B-B14F-4D97-AF65-F5344CB8AC3E}">
        <p14:creationId xmlns:p14="http://schemas.microsoft.com/office/powerpoint/2010/main" val="223590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500"/>
                                        <p:tgtEl>
                                          <p:spTgt spid="10"/>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randombar(horizontal)">
                                      <p:cBhvr>
                                        <p:cTn id="21" dur="500"/>
                                        <p:tgtEl>
                                          <p:spTgt spid="11"/>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randombar(horizontal)">
                                      <p:cBhvr>
                                        <p:cTn id="24" dur="500"/>
                                        <p:tgtEl>
                                          <p:spTgt spid="12"/>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randombar(horizontal)">
                                      <p:cBhvr>
                                        <p:cTn id="27" dur="500"/>
                                        <p:tgtEl>
                                          <p:spTgt spid="13"/>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randombar(horizontal)">
                                      <p:cBhvr>
                                        <p:cTn id="30" dur="500"/>
                                        <p:tgtEl>
                                          <p:spTgt spid="14"/>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randombar(horizontal)">
                                      <p:cBhvr>
                                        <p:cTn id="33" dur="500"/>
                                        <p:tgtEl>
                                          <p:spTgt spid="15"/>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randombar(horizontal)">
                                      <p:cBhvr>
                                        <p:cTn id="36" dur="500"/>
                                        <p:tgtEl>
                                          <p:spTgt spid="16"/>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randombar(horizontal)">
                                      <p:cBhvr>
                                        <p:cTn id="42" dur="500"/>
                                        <p:tgtEl>
                                          <p:spTgt spid="18"/>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randombar(horizontal)">
                                      <p:cBhvr>
                                        <p:cTn id="45" dur="500"/>
                                        <p:tgtEl>
                                          <p:spTgt spid="19"/>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randombar(horizontal)">
                                      <p:cBhvr>
                                        <p:cTn id="48" dur="500"/>
                                        <p:tgtEl>
                                          <p:spTgt spid="20"/>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randombar(horizontal)">
                                      <p:cBhvr>
                                        <p:cTn id="51" dur="500"/>
                                        <p:tgtEl>
                                          <p:spTgt spid="21"/>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randombar(horizontal)">
                                      <p:cBhvr>
                                        <p:cTn id="54" dur="500"/>
                                        <p:tgtEl>
                                          <p:spTgt spid="22"/>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randombar(horizontal)">
                                      <p:cBhvr>
                                        <p:cTn id="57" dur="500"/>
                                        <p:tgtEl>
                                          <p:spTgt spid="23"/>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randombar(horizontal)">
                                      <p:cBhvr>
                                        <p:cTn id="60" dur="500"/>
                                        <p:tgtEl>
                                          <p:spTgt spid="24"/>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randombar(horizontal)">
                                      <p:cBhvr>
                                        <p:cTn id="63" dur="500"/>
                                        <p:tgtEl>
                                          <p:spTgt spid="25"/>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randombar(horizontal)">
                                      <p:cBhvr>
                                        <p:cTn id="66" dur="500"/>
                                        <p:tgtEl>
                                          <p:spTgt spid="26"/>
                                        </p:tgtEl>
                                      </p:cBhvr>
                                    </p:animEffect>
                                  </p:childTnLst>
                                </p:cTn>
                              </p:par>
                            </p:childTnLst>
                          </p:cTn>
                        </p:par>
                      </p:childTnLst>
                    </p:cTn>
                  </p:par>
                  <p:par>
                    <p:cTn id="67" fill="hold">
                      <p:stCondLst>
                        <p:cond delay="indefinite"/>
                      </p:stCondLst>
                      <p:childTnLst>
                        <p:par>
                          <p:cTn id="68" fill="hold">
                            <p:stCondLst>
                              <p:cond delay="0"/>
                            </p:stCondLst>
                            <p:childTnLst>
                              <p:par>
                                <p:cTn id="69" presetID="14" presetClass="entr" presetSubtype="1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randombar(horizontal)">
                                      <p:cBhvr>
                                        <p:cTn id="71" dur="500"/>
                                        <p:tgtEl>
                                          <p:spTgt spid="27"/>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randombar(horizontal)">
                                      <p:cBhvr>
                                        <p:cTn id="74" dur="500"/>
                                        <p:tgtEl>
                                          <p:spTgt spid="28"/>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randombar(horizontal)">
                                      <p:cBhvr>
                                        <p:cTn id="77" dur="500"/>
                                        <p:tgtEl>
                                          <p:spTgt spid="29"/>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randombar(horizontal)">
                                      <p:cBhvr>
                                        <p:cTn id="80" dur="500"/>
                                        <p:tgtEl>
                                          <p:spTgt spid="30"/>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randombar(horizontal)">
                                      <p:cBhvr>
                                        <p:cTn id="83" dur="500"/>
                                        <p:tgtEl>
                                          <p:spTgt spid="31"/>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randombar(horizontal)">
                                      <p:cBhvr>
                                        <p:cTn id="86" dur="500"/>
                                        <p:tgtEl>
                                          <p:spTgt spid="32"/>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randombar(horizontal)">
                                      <p:cBhvr>
                                        <p:cTn id="89" dur="500"/>
                                        <p:tgtEl>
                                          <p:spTgt spid="33"/>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randombar(horizontal)">
                                      <p:cBhvr>
                                        <p:cTn id="92" dur="500"/>
                                        <p:tgtEl>
                                          <p:spTgt spid="34"/>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randombar(horizontal)">
                                      <p:cBhvr>
                                        <p:cTn id="95" dur="500"/>
                                        <p:tgtEl>
                                          <p:spTgt spid="35"/>
                                        </p:tgtEl>
                                      </p:cBhvr>
                                    </p:animEffect>
                                  </p:childTnLst>
                                </p:cTn>
                              </p:par>
                              <p:par>
                                <p:cTn id="96" presetID="14" presetClass="entr" presetSubtype="10" fill="hold" grpId="0" nodeType="with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randombar(horizontal)">
                                      <p:cBhvr>
                                        <p:cTn id="98" dur="500"/>
                                        <p:tgtEl>
                                          <p:spTgt spid="36"/>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37"/>
                                        </p:tgtEl>
                                        <p:attrNameLst>
                                          <p:attrName>style.visibility</p:attrName>
                                        </p:attrNameLst>
                                      </p:cBhvr>
                                      <p:to>
                                        <p:strVal val="visible"/>
                                      </p:to>
                                    </p:set>
                                    <p:animEffect transition="in" filter="randombar(horizontal)">
                                      <p:cBhvr>
                                        <p:cTn id="101" dur="500"/>
                                        <p:tgtEl>
                                          <p:spTgt spid="37"/>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38"/>
                                        </p:tgtEl>
                                        <p:attrNameLst>
                                          <p:attrName>style.visibility</p:attrName>
                                        </p:attrNameLst>
                                      </p:cBhvr>
                                      <p:to>
                                        <p:strVal val="visible"/>
                                      </p:to>
                                    </p:set>
                                    <p:animEffect transition="in" filter="randombar(horizontal)">
                                      <p:cBhvr>
                                        <p:cTn id="104" dur="500"/>
                                        <p:tgtEl>
                                          <p:spTgt spid="38"/>
                                        </p:tgtEl>
                                      </p:cBhvr>
                                    </p:animEffect>
                                  </p:childTnLst>
                                </p:cTn>
                              </p:par>
                              <p:par>
                                <p:cTn id="105" presetID="14" presetClass="entr" presetSubtype="10" fill="hold" grpId="0" nodeType="with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randombar(horizontal)">
                                      <p:cBhvr>
                                        <p:cTn id="107" dur="500"/>
                                        <p:tgtEl>
                                          <p:spTgt spid="39"/>
                                        </p:tgtEl>
                                      </p:cBhvr>
                                    </p:animEffect>
                                  </p:childTnLst>
                                </p:cTn>
                              </p:par>
                              <p:par>
                                <p:cTn id="108" presetID="14" presetClass="entr" presetSubtype="10" fill="hold" grpId="0" nodeType="withEffect">
                                  <p:stCondLst>
                                    <p:cond delay="0"/>
                                  </p:stCondLst>
                                  <p:childTnLst>
                                    <p:set>
                                      <p:cBhvr>
                                        <p:cTn id="109" dur="1" fill="hold">
                                          <p:stCondLst>
                                            <p:cond delay="0"/>
                                          </p:stCondLst>
                                        </p:cTn>
                                        <p:tgtEl>
                                          <p:spTgt spid="40"/>
                                        </p:tgtEl>
                                        <p:attrNameLst>
                                          <p:attrName>style.visibility</p:attrName>
                                        </p:attrNameLst>
                                      </p:cBhvr>
                                      <p:to>
                                        <p:strVal val="visible"/>
                                      </p:to>
                                    </p:set>
                                    <p:animEffect transition="in" filter="randombar(horizontal)">
                                      <p:cBhvr>
                                        <p:cTn id="110" dur="500"/>
                                        <p:tgtEl>
                                          <p:spTgt spid="40"/>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41"/>
                                        </p:tgtEl>
                                        <p:attrNameLst>
                                          <p:attrName>style.visibility</p:attrName>
                                        </p:attrNameLst>
                                      </p:cBhvr>
                                      <p:to>
                                        <p:strVal val="visible"/>
                                      </p:to>
                                    </p:set>
                                    <p:animEffect transition="in" filter="randombar(horizontal)">
                                      <p:cBhvr>
                                        <p:cTn id="113" dur="500"/>
                                        <p:tgtEl>
                                          <p:spTgt spid="41"/>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42"/>
                                        </p:tgtEl>
                                        <p:attrNameLst>
                                          <p:attrName>style.visibility</p:attrName>
                                        </p:attrNameLst>
                                      </p:cBhvr>
                                      <p:to>
                                        <p:strVal val="visible"/>
                                      </p:to>
                                    </p:set>
                                    <p:animEffect transition="in" filter="randombar(horizontal)">
                                      <p:cBhvr>
                                        <p:cTn id="116" dur="500"/>
                                        <p:tgtEl>
                                          <p:spTgt spid="42"/>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43"/>
                                        </p:tgtEl>
                                        <p:attrNameLst>
                                          <p:attrName>style.visibility</p:attrName>
                                        </p:attrNameLst>
                                      </p:cBhvr>
                                      <p:to>
                                        <p:strVal val="visible"/>
                                      </p:to>
                                    </p:set>
                                    <p:animEffect transition="in" filter="randombar(horizontal)">
                                      <p:cBhvr>
                                        <p:cTn id="119" dur="500"/>
                                        <p:tgtEl>
                                          <p:spTgt spid="43"/>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44"/>
                                        </p:tgtEl>
                                        <p:attrNameLst>
                                          <p:attrName>style.visibility</p:attrName>
                                        </p:attrNameLst>
                                      </p:cBhvr>
                                      <p:to>
                                        <p:strVal val="visible"/>
                                      </p:to>
                                    </p:set>
                                    <p:animEffect transition="in" filter="randombar(horizontal)">
                                      <p:cBhvr>
                                        <p:cTn id="122" dur="500"/>
                                        <p:tgtEl>
                                          <p:spTgt spid="44"/>
                                        </p:tgtEl>
                                      </p:cBhvr>
                                    </p:animEffect>
                                  </p:childTnLst>
                                </p:cTn>
                              </p:par>
                              <p:par>
                                <p:cTn id="123" presetID="14" presetClass="entr" presetSubtype="10" fill="hold" grpId="0" nodeType="with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randombar(horizontal)">
                                      <p:cBhvr>
                                        <p:cTn id="125" dur="500"/>
                                        <p:tgtEl>
                                          <p:spTgt spid="45"/>
                                        </p:tgtEl>
                                      </p:cBhvr>
                                    </p:animEffect>
                                  </p:childTnLst>
                                </p:cTn>
                              </p:par>
                            </p:childTnLst>
                          </p:cTn>
                        </p:par>
                      </p:childTnLst>
                    </p:cTn>
                  </p:par>
                  <p:par>
                    <p:cTn id="126" fill="hold">
                      <p:stCondLst>
                        <p:cond delay="indefinite"/>
                      </p:stCondLst>
                      <p:childTnLst>
                        <p:par>
                          <p:cTn id="127" fill="hold">
                            <p:stCondLst>
                              <p:cond delay="0"/>
                            </p:stCondLst>
                            <p:childTnLst>
                              <p:par>
                                <p:cTn id="128" presetID="14" presetClass="entr" presetSubtype="10" fill="hold" grpId="0" nodeType="clickEffect">
                                  <p:stCondLst>
                                    <p:cond delay="0"/>
                                  </p:stCondLst>
                                  <p:childTnLst>
                                    <p:set>
                                      <p:cBhvr>
                                        <p:cTn id="129" dur="1" fill="hold">
                                          <p:stCondLst>
                                            <p:cond delay="0"/>
                                          </p:stCondLst>
                                        </p:cTn>
                                        <p:tgtEl>
                                          <p:spTgt spid="64"/>
                                        </p:tgtEl>
                                        <p:attrNameLst>
                                          <p:attrName>style.visibility</p:attrName>
                                        </p:attrNameLst>
                                      </p:cBhvr>
                                      <p:to>
                                        <p:strVal val="visible"/>
                                      </p:to>
                                    </p:set>
                                    <p:animEffect transition="in" filter="randombar(horizontal)">
                                      <p:cBhvr>
                                        <p:cTn id="130" dur="500"/>
                                        <p:tgtEl>
                                          <p:spTgt spid="64"/>
                                        </p:tgtEl>
                                      </p:cBhvr>
                                    </p:animEffect>
                                  </p:childTnLst>
                                </p:cTn>
                              </p:par>
                            </p:childTnLst>
                          </p:cTn>
                        </p:par>
                      </p:childTnLst>
                    </p:cTn>
                  </p:par>
                  <p:par>
                    <p:cTn id="131" fill="hold">
                      <p:stCondLst>
                        <p:cond delay="indefinite"/>
                      </p:stCondLst>
                      <p:childTnLst>
                        <p:par>
                          <p:cTn id="132" fill="hold">
                            <p:stCondLst>
                              <p:cond delay="0"/>
                            </p:stCondLst>
                            <p:childTnLst>
                              <p:par>
                                <p:cTn id="133" presetID="14" presetClass="entr" presetSubtype="10" fill="hold" grpId="0" nodeType="clickEffect">
                                  <p:stCondLst>
                                    <p:cond delay="0"/>
                                  </p:stCondLst>
                                  <p:childTnLst>
                                    <p:set>
                                      <p:cBhvr>
                                        <p:cTn id="134" dur="1" fill="hold">
                                          <p:stCondLst>
                                            <p:cond delay="0"/>
                                          </p:stCondLst>
                                        </p:cTn>
                                        <p:tgtEl>
                                          <p:spTgt spid="46"/>
                                        </p:tgtEl>
                                        <p:attrNameLst>
                                          <p:attrName>style.visibility</p:attrName>
                                        </p:attrNameLst>
                                      </p:cBhvr>
                                      <p:to>
                                        <p:strVal val="visible"/>
                                      </p:to>
                                    </p:set>
                                    <p:animEffect transition="in" filter="randombar(horizontal)">
                                      <p:cBhvr>
                                        <p:cTn id="135" dur="500"/>
                                        <p:tgtEl>
                                          <p:spTgt spid="46"/>
                                        </p:tgtEl>
                                      </p:cBhvr>
                                    </p:animEffect>
                                  </p:childTnLst>
                                </p:cTn>
                              </p:par>
                              <p:par>
                                <p:cTn id="136" presetID="14" presetClass="entr" presetSubtype="10" fill="hold" grpId="0" nodeType="withEffect">
                                  <p:stCondLst>
                                    <p:cond delay="0"/>
                                  </p:stCondLst>
                                  <p:childTnLst>
                                    <p:set>
                                      <p:cBhvr>
                                        <p:cTn id="137" dur="1" fill="hold">
                                          <p:stCondLst>
                                            <p:cond delay="0"/>
                                          </p:stCondLst>
                                        </p:cTn>
                                        <p:tgtEl>
                                          <p:spTgt spid="47"/>
                                        </p:tgtEl>
                                        <p:attrNameLst>
                                          <p:attrName>style.visibility</p:attrName>
                                        </p:attrNameLst>
                                      </p:cBhvr>
                                      <p:to>
                                        <p:strVal val="visible"/>
                                      </p:to>
                                    </p:set>
                                    <p:animEffect transition="in" filter="randombar(horizontal)">
                                      <p:cBhvr>
                                        <p:cTn id="138" dur="500"/>
                                        <p:tgtEl>
                                          <p:spTgt spid="47"/>
                                        </p:tgtEl>
                                      </p:cBhvr>
                                    </p:animEffect>
                                  </p:childTnLst>
                                </p:cTn>
                              </p:par>
                            </p:childTnLst>
                          </p:cTn>
                        </p:par>
                      </p:childTnLst>
                    </p:cTn>
                  </p:par>
                  <p:par>
                    <p:cTn id="139" fill="hold">
                      <p:stCondLst>
                        <p:cond delay="indefinite"/>
                      </p:stCondLst>
                      <p:childTnLst>
                        <p:par>
                          <p:cTn id="140" fill="hold">
                            <p:stCondLst>
                              <p:cond delay="0"/>
                            </p:stCondLst>
                            <p:childTnLst>
                              <p:par>
                                <p:cTn id="141" presetID="14" presetClass="entr" presetSubtype="10" fill="hold" grpId="0" nodeType="clickEffect">
                                  <p:stCondLst>
                                    <p:cond delay="0"/>
                                  </p:stCondLst>
                                  <p:childTnLst>
                                    <p:set>
                                      <p:cBhvr>
                                        <p:cTn id="142" dur="1" fill="hold">
                                          <p:stCondLst>
                                            <p:cond delay="0"/>
                                          </p:stCondLst>
                                        </p:cTn>
                                        <p:tgtEl>
                                          <p:spTgt spid="54"/>
                                        </p:tgtEl>
                                        <p:attrNameLst>
                                          <p:attrName>style.visibility</p:attrName>
                                        </p:attrNameLst>
                                      </p:cBhvr>
                                      <p:to>
                                        <p:strVal val="visible"/>
                                      </p:to>
                                    </p:set>
                                    <p:animEffect transition="in" filter="randombar(horizontal)">
                                      <p:cBhvr>
                                        <p:cTn id="143" dur="500"/>
                                        <p:tgtEl>
                                          <p:spTgt spid="54"/>
                                        </p:tgtEl>
                                      </p:cBhvr>
                                    </p:animEffect>
                                  </p:childTnLst>
                                </p:cTn>
                              </p:par>
                              <p:par>
                                <p:cTn id="144" presetID="14" presetClass="entr" presetSubtype="10" fill="hold" grpId="0" nodeType="withEffect">
                                  <p:stCondLst>
                                    <p:cond delay="0"/>
                                  </p:stCondLst>
                                  <p:childTnLst>
                                    <p:set>
                                      <p:cBhvr>
                                        <p:cTn id="145" dur="1" fill="hold">
                                          <p:stCondLst>
                                            <p:cond delay="0"/>
                                          </p:stCondLst>
                                        </p:cTn>
                                        <p:tgtEl>
                                          <p:spTgt spid="55"/>
                                        </p:tgtEl>
                                        <p:attrNameLst>
                                          <p:attrName>style.visibility</p:attrName>
                                        </p:attrNameLst>
                                      </p:cBhvr>
                                      <p:to>
                                        <p:strVal val="visible"/>
                                      </p:to>
                                    </p:set>
                                    <p:animEffect transition="in" filter="randombar(horizontal)">
                                      <p:cBhvr>
                                        <p:cTn id="146" dur="500"/>
                                        <p:tgtEl>
                                          <p:spTgt spid="55"/>
                                        </p:tgtEl>
                                      </p:cBhvr>
                                    </p:animEffect>
                                  </p:childTnLst>
                                </p:cTn>
                              </p:par>
                            </p:childTnLst>
                          </p:cTn>
                        </p:par>
                      </p:childTnLst>
                    </p:cTn>
                  </p:par>
                  <p:par>
                    <p:cTn id="147" fill="hold">
                      <p:stCondLst>
                        <p:cond delay="indefinite"/>
                      </p:stCondLst>
                      <p:childTnLst>
                        <p:par>
                          <p:cTn id="148" fill="hold">
                            <p:stCondLst>
                              <p:cond delay="0"/>
                            </p:stCondLst>
                            <p:childTnLst>
                              <p:par>
                                <p:cTn id="149" presetID="14" presetClass="entr" presetSubtype="10" fill="hold" grpId="0" nodeType="clickEffect">
                                  <p:stCondLst>
                                    <p:cond delay="0"/>
                                  </p:stCondLst>
                                  <p:childTnLst>
                                    <p:set>
                                      <p:cBhvr>
                                        <p:cTn id="150" dur="1" fill="hold">
                                          <p:stCondLst>
                                            <p:cond delay="0"/>
                                          </p:stCondLst>
                                        </p:cTn>
                                        <p:tgtEl>
                                          <p:spTgt spid="52"/>
                                        </p:tgtEl>
                                        <p:attrNameLst>
                                          <p:attrName>style.visibility</p:attrName>
                                        </p:attrNameLst>
                                      </p:cBhvr>
                                      <p:to>
                                        <p:strVal val="visible"/>
                                      </p:to>
                                    </p:set>
                                    <p:animEffect transition="in" filter="randombar(horizontal)">
                                      <p:cBhvr>
                                        <p:cTn id="151" dur="500"/>
                                        <p:tgtEl>
                                          <p:spTgt spid="52"/>
                                        </p:tgtEl>
                                      </p:cBhvr>
                                    </p:animEffect>
                                  </p:childTnLst>
                                </p:cTn>
                              </p:par>
                              <p:par>
                                <p:cTn id="152" presetID="14" presetClass="entr" presetSubtype="10" fill="hold" grpId="0" nodeType="withEffect">
                                  <p:stCondLst>
                                    <p:cond delay="0"/>
                                  </p:stCondLst>
                                  <p:childTnLst>
                                    <p:set>
                                      <p:cBhvr>
                                        <p:cTn id="153" dur="1" fill="hold">
                                          <p:stCondLst>
                                            <p:cond delay="0"/>
                                          </p:stCondLst>
                                        </p:cTn>
                                        <p:tgtEl>
                                          <p:spTgt spid="53"/>
                                        </p:tgtEl>
                                        <p:attrNameLst>
                                          <p:attrName>style.visibility</p:attrName>
                                        </p:attrNameLst>
                                      </p:cBhvr>
                                      <p:to>
                                        <p:strVal val="visible"/>
                                      </p:to>
                                    </p:set>
                                    <p:animEffect transition="in" filter="randombar(horizontal)">
                                      <p:cBhvr>
                                        <p:cTn id="154" dur="500"/>
                                        <p:tgtEl>
                                          <p:spTgt spid="53"/>
                                        </p:tgtEl>
                                      </p:cBhvr>
                                    </p:animEffect>
                                  </p:childTnLst>
                                </p:cTn>
                              </p:par>
                            </p:childTnLst>
                          </p:cTn>
                        </p:par>
                      </p:childTnLst>
                    </p:cTn>
                  </p:par>
                  <p:par>
                    <p:cTn id="155" fill="hold">
                      <p:stCondLst>
                        <p:cond delay="indefinite"/>
                      </p:stCondLst>
                      <p:childTnLst>
                        <p:par>
                          <p:cTn id="156" fill="hold">
                            <p:stCondLst>
                              <p:cond delay="0"/>
                            </p:stCondLst>
                            <p:childTnLst>
                              <p:par>
                                <p:cTn id="157" presetID="14" presetClass="entr" presetSubtype="10" fill="hold" grpId="0" nodeType="clickEffect">
                                  <p:stCondLst>
                                    <p:cond delay="0"/>
                                  </p:stCondLst>
                                  <p:childTnLst>
                                    <p:set>
                                      <p:cBhvr>
                                        <p:cTn id="158" dur="1" fill="hold">
                                          <p:stCondLst>
                                            <p:cond delay="0"/>
                                          </p:stCondLst>
                                        </p:cTn>
                                        <p:tgtEl>
                                          <p:spTgt spid="50"/>
                                        </p:tgtEl>
                                        <p:attrNameLst>
                                          <p:attrName>style.visibility</p:attrName>
                                        </p:attrNameLst>
                                      </p:cBhvr>
                                      <p:to>
                                        <p:strVal val="visible"/>
                                      </p:to>
                                    </p:set>
                                    <p:animEffect transition="in" filter="randombar(horizontal)">
                                      <p:cBhvr>
                                        <p:cTn id="159" dur="500"/>
                                        <p:tgtEl>
                                          <p:spTgt spid="50"/>
                                        </p:tgtEl>
                                      </p:cBhvr>
                                    </p:animEffect>
                                  </p:childTnLst>
                                </p:cTn>
                              </p:par>
                              <p:par>
                                <p:cTn id="160" presetID="14" presetClass="entr" presetSubtype="10" fill="hold" grpId="0" nodeType="withEffect">
                                  <p:stCondLst>
                                    <p:cond delay="0"/>
                                  </p:stCondLst>
                                  <p:childTnLst>
                                    <p:set>
                                      <p:cBhvr>
                                        <p:cTn id="161" dur="1" fill="hold">
                                          <p:stCondLst>
                                            <p:cond delay="0"/>
                                          </p:stCondLst>
                                        </p:cTn>
                                        <p:tgtEl>
                                          <p:spTgt spid="51"/>
                                        </p:tgtEl>
                                        <p:attrNameLst>
                                          <p:attrName>style.visibility</p:attrName>
                                        </p:attrNameLst>
                                      </p:cBhvr>
                                      <p:to>
                                        <p:strVal val="visible"/>
                                      </p:to>
                                    </p:set>
                                    <p:animEffect transition="in" filter="randombar(horizontal)">
                                      <p:cBhvr>
                                        <p:cTn id="162" dur="500"/>
                                        <p:tgtEl>
                                          <p:spTgt spid="51"/>
                                        </p:tgtEl>
                                      </p:cBhvr>
                                    </p:animEffect>
                                  </p:childTnLst>
                                </p:cTn>
                              </p:par>
                            </p:childTnLst>
                          </p:cTn>
                        </p:par>
                      </p:childTnLst>
                    </p:cTn>
                  </p:par>
                  <p:par>
                    <p:cTn id="163" fill="hold">
                      <p:stCondLst>
                        <p:cond delay="indefinite"/>
                      </p:stCondLst>
                      <p:childTnLst>
                        <p:par>
                          <p:cTn id="164" fill="hold">
                            <p:stCondLst>
                              <p:cond delay="0"/>
                            </p:stCondLst>
                            <p:childTnLst>
                              <p:par>
                                <p:cTn id="165" presetID="14" presetClass="entr" presetSubtype="10" fill="hold" grpId="0" nodeType="clickEffect">
                                  <p:stCondLst>
                                    <p:cond delay="0"/>
                                  </p:stCondLst>
                                  <p:childTnLst>
                                    <p:set>
                                      <p:cBhvr>
                                        <p:cTn id="166" dur="1" fill="hold">
                                          <p:stCondLst>
                                            <p:cond delay="0"/>
                                          </p:stCondLst>
                                        </p:cTn>
                                        <p:tgtEl>
                                          <p:spTgt spid="48"/>
                                        </p:tgtEl>
                                        <p:attrNameLst>
                                          <p:attrName>style.visibility</p:attrName>
                                        </p:attrNameLst>
                                      </p:cBhvr>
                                      <p:to>
                                        <p:strVal val="visible"/>
                                      </p:to>
                                    </p:set>
                                    <p:animEffect transition="in" filter="randombar(horizontal)">
                                      <p:cBhvr>
                                        <p:cTn id="167" dur="500"/>
                                        <p:tgtEl>
                                          <p:spTgt spid="48"/>
                                        </p:tgtEl>
                                      </p:cBhvr>
                                    </p:animEffect>
                                  </p:childTnLst>
                                </p:cTn>
                              </p:par>
                              <p:par>
                                <p:cTn id="168" presetID="14" presetClass="entr" presetSubtype="10" fill="hold" grpId="0" nodeType="withEffect">
                                  <p:stCondLst>
                                    <p:cond delay="0"/>
                                  </p:stCondLst>
                                  <p:childTnLst>
                                    <p:set>
                                      <p:cBhvr>
                                        <p:cTn id="169" dur="1" fill="hold">
                                          <p:stCondLst>
                                            <p:cond delay="0"/>
                                          </p:stCondLst>
                                        </p:cTn>
                                        <p:tgtEl>
                                          <p:spTgt spid="49"/>
                                        </p:tgtEl>
                                        <p:attrNameLst>
                                          <p:attrName>style.visibility</p:attrName>
                                        </p:attrNameLst>
                                      </p:cBhvr>
                                      <p:to>
                                        <p:strVal val="visible"/>
                                      </p:to>
                                    </p:set>
                                    <p:animEffect transition="in" filter="randombar(horizontal)">
                                      <p:cBhvr>
                                        <p:cTn id="170" dur="500"/>
                                        <p:tgtEl>
                                          <p:spTgt spid="49"/>
                                        </p:tgtEl>
                                      </p:cBhvr>
                                    </p:animEffect>
                                  </p:childTnLst>
                                </p:cTn>
                              </p:par>
                            </p:childTnLst>
                          </p:cTn>
                        </p:par>
                      </p:childTnLst>
                    </p:cTn>
                  </p:par>
                  <p:par>
                    <p:cTn id="171" fill="hold">
                      <p:stCondLst>
                        <p:cond delay="indefinite"/>
                      </p:stCondLst>
                      <p:childTnLst>
                        <p:par>
                          <p:cTn id="172" fill="hold">
                            <p:stCondLst>
                              <p:cond delay="0"/>
                            </p:stCondLst>
                            <p:childTnLst>
                              <p:par>
                                <p:cTn id="173" presetID="14" presetClass="entr" presetSubtype="10" fill="hold" grpId="0" nodeType="clickEffect">
                                  <p:stCondLst>
                                    <p:cond delay="0"/>
                                  </p:stCondLst>
                                  <p:childTnLst>
                                    <p:set>
                                      <p:cBhvr>
                                        <p:cTn id="174" dur="1" fill="hold">
                                          <p:stCondLst>
                                            <p:cond delay="0"/>
                                          </p:stCondLst>
                                        </p:cTn>
                                        <p:tgtEl>
                                          <p:spTgt spid="56"/>
                                        </p:tgtEl>
                                        <p:attrNameLst>
                                          <p:attrName>style.visibility</p:attrName>
                                        </p:attrNameLst>
                                      </p:cBhvr>
                                      <p:to>
                                        <p:strVal val="visible"/>
                                      </p:to>
                                    </p:set>
                                    <p:animEffect transition="in" filter="randombar(horizontal)">
                                      <p:cBhvr>
                                        <p:cTn id="175" dur="500"/>
                                        <p:tgtEl>
                                          <p:spTgt spid="56"/>
                                        </p:tgtEl>
                                      </p:cBhvr>
                                    </p:animEffect>
                                  </p:childTnLst>
                                </p:cTn>
                              </p:par>
                              <p:par>
                                <p:cTn id="176" presetID="14" presetClass="entr" presetSubtype="10" fill="hold" grpId="0" nodeType="withEffect">
                                  <p:stCondLst>
                                    <p:cond delay="0"/>
                                  </p:stCondLst>
                                  <p:childTnLst>
                                    <p:set>
                                      <p:cBhvr>
                                        <p:cTn id="177" dur="1" fill="hold">
                                          <p:stCondLst>
                                            <p:cond delay="0"/>
                                          </p:stCondLst>
                                        </p:cTn>
                                        <p:tgtEl>
                                          <p:spTgt spid="57"/>
                                        </p:tgtEl>
                                        <p:attrNameLst>
                                          <p:attrName>style.visibility</p:attrName>
                                        </p:attrNameLst>
                                      </p:cBhvr>
                                      <p:to>
                                        <p:strVal val="visible"/>
                                      </p:to>
                                    </p:set>
                                    <p:animEffect transition="in" filter="randombar(horizontal)">
                                      <p:cBhvr>
                                        <p:cTn id="178" dur="500"/>
                                        <p:tgtEl>
                                          <p:spTgt spid="57"/>
                                        </p:tgtEl>
                                      </p:cBhvr>
                                    </p:animEffect>
                                  </p:childTnLst>
                                </p:cTn>
                              </p:par>
                              <p:par>
                                <p:cTn id="179" presetID="14" presetClass="entr" presetSubtype="10" fill="hold" grpId="0" nodeType="withEffect">
                                  <p:stCondLst>
                                    <p:cond delay="0"/>
                                  </p:stCondLst>
                                  <p:childTnLst>
                                    <p:set>
                                      <p:cBhvr>
                                        <p:cTn id="180" dur="1" fill="hold">
                                          <p:stCondLst>
                                            <p:cond delay="0"/>
                                          </p:stCondLst>
                                        </p:cTn>
                                        <p:tgtEl>
                                          <p:spTgt spid="58"/>
                                        </p:tgtEl>
                                        <p:attrNameLst>
                                          <p:attrName>style.visibility</p:attrName>
                                        </p:attrNameLst>
                                      </p:cBhvr>
                                      <p:to>
                                        <p:strVal val="visible"/>
                                      </p:to>
                                    </p:set>
                                    <p:animEffect transition="in" filter="randombar(horizontal)">
                                      <p:cBhvr>
                                        <p:cTn id="181" dur="500"/>
                                        <p:tgtEl>
                                          <p:spTgt spid="58"/>
                                        </p:tgtEl>
                                      </p:cBhvr>
                                    </p:animEffect>
                                  </p:childTnLst>
                                </p:cTn>
                              </p:par>
                              <p:par>
                                <p:cTn id="182" presetID="14" presetClass="entr" presetSubtype="10" fill="hold" grpId="0" nodeType="withEffect">
                                  <p:stCondLst>
                                    <p:cond delay="0"/>
                                  </p:stCondLst>
                                  <p:childTnLst>
                                    <p:set>
                                      <p:cBhvr>
                                        <p:cTn id="183" dur="1" fill="hold">
                                          <p:stCondLst>
                                            <p:cond delay="0"/>
                                          </p:stCondLst>
                                        </p:cTn>
                                        <p:tgtEl>
                                          <p:spTgt spid="59"/>
                                        </p:tgtEl>
                                        <p:attrNameLst>
                                          <p:attrName>style.visibility</p:attrName>
                                        </p:attrNameLst>
                                      </p:cBhvr>
                                      <p:to>
                                        <p:strVal val="visible"/>
                                      </p:to>
                                    </p:set>
                                    <p:animEffect transition="in" filter="randombar(horizontal)">
                                      <p:cBhvr>
                                        <p:cTn id="184" dur="500"/>
                                        <p:tgtEl>
                                          <p:spTgt spid="59"/>
                                        </p:tgtEl>
                                      </p:cBhvr>
                                    </p:animEffect>
                                  </p:childTnLst>
                                </p:cTn>
                              </p:par>
                              <p:par>
                                <p:cTn id="185" presetID="14" presetClass="entr" presetSubtype="10" fill="hold" grpId="0" nodeType="withEffect">
                                  <p:stCondLst>
                                    <p:cond delay="0"/>
                                  </p:stCondLst>
                                  <p:childTnLst>
                                    <p:set>
                                      <p:cBhvr>
                                        <p:cTn id="186" dur="1" fill="hold">
                                          <p:stCondLst>
                                            <p:cond delay="0"/>
                                          </p:stCondLst>
                                        </p:cTn>
                                        <p:tgtEl>
                                          <p:spTgt spid="60"/>
                                        </p:tgtEl>
                                        <p:attrNameLst>
                                          <p:attrName>style.visibility</p:attrName>
                                        </p:attrNameLst>
                                      </p:cBhvr>
                                      <p:to>
                                        <p:strVal val="visible"/>
                                      </p:to>
                                    </p:set>
                                    <p:animEffect transition="in" filter="randombar(horizontal)">
                                      <p:cBhvr>
                                        <p:cTn id="187" dur="500"/>
                                        <p:tgtEl>
                                          <p:spTgt spid="60"/>
                                        </p:tgtEl>
                                      </p:cBhvr>
                                    </p:animEffect>
                                  </p:childTnLst>
                                </p:cTn>
                              </p:par>
                              <p:par>
                                <p:cTn id="188" presetID="14" presetClass="entr" presetSubtype="10" fill="hold" grpId="0" nodeType="withEffect">
                                  <p:stCondLst>
                                    <p:cond delay="0"/>
                                  </p:stCondLst>
                                  <p:childTnLst>
                                    <p:set>
                                      <p:cBhvr>
                                        <p:cTn id="189" dur="1" fill="hold">
                                          <p:stCondLst>
                                            <p:cond delay="0"/>
                                          </p:stCondLst>
                                        </p:cTn>
                                        <p:tgtEl>
                                          <p:spTgt spid="61"/>
                                        </p:tgtEl>
                                        <p:attrNameLst>
                                          <p:attrName>style.visibility</p:attrName>
                                        </p:attrNameLst>
                                      </p:cBhvr>
                                      <p:to>
                                        <p:strVal val="visible"/>
                                      </p:to>
                                    </p:set>
                                    <p:animEffect transition="in" filter="randombar(horizontal)">
                                      <p:cBhvr>
                                        <p:cTn id="190" dur="500"/>
                                        <p:tgtEl>
                                          <p:spTgt spid="61"/>
                                        </p:tgtEl>
                                      </p:cBhvr>
                                    </p:animEffect>
                                  </p:childTnLst>
                                </p:cTn>
                              </p:par>
                              <p:par>
                                <p:cTn id="191" presetID="14" presetClass="entr" presetSubtype="10" fill="hold" grpId="0" nodeType="withEffect">
                                  <p:stCondLst>
                                    <p:cond delay="0"/>
                                  </p:stCondLst>
                                  <p:childTnLst>
                                    <p:set>
                                      <p:cBhvr>
                                        <p:cTn id="192" dur="1" fill="hold">
                                          <p:stCondLst>
                                            <p:cond delay="0"/>
                                          </p:stCondLst>
                                        </p:cTn>
                                        <p:tgtEl>
                                          <p:spTgt spid="62"/>
                                        </p:tgtEl>
                                        <p:attrNameLst>
                                          <p:attrName>style.visibility</p:attrName>
                                        </p:attrNameLst>
                                      </p:cBhvr>
                                      <p:to>
                                        <p:strVal val="visible"/>
                                      </p:to>
                                    </p:set>
                                    <p:animEffect transition="in" filter="randombar(horizontal)">
                                      <p:cBhvr>
                                        <p:cTn id="193" dur="500"/>
                                        <p:tgtEl>
                                          <p:spTgt spid="62"/>
                                        </p:tgtEl>
                                      </p:cBhvr>
                                    </p:animEffect>
                                  </p:childTnLst>
                                </p:cTn>
                              </p:par>
                              <p:par>
                                <p:cTn id="194" presetID="14" presetClass="entr" presetSubtype="10" fill="hold" grpId="0" nodeType="withEffect">
                                  <p:stCondLst>
                                    <p:cond delay="0"/>
                                  </p:stCondLst>
                                  <p:childTnLst>
                                    <p:set>
                                      <p:cBhvr>
                                        <p:cTn id="195" dur="1" fill="hold">
                                          <p:stCondLst>
                                            <p:cond delay="0"/>
                                          </p:stCondLst>
                                        </p:cTn>
                                        <p:tgtEl>
                                          <p:spTgt spid="63"/>
                                        </p:tgtEl>
                                        <p:attrNameLst>
                                          <p:attrName>style.visibility</p:attrName>
                                        </p:attrNameLst>
                                      </p:cBhvr>
                                      <p:to>
                                        <p:strVal val="visible"/>
                                      </p:to>
                                    </p:set>
                                    <p:animEffect transition="in" filter="randombar(horizontal)">
                                      <p:cBhvr>
                                        <p:cTn id="196"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986EC-4BA2-3F9A-62BB-2189BE25392D}"/>
              </a:ext>
            </a:extLst>
          </p:cNvPr>
          <p:cNvSpPr>
            <a:spLocks noGrp="1"/>
          </p:cNvSpPr>
          <p:nvPr>
            <p:ph type="title"/>
          </p:nvPr>
        </p:nvSpPr>
        <p:spPr>
          <a:xfrm>
            <a:off x="173115" y="221202"/>
            <a:ext cx="10613254" cy="1325563"/>
          </a:xfrm>
        </p:spPr>
        <p:txBody>
          <a:bodyPr/>
          <a:lstStyle/>
          <a:p>
            <a:pPr algn="just"/>
            <a:r>
              <a:rPr lang="en-US" b="1" i="1" dirty="0">
                <a:solidFill>
                  <a:srgbClr val="0070C0"/>
                </a:solidFill>
                <a:latin typeface="Book Antiqua" panose="02040602050305030304" pitchFamily="18" charset="0"/>
              </a:rPr>
              <a:t>Polynomial Implementation using structure for each term of the polynomial</a:t>
            </a:r>
            <a:endParaRPr lang="en-IN" b="1" i="1" dirty="0">
              <a:solidFill>
                <a:srgbClr val="0070C0"/>
              </a:solidFill>
              <a:latin typeface="Book Antiqua" panose="02040602050305030304" pitchFamily="18" charset="0"/>
            </a:endParaRPr>
          </a:p>
        </p:txBody>
      </p:sp>
      <p:sp>
        <p:nvSpPr>
          <p:cNvPr id="3" name="Date Placeholder 2">
            <a:extLst>
              <a:ext uri="{FF2B5EF4-FFF2-40B4-BE49-F238E27FC236}">
                <a16:creationId xmlns:a16="http://schemas.microsoft.com/office/drawing/2014/main" id="{BECD5FB0-4D9F-6449-F8AA-C821CD33CB91}"/>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D2EE4FA-644C-7398-D27B-3950FF5DC23D}"/>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ED406AC7-66C1-652D-90EF-1D0AB803C2DD}"/>
              </a:ext>
            </a:extLst>
          </p:cNvPr>
          <p:cNvSpPr>
            <a:spLocks noGrp="1"/>
          </p:cNvSpPr>
          <p:nvPr>
            <p:ph type="sldNum" sz="quarter" idx="12"/>
          </p:nvPr>
        </p:nvSpPr>
        <p:spPr>
          <a:xfrm>
            <a:off x="9338569" y="6418432"/>
            <a:ext cx="2743200" cy="365125"/>
          </a:xfrm>
        </p:spPr>
        <p:txBody>
          <a:bodyPr/>
          <a:lstStyle/>
          <a:p>
            <a:fld id="{294A09A9-5501-47C1-A89A-A340965A2BE2}" type="slidenum">
              <a:rPr lang="en-US" smtClean="0"/>
              <a:pPr/>
              <a:t>41</a:t>
            </a:fld>
            <a:endParaRPr lang="en-US"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3F831AF6-E176-B3D2-EAFC-E4F456E2A2B2}"/>
                  </a:ext>
                </a:extLst>
              </p:cNvPr>
              <p:cNvSpPr txBox="1"/>
              <p:nvPr/>
            </p:nvSpPr>
            <p:spPr>
              <a:xfrm>
                <a:off x="530914" y="1483615"/>
                <a:ext cx="2825132" cy="923330"/>
              </a:xfrm>
              <a:prstGeom prst="rect">
                <a:avLst/>
              </a:prstGeom>
              <a:noFill/>
            </p:spPr>
            <p:txBody>
              <a:bodyPr wrap="none" rtlCol="0">
                <a:spAutoFit/>
              </a:bodyPr>
              <a:lstStyle/>
              <a:p>
                <a:r>
                  <a:rPr lang="en-US" dirty="0"/>
                  <a:t>Consider:</a:t>
                </a:r>
              </a:p>
              <a:p>
                <a:r>
                  <a:rPr lang="en-US" dirty="0" err="1"/>
                  <a:t>Poynomial</a:t>
                </a:r>
                <a:r>
                  <a:rPr lang="en-US" dirty="0"/>
                  <a:t> A:  </a:t>
                </a:r>
                <a14:m>
                  <m:oMath xmlns:m="http://schemas.openxmlformats.org/officeDocument/2006/math">
                    <m:r>
                      <a:rPr lang="en-US" b="0" i="1" smtClean="0">
                        <a:latin typeface="Cambria Math" panose="02040503050406030204" pitchFamily="18" charset="0"/>
                      </a:rPr>
                      <m:t>4</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+3</m:t>
                    </m:r>
                  </m:oMath>
                </a14:m>
                <a:endParaRPr lang="en-IN" dirty="0"/>
              </a:p>
              <a:p>
                <a:r>
                  <a:rPr lang="en-US" dirty="0" err="1"/>
                  <a:t>Poynomial</a:t>
                </a:r>
                <a:r>
                  <a:rPr lang="en-US" dirty="0"/>
                  <a:t> B:  </a:t>
                </a:r>
                <a14:m>
                  <m:oMath xmlns:m="http://schemas.openxmlformats.org/officeDocument/2006/math">
                    <m:r>
                      <a:rPr lang="en-US" b="0" i="1" smtClean="0">
                        <a:latin typeface="Cambria Math" panose="02040503050406030204" pitchFamily="18" charset="0"/>
                      </a:rPr>
                      <m:t>5</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+4</m:t>
                    </m:r>
                  </m:oMath>
                </a14:m>
                <a:endParaRPr lang="en-IN" dirty="0"/>
              </a:p>
            </p:txBody>
          </p:sp>
        </mc:Choice>
        <mc:Fallback xmlns="">
          <p:sp>
            <p:nvSpPr>
              <p:cNvPr id="6" name="TextBox 5">
                <a:extLst>
                  <a:ext uri="{FF2B5EF4-FFF2-40B4-BE49-F238E27FC236}">
                    <a16:creationId xmlns:a16="http://schemas.microsoft.com/office/drawing/2014/main" id="{3F831AF6-E176-B3D2-EAFC-E4F456E2A2B2}"/>
                  </a:ext>
                </a:extLst>
              </p:cNvPr>
              <p:cNvSpPr txBox="1">
                <a:spLocks noRot="1" noChangeAspect="1" noMove="1" noResize="1" noEditPoints="1" noAdjustHandles="1" noChangeArrowheads="1" noChangeShapeType="1" noTextEdit="1"/>
              </p:cNvSpPr>
              <p:nvPr/>
            </p:nvSpPr>
            <p:spPr>
              <a:xfrm>
                <a:off x="530914" y="1483615"/>
                <a:ext cx="2825132" cy="923330"/>
              </a:xfrm>
              <a:prstGeom prst="rect">
                <a:avLst/>
              </a:prstGeom>
              <a:blipFill>
                <a:blip r:embed="rId2"/>
                <a:stretch>
                  <a:fillRect l="-1724" t="-3289" b="-9868"/>
                </a:stretch>
              </a:blipFill>
            </p:spPr>
            <p:txBody>
              <a:bodyPr/>
              <a:lstStyle/>
              <a:p>
                <a:r>
                  <a:rPr lang="en-IN">
                    <a:noFill/>
                  </a:rPr>
                  <a:t> </a:t>
                </a:r>
              </a:p>
            </p:txBody>
          </p:sp>
        </mc:Fallback>
      </mc:AlternateContent>
      <p:sp>
        <p:nvSpPr>
          <p:cNvPr id="8" name="Rectangle 7">
            <a:extLst>
              <a:ext uri="{FF2B5EF4-FFF2-40B4-BE49-F238E27FC236}">
                <a16:creationId xmlns:a16="http://schemas.microsoft.com/office/drawing/2014/main" id="{41A6DC9F-0DAE-E1F4-57D5-E20D22B2B0BB}"/>
              </a:ext>
            </a:extLst>
          </p:cNvPr>
          <p:cNvSpPr/>
          <p:nvPr/>
        </p:nvSpPr>
        <p:spPr>
          <a:xfrm>
            <a:off x="530914" y="286927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
            </a:r>
            <a:endParaRPr lang="en-IN" dirty="0"/>
          </a:p>
        </p:txBody>
      </p:sp>
      <p:sp>
        <p:nvSpPr>
          <p:cNvPr id="9" name="Rectangle 8">
            <a:extLst>
              <a:ext uri="{FF2B5EF4-FFF2-40B4-BE49-F238E27FC236}">
                <a16:creationId xmlns:a16="http://schemas.microsoft.com/office/drawing/2014/main" id="{CFB27636-DCFC-CE89-6F50-E4DC86551409}"/>
              </a:ext>
            </a:extLst>
          </p:cNvPr>
          <p:cNvSpPr/>
          <p:nvPr/>
        </p:nvSpPr>
        <p:spPr>
          <a:xfrm>
            <a:off x="530914" y="328941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endParaRPr lang="en-IN" dirty="0"/>
          </a:p>
        </p:txBody>
      </p:sp>
      <p:sp>
        <p:nvSpPr>
          <p:cNvPr id="10" name="Rectangle 9">
            <a:extLst>
              <a:ext uri="{FF2B5EF4-FFF2-40B4-BE49-F238E27FC236}">
                <a16:creationId xmlns:a16="http://schemas.microsoft.com/office/drawing/2014/main" id="{707AA48A-BBE6-49A6-B519-5C6EF61EB9B6}"/>
              </a:ext>
            </a:extLst>
          </p:cNvPr>
          <p:cNvSpPr/>
          <p:nvPr/>
        </p:nvSpPr>
        <p:spPr>
          <a:xfrm>
            <a:off x="1010308" y="286927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n-IN" dirty="0"/>
          </a:p>
        </p:txBody>
      </p:sp>
      <p:sp>
        <p:nvSpPr>
          <p:cNvPr id="11" name="Rectangle 10">
            <a:extLst>
              <a:ext uri="{FF2B5EF4-FFF2-40B4-BE49-F238E27FC236}">
                <a16:creationId xmlns:a16="http://schemas.microsoft.com/office/drawing/2014/main" id="{625B9AAD-E756-9A30-36DE-227132CC87C5}"/>
              </a:ext>
            </a:extLst>
          </p:cNvPr>
          <p:cNvSpPr/>
          <p:nvPr/>
        </p:nvSpPr>
        <p:spPr>
          <a:xfrm>
            <a:off x="1010308" y="328137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12" name="Rectangle 11">
            <a:extLst>
              <a:ext uri="{FF2B5EF4-FFF2-40B4-BE49-F238E27FC236}">
                <a16:creationId xmlns:a16="http://schemas.microsoft.com/office/drawing/2014/main" id="{7BCC73DB-EAD8-14F2-D66E-767EAA0CC91B}"/>
              </a:ext>
            </a:extLst>
          </p:cNvPr>
          <p:cNvSpPr/>
          <p:nvPr/>
        </p:nvSpPr>
        <p:spPr>
          <a:xfrm>
            <a:off x="1489702" y="286994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n-IN" dirty="0"/>
          </a:p>
        </p:txBody>
      </p:sp>
      <p:sp>
        <p:nvSpPr>
          <p:cNvPr id="13" name="Rectangle 12">
            <a:extLst>
              <a:ext uri="{FF2B5EF4-FFF2-40B4-BE49-F238E27FC236}">
                <a16:creationId xmlns:a16="http://schemas.microsoft.com/office/drawing/2014/main" id="{63EB733B-DDD1-BC40-244D-D1410F6EA33C}"/>
              </a:ext>
            </a:extLst>
          </p:cNvPr>
          <p:cNvSpPr/>
          <p:nvPr/>
        </p:nvSpPr>
        <p:spPr>
          <a:xfrm>
            <a:off x="1489702" y="328203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4" name="Rectangle 13">
            <a:extLst>
              <a:ext uri="{FF2B5EF4-FFF2-40B4-BE49-F238E27FC236}">
                <a16:creationId xmlns:a16="http://schemas.microsoft.com/office/drawing/2014/main" id="{CAE8D3D7-3FE4-4E9E-4066-D1E096EF4C23}"/>
              </a:ext>
            </a:extLst>
          </p:cNvPr>
          <p:cNvSpPr/>
          <p:nvPr/>
        </p:nvSpPr>
        <p:spPr>
          <a:xfrm>
            <a:off x="1969096" y="2877321"/>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n-IN" dirty="0"/>
          </a:p>
        </p:txBody>
      </p:sp>
      <p:sp>
        <p:nvSpPr>
          <p:cNvPr id="15" name="Rectangle 14">
            <a:extLst>
              <a:ext uri="{FF2B5EF4-FFF2-40B4-BE49-F238E27FC236}">
                <a16:creationId xmlns:a16="http://schemas.microsoft.com/office/drawing/2014/main" id="{046570FD-1EFA-F783-1EB0-2A801B6C88A9}"/>
              </a:ext>
            </a:extLst>
          </p:cNvPr>
          <p:cNvSpPr/>
          <p:nvPr/>
        </p:nvSpPr>
        <p:spPr>
          <a:xfrm>
            <a:off x="1969096" y="328941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16" name="Rectangle 15">
            <a:extLst>
              <a:ext uri="{FF2B5EF4-FFF2-40B4-BE49-F238E27FC236}">
                <a16:creationId xmlns:a16="http://schemas.microsoft.com/office/drawing/2014/main" id="{8AFF9F00-A913-D6EC-CC0A-CA8228BB174E}"/>
              </a:ext>
            </a:extLst>
          </p:cNvPr>
          <p:cNvSpPr/>
          <p:nvPr/>
        </p:nvSpPr>
        <p:spPr>
          <a:xfrm>
            <a:off x="2448490" y="2877321"/>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7" name="Rectangle 16">
            <a:extLst>
              <a:ext uri="{FF2B5EF4-FFF2-40B4-BE49-F238E27FC236}">
                <a16:creationId xmlns:a16="http://schemas.microsoft.com/office/drawing/2014/main" id="{DE429660-A3A0-BA86-0918-BCA03E67F969}"/>
              </a:ext>
            </a:extLst>
          </p:cNvPr>
          <p:cNvSpPr/>
          <p:nvPr/>
        </p:nvSpPr>
        <p:spPr>
          <a:xfrm>
            <a:off x="2448490" y="328941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8" name="Rectangle 17">
            <a:extLst>
              <a:ext uri="{FF2B5EF4-FFF2-40B4-BE49-F238E27FC236}">
                <a16:creationId xmlns:a16="http://schemas.microsoft.com/office/drawing/2014/main" id="{BB26C834-DF72-AD04-0639-F825881F2100}"/>
              </a:ext>
            </a:extLst>
          </p:cNvPr>
          <p:cNvSpPr/>
          <p:nvPr/>
        </p:nvSpPr>
        <p:spPr>
          <a:xfrm>
            <a:off x="2927884" y="2877988"/>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9" name="Rectangle 18">
            <a:extLst>
              <a:ext uri="{FF2B5EF4-FFF2-40B4-BE49-F238E27FC236}">
                <a16:creationId xmlns:a16="http://schemas.microsoft.com/office/drawing/2014/main" id="{5E6CE97C-484D-5081-81EF-727186497B4B}"/>
              </a:ext>
            </a:extLst>
          </p:cNvPr>
          <p:cNvSpPr/>
          <p:nvPr/>
        </p:nvSpPr>
        <p:spPr>
          <a:xfrm>
            <a:off x="2927884" y="3290081"/>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0" name="Rectangle 19">
            <a:extLst>
              <a:ext uri="{FF2B5EF4-FFF2-40B4-BE49-F238E27FC236}">
                <a16:creationId xmlns:a16="http://schemas.microsoft.com/office/drawing/2014/main" id="{9FD81E87-A63D-E869-3B0B-F4F6587F51F8}"/>
              </a:ext>
            </a:extLst>
          </p:cNvPr>
          <p:cNvSpPr/>
          <p:nvPr/>
        </p:nvSpPr>
        <p:spPr>
          <a:xfrm>
            <a:off x="3407278" y="286927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1" name="Rectangle 20">
            <a:extLst>
              <a:ext uri="{FF2B5EF4-FFF2-40B4-BE49-F238E27FC236}">
                <a16:creationId xmlns:a16="http://schemas.microsoft.com/office/drawing/2014/main" id="{155C334D-579C-6B8B-5C85-CBEB49E7812B}"/>
              </a:ext>
            </a:extLst>
          </p:cNvPr>
          <p:cNvSpPr/>
          <p:nvPr/>
        </p:nvSpPr>
        <p:spPr>
          <a:xfrm>
            <a:off x="3407278" y="328137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2" name="Rectangle 21">
            <a:extLst>
              <a:ext uri="{FF2B5EF4-FFF2-40B4-BE49-F238E27FC236}">
                <a16:creationId xmlns:a16="http://schemas.microsoft.com/office/drawing/2014/main" id="{B4F90758-9153-789B-1561-A1C4688F8931}"/>
              </a:ext>
            </a:extLst>
          </p:cNvPr>
          <p:cNvSpPr/>
          <p:nvPr/>
        </p:nvSpPr>
        <p:spPr>
          <a:xfrm>
            <a:off x="3886672" y="286927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a:extLst>
              <a:ext uri="{FF2B5EF4-FFF2-40B4-BE49-F238E27FC236}">
                <a16:creationId xmlns:a16="http://schemas.microsoft.com/office/drawing/2014/main" id="{5D83DF0D-5650-E03D-6FB0-E4131175A051}"/>
              </a:ext>
            </a:extLst>
          </p:cNvPr>
          <p:cNvSpPr/>
          <p:nvPr/>
        </p:nvSpPr>
        <p:spPr>
          <a:xfrm>
            <a:off x="3886672" y="328137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23">
            <a:extLst>
              <a:ext uri="{FF2B5EF4-FFF2-40B4-BE49-F238E27FC236}">
                <a16:creationId xmlns:a16="http://schemas.microsoft.com/office/drawing/2014/main" id="{744F3B14-29BF-3BF9-1025-F6BE7266961C}"/>
              </a:ext>
            </a:extLst>
          </p:cNvPr>
          <p:cNvSpPr/>
          <p:nvPr/>
        </p:nvSpPr>
        <p:spPr>
          <a:xfrm>
            <a:off x="4366066" y="286994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5" name="Rectangle 24">
            <a:extLst>
              <a:ext uri="{FF2B5EF4-FFF2-40B4-BE49-F238E27FC236}">
                <a16:creationId xmlns:a16="http://schemas.microsoft.com/office/drawing/2014/main" id="{07A16EE4-767B-698E-7595-EAF44A644449}"/>
              </a:ext>
            </a:extLst>
          </p:cNvPr>
          <p:cNvSpPr/>
          <p:nvPr/>
        </p:nvSpPr>
        <p:spPr>
          <a:xfrm>
            <a:off x="4366066" y="328203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7" name="Rectangle 26">
            <a:extLst>
              <a:ext uri="{FF2B5EF4-FFF2-40B4-BE49-F238E27FC236}">
                <a16:creationId xmlns:a16="http://schemas.microsoft.com/office/drawing/2014/main" id="{B0A06849-0768-01C4-8A1B-601010696817}"/>
              </a:ext>
            </a:extLst>
          </p:cNvPr>
          <p:cNvSpPr/>
          <p:nvPr/>
        </p:nvSpPr>
        <p:spPr>
          <a:xfrm>
            <a:off x="530914" y="3716261"/>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29" name="Rectangle 28">
            <a:extLst>
              <a:ext uri="{FF2B5EF4-FFF2-40B4-BE49-F238E27FC236}">
                <a16:creationId xmlns:a16="http://schemas.microsoft.com/office/drawing/2014/main" id="{E41D374A-514F-E044-9FA2-2FEFAC3DB243}"/>
              </a:ext>
            </a:extLst>
          </p:cNvPr>
          <p:cNvSpPr/>
          <p:nvPr/>
        </p:nvSpPr>
        <p:spPr>
          <a:xfrm>
            <a:off x="1010308" y="3716261"/>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31" name="Rectangle 30">
            <a:extLst>
              <a:ext uri="{FF2B5EF4-FFF2-40B4-BE49-F238E27FC236}">
                <a16:creationId xmlns:a16="http://schemas.microsoft.com/office/drawing/2014/main" id="{C63D5F76-2696-98E8-A443-A6D3A25F6FE4}"/>
              </a:ext>
            </a:extLst>
          </p:cNvPr>
          <p:cNvSpPr/>
          <p:nvPr/>
        </p:nvSpPr>
        <p:spPr>
          <a:xfrm>
            <a:off x="1489702" y="3716928"/>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3" name="Rectangle 32">
            <a:extLst>
              <a:ext uri="{FF2B5EF4-FFF2-40B4-BE49-F238E27FC236}">
                <a16:creationId xmlns:a16="http://schemas.microsoft.com/office/drawing/2014/main" id="{E7DF879F-8B0F-6325-3C75-B65BCFA5F4EC}"/>
              </a:ext>
            </a:extLst>
          </p:cNvPr>
          <p:cNvSpPr/>
          <p:nvPr/>
        </p:nvSpPr>
        <p:spPr>
          <a:xfrm>
            <a:off x="1969096" y="3724305"/>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5" name="Rectangle 34">
            <a:extLst>
              <a:ext uri="{FF2B5EF4-FFF2-40B4-BE49-F238E27FC236}">
                <a16:creationId xmlns:a16="http://schemas.microsoft.com/office/drawing/2014/main" id="{B0B34423-38A6-FFA7-407C-B05D5E917EBB}"/>
              </a:ext>
            </a:extLst>
          </p:cNvPr>
          <p:cNvSpPr/>
          <p:nvPr/>
        </p:nvSpPr>
        <p:spPr>
          <a:xfrm>
            <a:off x="2448490" y="3724305"/>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7" name="Rectangle 36">
            <a:extLst>
              <a:ext uri="{FF2B5EF4-FFF2-40B4-BE49-F238E27FC236}">
                <a16:creationId xmlns:a16="http://schemas.microsoft.com/office/drawing/2014/main" id="{45009009-DB97-CDA2-7591-AF53443700BF}"/>
              </a:ext>
            </a:extLst>
          </p:cNvPr>
          <p:cNvSpPr/>
          <p:nvPr/>
        </p:nvSpPr>
        <p:spPr>
          <a:xfrm>
            <a:off x="2927884" y="3724972"/>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9" name="Rectangle 38">
            <a:extLst>
              <a:ext uri="{FF2B5EF4-FFF2-40B4-BE49-F238E27FC236}">
                <a16:creationId xmlns:a16="http://schemas.microsoft.com/office/drawing/2014/main" id="{EE7F6550-67ED-80AA-139A-AE7045894978}"/>
              </a:ext>
            </a:extLst>
          </p:cNvPr>
          <p:cNvSpPr/>
          <p:nvPr/>
        </p:nvSpPr>
        <p:spPr>
          <a:xfrm>
            <a:off x="3407278" y="3716261"/>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41" name="Rectangle 40">
            <a:extLst>
              <a:ext uri="{FF2B5EF4-FFF2-40B4-BE49-F238E27FC236}">
                <a16:creationId xmlns:a16="http://schemas.microsoft.com/office/drawing/2014/main" id="{A7C51EA8-F1D8-44BF-9144-40F2B714C5F6}"/>
              </a:ext>
            </a:extLst>
          </p:cNvPr>
          <p:cNvSpPr/>
          <p:nvPr/>
        </p:nvSpPr>
        <p:spPr>
          <a:xfrm>
            <a:off x="3886672" y="3716261"/>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3" name="Rectangle 42">
            <a:extLst>
              <a:ext uri="{FF2B5EF4-FFF2-40B4-BE49-F238E27FC236}">
                <a16:creationId xmlns:a16="http://schemas.microsoft.com/office/drawing/2014/main" id="{FE938987-4F6A-8020-EC3C-6D048EB36EBC}"/>
              </a:ext>
            </a:extLst>
          </p:cNvPr>
          <p:cNvSpPr/>
          <p:nvPr/>
        </p:nvSpPr>
        <p:spPr>
          <a:xfrm>
            <a:off x="4366066" y="3716928"/>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7" name="Rectangle 6">
            <a:extLst>
              <a:ext uri="{FF2B5EF4-FFF2-40B4-BE49-F238E27FC236}">
                <a16:creationId xmlns:a16="http://schemas.microsoft.com/office/drawing/2014/main" id="{161A8447-32AE-6580-39A2-885FE6323C68}"/>
              </a:ext>
            </a:extLst>
          </p:cNvPr>
          <p:cNvSpPr/>
          <p:nvPr/>
        </p:nvSpPr>
        <p:spPr>
          <a:xfrm>
            <a:off x="530914" y="4770578"/>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
            </a:r>
            <a:endParaRPr lang="en-IN" dirty="0"/>
          </a:p>
        </p:txBody>
      </p:sp>
      <p:sp>
        <p:nvSpPr>
          <p:cNvPr id="65" name="Rectangle 64">
            <a:extLst>
              <a:ext uri="{FF2B5EF4-FFF2-40B4-BE49-F238E27FC236}">
                <a16:creationId xmlns:a16="http://schemas.microsoft.com/office/drawing/2014/main" id="{A35DE815-337C-768C-4996-BAF04AA8A878}"/>
              </a:ext>
            </a:extLst>
          </p:cNvPr>
          <p:cNvSpPr/>
          <p:nvPr/>
        </p:nvSpPr>
        <p:spPr>
          <a:xfrm>
            <a:off x="530914" y="5190715"/>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endParaRPr lang="en-IN" dirty="0"/>
          </a:p>
        </p:txBody>
      </p:sp>
      <p:sp>
        <p:nvSpPr>
          <p:cNvPr id="66" name="Rectangle 65">
            <a:extLst>
              <a:ext uri="{FF2B5EF4-FFF2-40B4-BE49-F238E27FC236}">
                <a16:creationId xmlns:a16="http://schemas.microsoft.com/office/drawing/2014/main" id="{48C1C9CB-9009-7175-05E2-96BDD4E3914E}"/>
              </a:ext>
            </a:extLst>
          </p:cNvPr>
          <p:cNvSpPr/>
          <p:nvPr/>
        </p:nvSpPr>
        <p:spPr>
          <a:xfrm>
            <a:off x="1010308" y="4770578"/>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n-IN" dirty="0"/>
          </a:p>
        </p:txBody>
      </p:sp>
      <p:sp>
        <p:nvSpPr>
          <p:cNvPr id="67" name="Rectangle 66">
            <a:extLst>
              <a:ext uri="{FF2B5EF4-FFF2-40B4-BE49-F238E27FC236}">
                <a16:creationId xmlns:a16="http://schemas.microsoft.com/office/drawing/2014/main" id="{428D9EDD-C0E6-1FEA-FD00-DA54E9EF9A8C}"/>
              </a:ext>
            </a:extLst>
          </p:cNvPr>
          <p:cNvSpPr/>
          <p:nvPr/>
        </p:nvSpPr>
        <p:spPr>
          <a:xfrm>
            <a:off x="1010308" y="5182671"/>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68" name="Rectangle 67">
            <a:extLst>
              <a:ext uri="{FF2B5EF4-FFF2-40B4-BE49-F238E27FC236}">
                <a16:creationId xmlns:a16="http://schemas.microsoft.com/office/drawing/2014/main" id="{3FDDCFBD-AED6-D47A-0FB0-10C21C7B81BF}"/>
              </a:ext>
            </a:extLst>
          </p:cNvPr>
          <p:cNvSpPr/>
          <p:nvPr/>
        </p:nvSpPr>
        <p:spPr>
          <a:xfrm>
            <a:off x="1489702" y="4771245"/>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n-IN" dirty="0"/>
          </a:p>
        </p:txBody>
      </p:sp>
      <p:sp>
        <p:nvSpPr>
          <p:cNvPr id="69" name="Rectangle 68">
            <a:extLst>
              <a:ext uri="{FF2B5EF4-FFF2-40B4-BE49-F238E27FC236}">
                <a16:creationId xmlns:a16="http://schemas.microsoft.com/office/drawing/2014/main" id="{A85E8AFE-D131-42BE-7F29-AC002038ABC5}"/>
              </a:ext>
            </a:extLst>
          </p:cNvPr>
          <p:cNvSpPr/>
          <p:nvPr/>
        </p:nvSpPr>
        <p:spPr>
          <a:xfrm>
            <a:off x="1489702" y="5183338"/>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70" name="Rectangle 69">
            <a:extLst>
              <a:ext uri="{FF2B5EF4-FFF2-40B4-BE49-F238E27FC236}">
                <a16:creationId xmlns:a16="http://schemas.microsoft.com/office/drawing/2014/main" id="{4DDBEA34-5195-989E-00A6-5D5814A335B4}"/>
              </a:ext>
            </a:extLst>
          </p:cNvPr>
          <p:cNvSpPr/>
          <p:nvPr/>
        </p:nvSpPr>
        <p:spPr>
          <a:xfrm>
            <a:off x="1969096" y="4778622"/>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n-IN" dirty="0"/>
          </a:p>
        </p:txBody>
      </p:sp>
      <p:sp>
        <p:nvSpPr>
          <p:cNvPr id="71" name="Rectangle 70">
            <a:extLst>
              <a:ext uri="{FF2B5EF4-FFF2-40B4-BE49-F238E27FC236}">
                <a16:creationId xmlns:a16="http://schemas.microsoft.com/office/drawing/2014/main" id="{8E08D25E-C05B-F4CB-129F-34B903B8642D}"/>
              </a:ext>
            </a:extLst>
          </p:cNvPr>
          <p:cNvSpPr/>
          <p:nvPr/>
        </p:nvSpPr>
        <p:spPr>
          <a:xfrm>
            <a:off x="1969096" y="5190715"/>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72" name="Rectangle 71">
            <a:extLst>
              <a:ext uri="{FF2B5EF4-FFF2-40B4-BE49-F238E27FC236}">
                <a16:creationId xmlns:a16="http://schemas.microsoft.com/office/drawing/2014/main" id="{D469A626-E3C3-7DC3-F02F-7DCD7059935C}"/>
              </a:ext>
            </a:extLst>
          </p:cNvPr>
          <p:cNvSpPr/>
          <p:nvPr/>
        </p:nvSpPr>
        <p:spPr>
          <a:xfrm>
            <a:off x="2448490" y="4778622"/>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n-IN" dirty="0"/>
          </a:p>
        </p:txBody>
      </p:sp>
      <p:sp>
        <p:nvSpPr>
          <p:cNvPr id="73" name="Rectangle 72">
            <a:extLst>
              <a:ext uri="{FF2B5EF4-FFF2-40B4-BE49-F238E27FC236}">
                <a16:creationId xmlns:a16="http://schemas.microsoft.com/office/drawing/2014/main" id="{1CB8D4D0-1C9D-BB69-18C5-35028B2F68EF}"/>
              </a:ext>
            </a:extLst>
          </p:cNvPr>
          <p:cNvSpPr/>
          <p:nvPr/>
        </p:nvSpPr>
        <p:spPr>
          <a:xfrm>
            <a:off x="2448490" y="5190715"/>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74" name="Rectangle 73">
            <a:extLst>
              <a:ext uri="{FF2B5EF4-FFF2-40B4-BE49-F238E27FC236}">
                <a16:creationId xmlns:a16="http://schemas.microsoft.com/office/drawing/2014/main" id="{3A2D7308-DA65-8851-2DA2-74E21B1D72DE}"/>
              </a:ext>
            </a:extLst>
          </p:cNvPr>
          <p:cNvSpPr/>
          <p:nvPr/>
        </p:nvSpPr>
        <p:spPr>
          <a:xfrm>
            <a:off x="2927884" y="477928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n-IN" dirty="0"/>
          </a:p>
        </p:txBody>
      </p:sp>
      <p:sp>
        <p:nvSpPr>
          <p:cNvPr id="75" name="Rectangle 74">
            <a:extLst>
              <a:ext uri="{FF2B5EF4-FFF2-40B4-BE49-F238E27FC236}">
                <a16:creationId xmlns:a16="http://schemas.microsoft.com/office/drawing/2014/main" id="{A7B5C5D4-CA4F-EFB8-FAC7-D97A905DA7F4}"/>
              </a:ext>
            </a:extLst>
          </p:cNvPr>
          <p:cNvSpPr/>
          <p:nvPr/>
        </p:nvSpPr>
        <p:spPr>
          <a:xfrm>
            <a:off x="2927884" y="5191382"/>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76" name="Rectangle 75">
            <a:extLst>
              <a:ext uri="{FF2B5EF4-FFF2-40B4-BE49-F238E27FC236}">
                <a16:creationId xmlns:a16="http://schemas.microsoft.com/office/drawing/2014/main" id="{6EB2F606-12AB-DC93-0CDD-9C2437766A08}"/>
              </a:ext>
            </a:extLst>
          </p:cNvPr>
          <p:cNvSpPr/>
          <p:nvPr/>
        </p:nvSpPr>
        <p:spPr>
          <a:xfrm>
            <a:off x="3407278" y="4770578"/>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n-IN" dirty="0"/>
          </a:p>
        </p:txBody>
      </p:sp>
      <p:sp>
        <p:nvSpPr>
          <p:cNvPr id="77" name="Rectangle 76">
            <a:extLst>
              <a:ext uri="{FF2B5EF4-FFF2-40B4-BE49-F238E27FC236}">
                <a16:creationId xmlns:a16="http://schemas.microsoft.com/office/drawing/2014/main" id="{4E0C5B26-8A6B-F95C-7CCA-B15C1E3990C8}"/>
              </a:ext>
            </a:extLst>
          </p:cNvPr>
          <p:cNvSpPr/>
          <p:nvPr/>
        </p:nvSpPr>
        <p:spPr>
          <a:xfrm>
            <a:off x="3407278" y="5182671"/>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78" name="Rectangle 77">
            <a:extLst>
              <a:ext uri="{FF2B5EF4-FFF2-40B4-BE49-F238E27FC236}">
                <a16:creationId xmlns:a16="http://schemas.microsoft.com/office/drawing/2014/main" id="{F925D50E-78D0-7F6E-CB8B-CC95D1663E92}"/>
              </a:ext>
            </a:extLst>
          </p:cNvPr>
          <p:cNvSpPr/>
          <p:nvPr/>
        </p:nvSpPr>
        <p:spPr>
          <a:xfrm>
            <a:off x="3886672" y="4770578"/>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9" name="Rectangle 78">
            <a:extLst>
              <a:ext uri="{FF2B5EF4-FFF2-40B4-BE49-F238E27FC236}">
                <a16:creationId xmlns:a16="http://schemas.microsoft.com/office/drawing/2014/main" id="{4873DAD0-C284-8B9D-A37E-22CC26AE7376}"/>
              </a:ext>
            </a:extLst>
          </p:cNvPr>
          <p:cNvSpPr/>
          <p:nvPr/>
        </p:nvSpPr>
        <p:spPr>
          <a:xfrm>
            <a:off x="3886672" y="5182671"/>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0" name="Rectangle 79">
            <a:extLst>
              <a:ext uri="{FF2B5EF4-FFF2-40B4-BE49-F238E27FC236}">
                <a16:creationId xmlns:a16="http://schemas.microsoft.com/office/drawing/2014/main" id="{0B7917FB-B263-8EDE-7628-2DB9E28CCEC2}"/>
              </a:ext>
            </a:extLst>
          </p:cNvPr>
          <p:cNvSpPr/>
          <p:nvPr/>
        </p:nvSpPr>
        <p:spPr>
          <a:xfrm>
            <a:off x="4366066" y="4771245"/>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81" name="Rectangle 80">
            <a:extLst>
              <a:ext uri="{FF2B5EF4-FFF2-40B4-BE49-F238E27FC236}">
                <a16:creationId xmlns:a16="http://schemas.microsoft.com/office/drawing/2014/main" id="{B7A46505-40CA-E2D5-B430-EF659767DA20}"/>
              </a:ext>
            </a:extLst>
          </p:cNvPr>
          <p:cNvSpPr/>
          <p:nvPr/>
        </p:nvSpPr>
        <p:spPr>
          <a:xfrm>
            <a:off x="4366066" y="5183338"/>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82" name="Rectangle 81">
            <a:extLst>
              <a:ext uri="{FF2B5EF4-FFF2-40B4-BE49-F238E27FC236}">
                <a16:creationId xmlns:a16="http://schemas.microsoft.com/office/drawing/2014/main" id="{86C3AA69-B4CF-C5FE-39D5-FC2691EE6049}"/>
              </a:ext>
            </a:extLst>
          </p:cNvPr>
          <p:cNvSpPr/>
          <p:nvPr/>
        </p:nvSpPr>
        <p:spPr>
          <a:xfrm>
            <a:off x="530914" y="5617562"/>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83" name="Rectangle 82">
            <a:extLst>
              <a:ext uri="{FF2B5EF4-FFF2-40B4-BE49-F238E27FC236}">
                <a16:creationId xmlns:a16="http://schemas.microsoft.com/office/drawing/2014/main" id="{11F469D2-66FE-D10B-C231-10F2C35D8E1E}"/>
              </a:ext>
            </a:extLst>
          </p:cNvPr>
          <p:cNvSpPr/>
          <p:nvPr/>
        </p:nvSpPr>
        <p:spPr>
          <a:xfrm>
            <a:off x="1010308" y="5617562"/>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84" name="Rectangle 83">
            <a:extLst>
              <a:ext uri="{FF2B5EF4-FFF2-40B4-BE49-F238E27FC236}">
                <a16:creationId xmlns:a16="http://schemas.microsoft.com/office/drawing/2014/main" id="{29B7E546-3203-59DC-D9F9-AEBC0C2065C6}"/>
              </a:ext>
            </a:extLst>
          </p:cNvPr>
          <p:cNvSpPr/>
          <p:nvPr/>
        </p:nvSpPr>
        <p:spPr>
          <a:xfrm>
            <a:off x="1489702" y="561822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85" name="Rectangle 84">
            <a:extLst>
              <a:ext uri="{FF2B5EF4-FFF2-40B4-BE49-F238E27FC236}">
                <a16:creationId xmlns:a16="http://schemas.microsoft.com/office/drawing/2014/main" id="{A1610128-B8BB-EEA1-6D12-6AB9FF99D39B}"/>
              </a:ext>
            </a:extLst>
          </p:cNvPr>
          <p:cNvSpPr/>
          <p:nvPr/>
        </p:nvSpPr>
        <p:spPr>
          <a:xfrm>
            <a:off x="1969096" y="562560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86" name="Rectangle 85">
            <a:extLst>
              <a:ext uri="{FF2B5EF4-FFF2-40B4-BE49-F238E27FC236}">
                <a16:creationId xmlns:a16="http://schemas.microsoft.com/office/drawing/2014/main" id="{2CE30A17-7524-C805-C47B-4F514509AD7D}"/>
              </a:ext>
            </a:extLst>
          </p:cNvPr>
          <p:cNvSpPr/>
          <p:nvPr/>
        </p:nvSpPr>
        <p:spPr>
          <a:xfrm>
            <a:off x="2448490" y="562560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87" name="Rectangle 86">
            <a:extLst>
              <a:ext uri="{FF2B5EF4-FFF2-40B4-BE49-F238E27FC236}">
                <a16:creationId xmlns:a16="http://schemas.microsoft.com/office/drawing/2014/main" id="{58814EAA-4035-96C8-6FA4-9E3A3A369A3E}"/>
              </a:ext>
            </a:extLst>
          </p:cNvPr>
          <p:cNvSpPr/>
          <p:nvPr/>
        </p:nvSpPr>
        <p:spPr>
          <a:xfrm>
            <a:off x="2927884" y="562627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88" name="Rectangle 87">
            <a:extLst>
              <a:ext uri="{FF2B5EF4-FFF2-40B4-BE49-F238E27FC236}">
                <a16:creationId xmlns:a16="http://schemas.microsoft.com/office/drawing/2014/main" id="{09697436-6BDD-7E7C-9C41-D6EFFC537E72}"/>
              </a:ext>
            </a:extLst>
          </p:cNvPr>
          <p:cNvSpPr/>
          <p:nvPr/>
        </p:nvSpPr>
        <p:spPr>
          <a:xfrm>
            <a:off x="3407278" y="5617562"/>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89" name="Rectangle 88">
            <a:extLst>
              <a:ext uri="{FF2B5EF4-FFF2-40B4-BE49-F238E27FC236}">
                <a16:creationId xmlns:a16="http://schemas.microsoft.com/office/drawing/2014/main" id="{5F289E29-B89B-78E6-8E62-564A03CC90E9}"/>
              </a:ext>
            </a:extLst>
          </p:cNvPr>
          <p:cNvSpPr/>
          <p:nvPr/>
        </p:nvSpPr>
        <p:spPr>
          <a:xfrm>
            <a:off x="3886672" y="5617562"/>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0" name="Rectangle 89">
            <a:extLst>
              <a:ext uri="{FF2B5EF4-FFF2-40B4-BE49-F238E27FC236}">
                <a16:creationId xmlns:a16="http://schemas.microsoft.com/office/drawing/2014/main" id="{34C6866F-6D6B-4CBD-8453-EBCF304987F8}"/>
              </a:ext>
            </a:extLst>
          </p:cNvPr>
          <p:cNvSpPr/>
          <p:nvPr/>
        </p:nvSpPr>
        <p:spPr>
          <a:xfrm>
            <a:off x="4366066" y="561822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91" name="TextBox 90">
            <a:extLst>
              <a:ext uri="{FF2B5EF4-FFF2-40B4-BE49-F238E27FC236}">
                <a16:creationId xmlns:a16="http://schemas.microsoft.com/office/drawing/2014/main" id="{D4767A53-1ACB-A8AB-DF15-5530FE4EC6BD}"/>
              </a:ext>
            </a:extLst>
          </p:cNvPr>
          <p:cNvSpPr txBox="1"/>
          <p:nvPr/>
        </p:nvSpPr>
        <p:spPr>
          <a:xfrm>
            <a:off x="457200" y="2390870"/>
            <a:ext cx="3143809" cy="461665"/>
          </a:xfrm>
          <a:prstGeom prst="rect">
            <a:avLst/>
          </a:prstGeom>
          <a:noFill/>
        </p:spPr>
        <p:txBody>
          <a:bodyPr wrap="none" rtlCol="0">
            <a:spAutoFit/>
          </a:bodyPr>
          <a:lstStyle/>
          <a:p>
            <a:r>
              <a:rPr lang="en-US" sz="2400" b="1" dirty="0">
                <a:latin typeface="Book Antiqua" panose="02040602050305030304" pitchFamily="18" charset="0"/>
              </a:rPr>
              <a:t>Filling Polynomial A</a:t>
            </a:r>
            <a:endParaRPr lang="en-IN" sz="2400" b="1" dirty="0">
              <a:latin typeface="Book Antiqua" panose="02040602050305030304" pitchFamily="18" charset="0"/>
            </a:endParaRPr>
          </a:p>
        </p:txBody>
      </p:sp>
      <p:sp>
        <p:nvSpPr>
          <p:cNvPr id="92" name="TextBox 91">
            <a:extLst>
              <a:ext uri="{FF2B5EF4-FFF2-40B4-BE49-F238E27FC236}">
                <a16:creationId xmlns:a16="http://schemas.microsoft.com/office/drawing/2014/main" id="{E9CA2607-23E6-0EA9-E5A4-0B49399E1C31}"/>
              </a:ext>
            </a:extLst>
          </p:cNvPr>
          <p:cNvSpPr txBox="1"/>
          <p:nvPr/>
        </p:nvSpPr>
        <p:spPr>
          <a:xfrm>
            <a:off x="5117206" y="2668256"/>
            <a:ext cx="1957587" cy="1477328"/>
          </a:xfrm>
          <a:prstGeom prst="rect">
            <a:avLst/>
          </a:prstGeom>
          <a:noFill/>
        </p:spPr>
        <p:txBody>
          <a:bodyPr wrap="none" rtlCol="0">
            <a:spAutoFit/>
          </a:bodyPr>
          <a:lstStyle/>
          <a:p>
            <a:r>
              <a:rPr lang="en-US" sz="3000" b="1" dirty="0" err="1">
                <a:latin typeface="Book Antiqua" panose="02040602050305030304" pitchFamily="18" charset="0"/>
              </a:rPr>
              <a:t>startA</a:t>
            </a:r>
            <a:r>
              <a:rPr lang="en-US" sz="3000" b="1" dirty="0">
                <a:latin typeface="Book Antiqua" panose="02040602050305030304" pitchFamily="18" charset="0"/>
              </a:rPr>
              <a:t>=0</a:t>
            </a:r>
          </a:p>
          <a:p>
            <a:r>
              <a:rPr lang="en-US" sz="3000" b="1" dirty="0" err="1">
                <a:latin typeface="Book Antiqua" panose="02040602050305030304" pitchFamily="18" charset="0"/>
              </a:rPr>
              <a:t>finishA</a:t>
            </a:r>
            <a:r>
              <a:rPr lang="en-US" sz="3000" b="1" dirty="0">
                <a:latin typeface="Book Antiqua" panose="02040602050305030304" pitchFamily="18" charset="0"/>
              </a:rPr>
              <a:t>=2</a:t>
            </a:r>
          </a:p>
          <a:p>
            <a:r>
              <a:rPr lang="en-US" sz="3000" b="1" dirty="0">
                <a:latin typeface="Book Antiqua" panose="02040602050305030304" pitchFamily="18" charset="0"/>
              </a:rPr>
              <a:t>avail=3</a:t>
            </a:r>
            <a:endParaRPr lang="en-IN" sz="3000" b="1" dirty="0">
              <a:latin typeface="Book Antiqua" panose="02040602050305030304" pitchFamily="18" charset="0"/>
            </a:endParaRPr>
          </a:p>
        </p:txBody>
      </p:sp>
      <p:sp>
        <p:nvSpPr>
          <p:cNvPr id="93" name="TextBox 92">
            <a:extLst>
              <a:ext uri="{FF2B5EF4-FFF2-40B4-BE49-F238E27FC236}">
                <a16:creationId xmlns:a16="http://schemas.microsoft.com/office/drawing/2014/main" id="{BC0C9892-5BF5-8B0A-9235-B632B8749C42}"/>
              </a:ext>
            </a:extLst>
          </p:cNvPr>
          <p:cNvSpPr txBox="1"/>
          <p:nvPr/>
        </p:nvSpPr>
        <p:spPr>
          <a:xfrm>
            <a:off x="503166" y="4276420"/>
            <a:ext cx="3110147" cy="461665"/>
          </a:xfrm>
          <a:prstGeom prst="rect">
            <a:avLst/>
          </a:prstGeom>
          <a:noFill/>
        </p:spPr>
        <p:txBody>
          <a:bodyPr wrap="none" rtlCol="0">
            <a:spAutoFit/>
          </a:bodyPr>
          <a:lstStyle/>
          <a:p>
            <a:r>
              <a:rPr lang="en-US" sz="2400" b="1" dirty="0">
                <a:latin typeface="Book Antiqua" panose="02040602050305030304" pitchFamily="18" charset="0"/>
              </a:rPr>
              <a:t>Filling Polynomial B</a:t>
            </a:r>
            <a:endParaRPr lang="en-IN" sz="2400" b="1" dirty="0">
              <a:latin typeface="Book Antiqua" panose="02040602050305030304" pitchFamily="18" charset="0"/>
            </a:endParaRPr>
          </a:p>
        </p:txBody>
      </p:sp>
      <p:sp>
        <p:nvSpPr>
          <p:cNvPr id="94" name="TextBox 93">
            <a:extLst>
              <a:ext uri="{FF2B5EF4-FFF2-40B4-BE49-F238E27FC236}">
                <a16:creationId xmlns:a16="http://schemas.microsoft.com/office/drawing/2014/main" id="{3A53A438-AC43-CC4F-7A3A-CF1560B75B26}"/>
              </a:ext>
            </a:extLst>
          </p:cNvPr>
          <p:cNvSpPr txBox="1"/>
          <p:nvPr/>
        </p:nvSpPr>
        <p:spPr>
          <a:xfrm>
            <a:off x="5051495" y="4472481"/>
            <a:ext cx="1914307" cy="1477328"/>
          </a:xfrm>
          <a:prstGeom prst="rect">
            <a:avLst/>
          </a:prstGeom>
          <a:noFill/>
        </p:spPr>
        <p:txBody>
          <a:bodyPr wrap="none" rtlCol="0">
            <a:spAutoFit/>
          </a:bodyPr>
          <a:lstStyle/>
          <a:p>
            <a:r>
              <a:rPr lang="en-US" sz="3000" b="1" dirty="0" err="1">
                <a:latin typeface="Book Antiqua" panose="02040602050305030304" pitchFamily="18" charset="0"/>
              </a:rPr>
              <a:t>startB</a:t>
            </a:r>
            <a:r>
              <a:rPr lang="en-US" sz="3000" b="1" dirty="0">
                <a:latin typeface="Book Antiqua" panose="02040602050305030304" pitchFamily="18" charset="0"/>
              </a:rPr>
              <a:t>=3</a:t>
            </a:r>
          </a:p>
          <a:p>
            <a:r>
              <a:rPr lang="en-US" sz="3000" b="1" dirty="0" err="1">
                <a:latin typeface="Book Antiqua" panose="02040602050305030304" pitchFamily="18" charset="0"/>
              </a:rPr>
              <a:t>finishB</a:t>
            </a:r>
            <a:r>
              <a:rPr lang="en-US" sz="3000" b="1" dirty="0">
                <a:latin typeface="Book Antiqua" panose="02040602050305030304" pitchFamily="18" charset="0"/>
              </a:rPr>
              <a:t>=5</a:t>
            </a:r>
          </a:p>
          <a:p>
            <a:r>
              <a:rPr lang="en-US" sz="3000" b="1" dirty="0">
                <a:latin typeface="Book Antiqua" panose="02040602050305030304" pitchFamily="18" charset="0"/>
              </a:rPr>
              <a:t>avail=6</a:t>
            </a:r>
            <a:endParaRPr lang="en-IN" sz="3000" b="1" dirty="0">
              <a:latin typeface="Book Antiqua" panose="02040602050305030304" pitchFamily="18" charset="0"/>
            </a:endParaRPr>
          </a:p>
        </p:txBody>
      </p:sp>
      <p:sp>
        <p:nvSpPr>
          <p:cNvPr id="98" name="TextBox 97">
            <a:extLst>
              <a:ext uri="{FF2B5EF4-FFF2-40B4-BE49-F238E27FC236}">
                <a16:creationId xmlns:a16="http://schemas.microsoft.com/office/drawing/2014/main" id="{0728C642-EA36-F7F6-73AA-2FE34BFC588C}"/>
              </a:ext>
            </a:extLst>
          </p:cNvPr>
          <p:cNvSpPr txBox="1"/>
          <p:nvPr/>
        </p:nvSpPr>
        <p:spPr>
          <a:xfrm>
            <a:off x="3811805" y="2132950"/>
            <a:ext cx="1463862" cy="553998"/>
          </a:xfrm>
          <a:prstGeom prst="rect">
            <a:avLst/>
          </a:prstGeom>
          <a:noFill/>
        </p:spPr>
        <p:txBody>
          <a:bodyPr wrap="none" rtlCol="0">
            <a:spAutoFit/>
          </a:bodyPr>
          <a:lstStyle/>
          <a:p>
            <a:r>
              <a:rPr lang="en-US" sz="3000" b="1" dirty="0">
                <a:latin typeface="Book Antiqua" panose="02040602050305030304" pitchFamily="18" charset="0"/>
              </a:rPr>
              <a:t>avail=0</a:t>
            </a:r>
            <a:endParaRPr lang="en-IN" sz="3000" b="1" dirty="0">
              <a:latin typeface="Book Antiqua" panose="02040602050305030304" pitchFamily="18" charset="0"/>
            </a:endParaRPr>
          </a:p>
        </p:txBody>
      </p:sp>
    </p:spTree>
    <p:extLst>
      <p:ext uri="{BB962C8B-B14F-4D97-AF65-F5344CB8AC3E}">
        <p14:creationId xmlns:p14="http://schemas.microsoft.com/office/powerpoint/2010/main" val="260625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1"/>
                                        </p:tgtEl>
                                        <p:attrNameLst>
                                          <p:attrName>style.visibility</p:attrName>
                                        </p:attrNameLst>
                                      </p:cBhvr>
                                      <p:to>
                                        <p:strVal val="visible"/>
                                      </p:to>
                                    </p:set>
                                    <p:animEffect transition="in" filter="randombar(horizontal)">
                                      <p:cBhvr>
                                        <p:cTn id="12" dur="500"/>
                                        <p:tgtEl>
                                          <p:spTgt spid="91"/>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8"/>
                                        </p:tgtEl>
                                        <p:attrNameLst>
                                          <p:attrName>style.visibility</p:attrName>
                                        </p:attrNameLst>
                                      </p:cBhvr>
                                      <p:to>
                                        <p:strVal val="visible"/>
                                      </p:to>
                                    </p:set>
                                    <p:animEffect transition="in" filter="randombar(horizontal)">
                                      <p:cBhvr>
                                        <p:cTn id="17" dur="500"/>
                                        <p:tgtEl>
                                          <p:spTgt spid="9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randombar(horizontal)">
                                      <p:cBhvr>
                                        <p:cTn id="25" dur="500"/>
                                        <p:tgtEl>
                                          <p:spTgt spid="9"/>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randombar(horizontal)">
                                      <p:cBhvr>
                                        <p:cTn id="28" dur="500"/>
                                        <p:tgtEl>
                                          <p:spTgt spid="10"/>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randombar(horizontal)">
                                      <p:cBhvr>
                                        <p:cTn id="31" dur="500"/>
                                        <p:tgtEl>
                                          <p:spTgt spid="11"/>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randombar(horizontal)">
                                      <p:cBhvr>
                                        <p:cTn id="34" dur="500"/>
                                        <p:tgtEl>
                                          <p:spTgt spid="12"/>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randombar(horizontal)">
                                      <p:cBhvr>
                                        <p:cTn id="37" dur="500"/>
                                        <p:tgtEl>
                                          <p:spTgt spid="13"/>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randombar(horizontal)">
                                      <p:cBhvr>
                                        <p:cTn id="40" dur="500"/>
                                        <p:tgtEl>
                                          <p:spTgt spid="14"/>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randombar(horizontal)">
                                      <p:cBhvr>
                                        <p:cTn id="43" dur="500"/>
                                        <p:tgtEl>
                                          <p:spTgt spid="15"/>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randombar(horizontal)">
                                      <p:cBhvr>
                                        <p:cTn id="46" dur="500"/>
                                        <p:tgtEl>
                                          <p:spTgt spid="16"/>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randombar(horizontal)">
                                      <p:cBhvr>
                                        <p:cTn id="49" dur="500"/>
                                        <p:tgtEl>
                                          <p:spTgt spid="17"/>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randombar(horizontal)">
                                      <p:cBhvr>
                                        <p:cTn id="52" dur="500"/>
                                        <p:tgtEl>
                                          <p:spTgt spid="18"/>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randombar(horizontal)">
                                      <p:cBhvr>
                                        <p:cTn id="55" dur="500"/>
                                        <p:tgtEl>
                                          <p:spTgt spid="19"/>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randombar(horizontal)">
                                      <p:cBhvr>
                                        <p:cTn id="58" dur="500"/>
                                        <p:tgtEl>
                                          <p:spTgt spid="20"/>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randombar(horizontal)">
                                      <p:cBhvr>
                                        <p:cTn id="61" dur="500"/>
                                        <p:tgtEl>
                                          <p:spTgt spid="21"/>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randombar(horizontal)">
                                      <p:cBhvr>
                                        <p:cTn id="64" dur="500"/>
                                        <p:tgtEl>
                                          <p:spTgt spid="22"/>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randombar(horizontal)">
                                      <p:cBhvr>
                                        <p:cTn id="67" dur="500"/>
                                        <p:tgtEl>
                                          <p:spTgt spid="23"/>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randombar(horizontal)">
                                      <p:cBhvr>
                                        <p:cTn id="70" dur="500"/>
                                        <p:tgtEl>
                                          <p:spTgt spid="24"/>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randombar(horizontal)">
                                      <p:cBhvr>
                                        <p:cTn id="73" dur="500"/>
                                        <p:tgtEl>
                                          <p:spTgt spid="25"/>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randombar(horizontal)">
                                      <p:cBhvr>
                                        <p:cTn id="76" dur="500"/>
                                        <p:tgtEl>
                                          <p:spTgt spid="27"/>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randombar(horizontal)">
                                      <p:cBhvr>
                                        <p:cTn id="79" dur="500"/>
                                        <p:tgtEl>
                                          <p:spTgt spid="29"/>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randombar(horizontal)">
                                      <p:cBhvr>
                                        <p:cTn id="82" dur="500"/>
                                        <p:tgtEl>
                                          <p:spTgt spid="31"/>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randombar(horizontal)">
                                      <p:cBhvr>
                                        <p:cTn id="85" dur="500"/>
                                        <p:tgtEl>
                                          <p:spTgt spid="33"/>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randombar(horizontal)">
                                      <p:cBhvr>
                                        <p:cTn id="88" dur="500"/>
                                        <p:tgtEl>
                                          <p:spTgt spid="35"/>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randombar(horizontal)">
                                      <p:cBhvr>
                                        <p:cTn id="91" dur="500"/>
                                        <p:tgtEl>
                                          <p:spTgt spid="37"/>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9"/>
                                        </p:tgtEl>
                                        <p:attrNameLst>
                                          <p:attrName>style.visibility</p:attrName>
                                        </p:attrNameLst>
                                      </p:cBhvr>
                                      <p:to>
                                        <p:strVal val="visible"/>
                                      </p:to>
                                    </p:set>
                                    <p:animEffect transition="in" filter="randombar(horizontal)">
                                      <p:cBhvr>
                                        <p:cTn id="94" dur="500"/>
                                        <p:tgtEl>
                                          <p:spTgt spid="39"/>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randombar(horizontal)">
                                      <p:cBhvr>
                                        <p:cTn id="97" dur="500"/>
                                        <p:tgtEl>
                                          <p:spTgt spid="41"/>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randombar(horizontal)">
                                      <p:cBhvr>
                                        <p:cTn id="100" dur="500"/>
                                        <p:tgtEl>
                                          <p:spTgt spid="43"/>
                                        </p:tgtEl>
                                      </p:cBhvr>
                                    </p:animEffect>
                                  </p:childTnLst>
                                </p:cTn>
                              </p:par>
                            </p:childTnLst>
                          </p:cTn>
                        </p:par>
                      </p:childTnLst>
                    </p:cTn>
                  </p:par>
                  <p:par>
                    <p:cTn id="101" fill="hold">
                      <p:stCondLst>
                        <p:cond delay="indefinite"/>
                      </p:stCondLst>
                      <p:childTnLst>
                        <p:par>
                          <p:cTn id="102" fill="hold">
                            <p:stCondLst>
                              <p:cond delay="0"/>
                            </p:stCondLst>
                            <p:childTnLst>
                              <p:par>
                                <p:cTn id="103" presetID="14" presetClass="entr" presetSubtype="10" fill="hold" grpId="0" nodeType="clickEffect">
                                  <p:stCondLst>
                                    <p:cond delay="0"/>
                                  </p:stCondLst>
                                  <p:childTnLst>
                                    <p:set>
                                      <p:cBhvr>
                                        <p:cTn id="104" dur="1" fill="hold">
                                          <p:stCondLst>
                                            <p:cond delay="0"/>
                                          </p:stCondLst>
                                        </p:cTn>
                                        <p:tgtEl>
                                          <p:spTgt spid="92"/>
                                        </p:tgtEl>
                                        <p:attrNameLst>
                                          <p:attrName>style.visibility</p:attrName>
                                        </p:attrNameLst>
                                      </p:cBhvr>
                                      <p:to>
                                        <p:strVal val="visible"/>
                                      </p:to>
                                    </p:set>
                                    <p:animEffect transition="in" filter="randombar(horizontal)">
                                      <p:cBhvr>
                                        <p:cTn id="105" dur="500"/>
                                        <p:tgtEl>
                                          <p:spTgt spid="92"/>
                                        </p:tgtEl>
                                      </p:cBhvr>
                                    </p:animEffect>
                                  </p:childTnLst>
                                </p:cTn>
                              </p:par>
                            </p:childTnLst>
                          </p:cTn>
                        </p:par>
                      </p:childTnLst>
                    </p:cTn>
                  </p:par>
                  <p:par>
                    <p:cTn id="106" fill="hold">
                      <p:stCondLst>
                        <p:cond delay="indefinite"/>
                      </p:stCondLst>
                      <p:childTnLst>
                        <p:par>
                          <p:cTn id="107" fill="hold">
                            <p:stCondLst>
                              <p:cond delay="0"/>
                            </p:stCondLst>
                            <p:childTnLst>
                              <p:par>
                                <p:cTn id="108" presetID="14" presetClass="entr" presetSubtype="10" fill="hold" grpId="0" nodeType="clickEffect">
                                  <p:stCondLst>
                                    <p:cond delay="0"/>
                                  </p:stCondLst>
                                  <p:childTnLst>
                                    <p:set>
                                      <p:cBhvr>
                                        <p:cTn id="109" dur="1" fill="hold">
                                          <p:stCondLst>
                                            <p:cond delay="0"/>
                                          </p:stCondLst>
                                        </p:cTn>
                                        <p:tgtEl>
                                          <p:spTgt spid="93"/>
                                        </p:tgtEl>
                                        <p:attrNameLst>
                                          <p:attrName>style.visibility</p:attrName>
                                        </p:attrNameLst>
                                      </p:cBhvr>
                                      <p:to>
                                        <p:strVal val="visible"/>
                                      </p:to>
                                    </p:set>
                                    <p:animEffect transition="in" filter="randombar(horizontal)">
                                      <p:cBhvr>
                                        <p:cTn id="110" dur="500"/>
                                        <p:tgtEl>
                                          <p:spTgt spid="93"/>
                                        </p:tgtEl>
                                      </p:cBhvr>
                                    </p:animEffect>
                                  </p:childTnLst>
                                </p:cTn>
                              </p:par>
                            </p:childTnLst>
                          </p:cTn>
                        </p:par>
                      </p:childTnLst>
                    </p:cTn>
                  </p:par>
                  <p:par>
                    <p:cTn id="111" fill="hold">
                      <p:stCondLst>
                        <p:cond delay="indefinite"/>
                      </p:stCondLst>
                      <p:childTnLst>
                        <p:par>
                          <p:cTn id="112" fill="hold">
                            <p:stCondLst>
                              <p:cond delay="0"/>
                            </p:stCondLst>
                            <p:childTnLst>
                              <p:par>
                                <p:cTn id="113" presetID="14" presetClass="entr" presetSubtype="10" fill="hold" grpId="0" nodeType="clickEffect">
                                  <p:stCondLst>
                                    <p:cond delay="0"/>
                                  </p:stCondLst>
                                  <p:childTnLst>
                                    <p:set>
                                      <p:cBhvr>
                                        <p:cTn id="114" dur="1" fill="hold">
                                          <p:stCondLst>
                                            <p:cond delay="0"/>
                                          </p:stCondLst>
                                        </p:cTn>
                                        <p:tgtEl>
                                          <p:spTgt spid="7"/>
                                        </p:tgtEl>
                                        <p:attrNameLst>
                                          <p:attrName>style.visibility</p:attrName>
                                        </p:attrNameLst>
                                      </p:cBhvr>
                                      <p:to>
                                        <p:strVal val="visible"/>
                                      </p:to>
                                    </p:set>
                                    <p:animEffect transition="in" filter="randombar(horizontal)">
                                      <p:cBhvr>
                                        <p:cTn id="115" dur="500"/>
                                        <p:tgtEl>
                                          <p:spTgt spid="7"/>
                                        </p:tgtEl>
                                      </p:cBhvr>
                                    </p:animEffect>
                                  </p:childTnLst>
                                </p:cTn>
                              </p:par>
                              <p:par>
                                <p:cTn id="116" presetID="14" presetClass="entr" presetSubtype="10" fill="hold" grpId="0" nodeType="withEffect">
                                  <p:stCondLst>
                                    <p:cond delay="0"/>
                                  </p:stCondLst>
                                  <p:childTnLst>
                                    <p:set>
                                      <p:cBhvr>
                                        <p:cTn id="117" dur="1" fill="hold">
                                          <p:stCondLst>
                                            <p:cond delay="0"/>
                                          </p:stCondLst>
                                        </p:cTn>
                                        <p:tgtEl>
                                          <p:spTgt spid="65"/>
                                        </p:tgtEl>
                                        <p:attrNameLst>
                                          <p:attrName>style.visibility</p:attrName>
                                        </p:attrNameLst>
                                      </p:cBhvr>
                                      <p:to>
                                        <p:strVal val="visible"/>
                                      </p:to>
                                    </p:set>
                                    <p:animEffect transition="in" filter="randombar(horizontal)">
                                      <p:cBhvr>
                                        <p:cTn id="118" dur="500"/>
                                        <p:tgtEl>
                                          <p:spTgt spid="65"/>
                                        </p:tgtEl>
                                      </p:cBhvr>
                                    </p:animEffect>
                                  </p:childTnLst>
                                </p:cTn>
                              </p:par>
                              <p:par>
                                <p:cTn id="119" presetID="14" presetClass="entr" presetSubtype="10" fill="hold" grpId="0" nodeType="withEffect">
                                  <p:stCondLst>
                                    <p:cond delay="0"/>
                                  </p:stCondLst>
                                  <p:childTnLst>
                                    <p:set>
                                      <p:cBhvr>
                                        <p:cTn id="120" dur="1" fill="hold">
                                          <p:stCondLst>
                                            <p:cond delay="0"/>
                                          </p:stCondLst>
                                        </p:cTn>
                                        <p:tgtEl>
                                          <p:spTgt spid="66"/>
                                        </p:tgtEl>
                                        <p:attrNameLst>
                                          <p:attrName>style.visibility</p:attrName>
                                        </p:attrNameLst>
                                      </p:cBhvr>
                                      <p:to>
                                        <p:strVal val="visible"/>
                                      </p:to>
                                    </p:set>
                                    <p:animEffect transition="in" filter="randombar(horizontal)">
                                      <p:cBhvr>
                                        <p:cTn id="121" dur="500"/>
                                        <p:tgtEl>
                                          <p:spTgt spid="66"/>
                                        </p:tgtEl>
                                      </p:cBhvr>
                                    </p:animEffect>
                                  </p:childTnLst>
                                </p:cTn>
                              </p:par>
                              <p:par>
                                <p:cTn id="122" presetID="14" presetClass="entr" presetSubtype="10" fill="hold" grpId="0" nodeType="withEffect">
                                  <p:stCondLst>
                                    <p:cond delay="0"/>
                                  </p:stCondLst>
                                  <p:childTnLst>
                                    <p:set>
                                      <p:cBhvr>
                                        <p:cTn id="123" dur="1" fill="hold">
                                          <p:stCondLst>
                                            <p:cond delay="0"/>
                                          </p:stCondLst>
                                        </p:cTn>
                                        <p:tgtEl>
                                          <p:spTgt spid="67"/>
                                        </p:tgtEl>
                                        <p:attrNameLst>
                                          <p:attrName>style.visibility</p:attrName>
                                        </p:attrNameLst>
                                      </p:cBhvr>
                                      <p:to>
                                        <p:strVal val="visible"/>
                                      </p:to>
                                    </p:set>
                                    <p:animEffect transition="in" filter="randombar(horizontal)">
                                      <p:cBhvr>
                                        <p:cTn id="124" dur="500"/>
                                        <p:tgtEl>
                                          <p:spTgt spid="67"/>
                                        </p:tgtEl>
                                      </p:cBhvr>
                                    </p:animEffect>
                                  </p:childTnLst>
                                </p:cTn>
                              </p:par>
                              <p:par>
                                <p:cTn id="125" presetID="14" presetClass="entr" presetSubtype="10" fill="hold" grpId="0" nodeType="withEffect">
                                  <p:stCondLst>
                                    <p:cond delay="0"/>
                                  </p:stCondLst>
                                  <p:childTnLst>
                                    <p:set>
                                      <p:cBhvr>
                                        <p:cTn id="126" dur="1" fill="hold">
                                          <p:stCondLst>
                                            <p:cond delay="0"/>
                                          </p:stCondLst>
                                        </p:cTn>
                                        <p:tgtEl>
                                          <p:spTgt spid="68"/>
                                        </p:tgtEl>
                                        <p:attrNameLst>
                                          <p:attrName>style.visibility</p:attrName>
                                        </p:attrNameLst>
                                      </p:cBhvr>
                                      <p:to>
                                        <p:strVal val="visible"/>
                                      </p:to>
                                    </p:set>
                                    <p:animEffect transition="in" filter="randombar(horizontal)">
                                      <p:cBhvr>
                                        <p:cTn id="127" dur="500"/>
                                        <p:tgtEl>
                                          <p:spTgt spid="68"/>
                                        </p:tgtEl>
                                      </p:cBhvr>
                                    </p:animEffect>
                                  </p:childTnLst>
                                </p:cTn>
                              </p:par>
                              <p:par>
                                <p:cTn id="128" presetID="14" presetClass="entr" presetSubtype="10" fill="hold" grpId="0" nodeType="withEffect">
                                  <p:stCondLst>
                                    <p:cond delay="0"/>
                                  </p:stCondLst>
                                  <p:childTnLst>
                                    <p:set>
                                      <p:cBhvr>
                                        <p:cTn id="129" dur="1" fill="hold">
                                          <p:stCondLst>
                                            <p:cond delay="0"/>
                                          </p:stCondLst>
                                        </p:cTn>
                                        <p:tgtEl>
                                          <p:spTgt spid="69"/>
                                        </p:tgtEl>
                                        <p:attrNameLst>
                                          <p:attrName>style.visibility</p:attrName>
                                        </p:attrNameLst>
                                      </p:cBhvr>
                                      <p:to>
                                        <p:strVal val="visible"/>
                                      </p:to>
                                    </p:set>
                                    <p:animEffect transition="in" filter="randombar(horizontal)">
                                      <p:cBhvr>
                                        <p:cTn id="130" dur="500"/>
                                        <p:tgtEl>
                                          <p:spTgt spid="69"/>
                                        </p:tgtEl>
                                      </p:cBhvr>
                                    </p:animEffect>
                                  </p:childTnLst>
                                </p:cTn>
                              </p:par>
                              <p:par>
                                <p:cTn id="131" presetID="14" presetClass="entr" presetSubtype="10" fill="hold" grpId="0" nodeType="withEffect">
                                  <p:stCondLst>
                                    <p:cond delay="0"/>
                                  </p:stCondLst>
                                  <p:childTnLst>
                                    <p:set>
                                      <p:cBhvr>
                                        <p:cTn id="132" dur="1" fill="hold">
                                          <p:stCondLst>
                                            <p:cond delay="0"/>
                                          </p:stCondLst>
                                        </p:cTn>
                                        <p:tgtEl>
                                          <p:spTgt spid="70"/>
                                        </p:tgtEl>
                                        <p:attrNameLst>
                                          <p:attrName>style.visibility</p:attrName>
                                        </p:attrNameLst>
                                      </p:cBhvr>
                                      <p:to>
                                        <p:strVal val="visible"/>
                                      </p:to>
                                    </p:set>
                                    <p:animEffect transition="in" filter="randombar(horizontal)">
                                      <p:cBhvr>
                                        <p:cTn id="133" dur="500"/>
                                        <p:tgtEl>
                                          <p:spTgt spid="70"/>
                                        </p:tgtEl>
                                      </p:cBhvr>
                                    </p:animEffect>
                                  </p:childTnLst>
                                </p:cTn>
                              </p:par>
                              <p:par>
                                <p:cTn id="134" presetID="14" presetClass="entr" presetSubtype="10" fill="hold" grpId="0" nodeType="withEffect">
                                  <p:stCondLst>
                                    <p:cond delay="0"/>
                                  </p:stCondLst>
                                  <p:childTnLst>
                                    <p:set>
                                      <p:cBhvr>
                                        <p:cTn id="135" dur="1" fill="hold">
                                          <p:stCondLst>
                                            <p:cond delay="0"/>
                                          </p:stCondLst>
                                        </p:cTn>
                                        <p:tgtEl>
                                          <p:spTgt spid="71"/>
                                        </p:tgtEl>
                                        <p:attrNameLst>
                                          <p:attrName>style.visibility</p:attrName>
                                        </p:attrNameLst>
                                      </p:cBhvr>
                                      <p:to>
                                        <p:strVal val="visible"/>
                                      </p:to>
                                    </p:set>
                                    <p:animEffect transition="in" filter="randombar(horizontal)">
                                      <p:cBhvr>
                                        <p:cTn id="136" dur="500"/>
                                        <p:tgtEl>
                                          <p:spTgt spid="71"/>
                                        </p:tgtEl>
                                      </p:cBhvr>
                                    </p:animEffect>
                                  </p:childTnLst>
                                </p:cTn>
                              </p:par>
                              <p:par>
                                <p:cTn id="137" presetID="14" presetClass="entr" presetSubtype="10" fill="hold" grpId="0" nodeType="withEffect">
                                  <p:stCondLst>
                                    <p:cond delay="0"/>
                                  </p:stCondLst>
                                  <p:childTnLst>
                                    <p:set>
                                      <p:cBhvr>
                                        <p:cTn id="138" dur="1" fill="hold">
                                          <p:stCondLst>
                                            <p:cond delay="0"/>
                                          </p:stCondLst>
                                        </p:cTn>
                                        <p:tgtEl>
                                          <p:spTgt spid="72"/>
                                        </p:tgtEl>
                                        <p:attrNameLst>
                                          <p:attrName>style.visibility</p:attrName>
                                        </p:attrNameLst>
                                      </p:cBhvr>
                                      <p:to>
                                        <p:strVal val="visible"/>
                                      </p:to>
                                    </p:set>
                                    <p:animEffect transition="in" filter="randombar(horizontal)">
                                      <p:cBhvr>
                                        <p:cTn id="139" dur="500"/>
                                        <p:tgtEl>
                                          <p:spTgt spid="72"/>
                                        </p:tgtEl>
                                      </p:cBhvr>
                                    </p:animEffect>
                                  </p:childTnLst>
                                </p:cTn>
                              </p:par>
                              <p:par>
                                <p:cTn id="140" presetID="14" presetClass="entr" presetSubtype="10" fill="hold" grpId="0" nodeType="withEffect">
                                  <p:stCondLst>
                                    <p:cond delay="0"/>
                                  </p:stCondLst>
                                  <p:childTnLst>
                                    <p:set>
                                      <p:cBhvr>
                                        <p:cTn id="141" dur="1" fill="hold">
                                          <p:stCondLst>
                                            <p:cond delay="0"/>
                                          </p:stCondLst>
                                        </p:cTn>
                                        <p:tgtEl>
                                          <p:spTgt spid="73"/>
                                        </p:tgtEl>
                                        <p:attrNameLst>
                                          <p:attrName>style.visibility</p:attrName>
                                        </p:attrNameLst>
                                      </p:cBhvr>
                                      <p:to>
                                        <p:strVal val="visible"/>
                                      </p:to>
                                    </p:set>
                                    <p:animEffect transition="in" filter="randombar(horizontal)">
                                      <p:cBhvr>
                                        <p:cTn id="142" dur="500"/>
                                        <p:tgtEl>
                                          <p:spTgt spid="73"/>
                                        </p:tgtEl>
                                      </p:cBhvr>
                                    </p:animEffect>
                                  </p:childTnLst>
                                </p:cTn>
                              </p:par>
                              <p:par>
                                <p:cTn id="143" presetID="14" presetClass="entr" presetSubtype="10" fill="hold" grpId="0" nodeType="withEffect">
                                  <p:stCondLst>
                                    <p:cond delay="0"/>
                                  </p:stCondLst>
                                  <p:childTnLst>
                                    <p:set>
                                      <p:cBhvr>
                                        <p:cTn id="144" dur="1" fill="hold">
                                          <p:stCondLst>
                                            <p:cond delay="0"/>
                                          </p:stCondLst>
                                        </p:cTn>
                                        <p:tgtEl>
                                          <p:spTgt spid="74"/>
                                        </p:tgtEl>
                                        <p:attrNameLst>
                                          <p:attrName>style.visibility</p:attrName>
                                        </p:attrNameLst>
                                      </p:cBhvr>
                                      <p:to>
                                        <p:strVal val="visible"/>
                                      </p:to>
                                    </p:set>
                                    <p:animEffect transition="in" filter="randombar(horizontal)">
                                      <p:cBhvr>
                                        <p:cTn id="145" dur="500"/>
                                        <p:tgtEl>
                                          <p:spTgt spid="74"/>
                                        </p:tgtEl>
                                      </p:cBhvr>
                                    </p:animEffect>
                                  </p:childTnLst>
                                </p:cTn>
                              </p:par>
                              <p:par>
                                <p:cTn id="146" presetID="14" presetClass="entr" presetSubtype="10" fill="hold" grpId="0" nodeType="withEffect">
                                  <p:stCondLst>
                                    <p:cond delay="0"/>
                                  </p:stCondLst>
                                  <p:childTnLst>
                                    <p:set>
                                      <p:cBhvr>
                                        <p:cTn id="147" dur="1" fill="hold">
                                          <p:stCondLst>
                                            <p:cond delay="0"/>
                                          </p:stCondLst>
                                        </p:cTn>
                                        <p:tgtEl>
                                          <p:spTgt spid="75"/>
                                        </p:tgtEl>
                                        <p:attrNameLst>
                                          <p:attrName>style.visibility</p:attrName>
                                        </p:attrNameLst>
                                      </p:cBhvr>
                                      <p:to>
                                        <p:strVal val="visible"/>
                                      </p:to>
                                    </p:set>
                                    <p:animEffect transition="in" filter="randombar(horizontal)">
                                      <p:cBhvr>
                                        <p:cTn id="148" dur="500"/>
                                        <p:tgtEl>
                                          <p:spTgt spid="75"/>
                                        </p:tgtEl>
                                      </p:cBhvr>
                                    </p:animEffect>
                                  </p:childTnLst>
                                </p:cTn>
                              </p:par>
                              <p:par>
                                <p:cTn id="149" presetID="14" presetClass="entr" presetSubtype="10" fill="hold" grpId="0" nodeType="withEffect">
                                  <p:stCondLst>
                                    <p:cond delay="0"/>
                                  </p:stCondLst>
                                  <p:childTnLst>
                                    <p:set>
                                      <p:cBhvr>
                                        <p:cTn id="150" dur="1" fill="hold">
                                          <p:stCondLst>
                                            <p:cond delay="0"/>
                                          </p:stCondLst>
                                        </p:cTn>
                                        <p:tgtEl>
                                          <p:spTgt spid="76"/>
                                        </p:tgtEl>
                                        <p:attrNameLst>
                                          <p:attrName>style.visibility</p:attrName>
                                        </p:attrNameLst>
                                      </p:cBhvr>
                                      <p:to>
                                        <p:strVal val="visible"/>
                                      </p:to>
                                    </p:set>
                                    <p:animEffect transition="in" filter="randombar(horizontal)">
                                      <p:cBhvr>
                                        <p:cTn id="151" dur="500"/>
                                        <p:tgtEl>
                                          <p:spTgt spid="76"/>
                                        </p:tgtEl>
                                      </p:cBhvr>
                                    </p:animEffect>
                                  </p:childTnLst>
                                </p:cTn>
                              </p:par>
                              <p:par>
                                <p:cTn id="152" presetID="14" presetClass="entr" presetSubtype="10" fill="hold" grpId="0" nodeType="withEffect">
                                  <p:stCondLst>
                                    <p:cond delay="0"/>
                                  </p:stCondLst>
                                  <p:childTnLst>
                                    <p:set>
                                      <p:cBhvr>
                                        <p:cTn id="153" dur="1" fill="hold">
                                          <p:stCondLst>
                                            <p:cond delay="0"/>
                                          </p:stCondLst>
                                        </p:cTn>
                                        <p:tgtEl>
                                          <p:spTgt spid="77"/>
                                        </p:tgtEl>
                                        <p:attrNameLst>
                                          <p:attrName>style.visibility</p:attrName>
                                        </p:attrNameLst>
                                      </p:cBhvr>
                                      <p:to>
                                        <p:strVal val="visible"/>
                                      </p:to>
                                    </p:set>
                                    <p:animEffect transition="in" filter="randombar(horizontal)">
                                      <p:cBhvr>
                                        <p:cTn id="154" dur="500"/>
                                        <p:tgtEl>
                                          <p:spTgt spid="77"/>
                                        </p:tgtEl>
                                      </p:cBhvr>
                                    </p:animEffect>
                                  </p:childTnLst>
                                </p:cTn>
                              </p:par>
                              <p:par>
                                <p:cTn id="155" presetID="14" presetClass="entr" presetSubtype="10" fill="hold" grpId="0" nodeType="withEffect">
                                  <p:stCondLst>
                                    <p:cond delay="0"/>
                                  </p:stCondLst>
                                  <p:childTnLst>
                                    <p:set>
                                      <p:cBhvr>
                                        <p:cTn id="156" dur="1" fill="hold">
                                          <p:stCondLst>
                                            <p:cond delay="0"/>
                                          </p:stCondLst>
                                        </p:cTn>
                                        <p:tgtEl>
                                          <p:spTgt spid="78"/>
                                        </p:tgtEl>
                                        <p:attrNameLst>
                                          <p:attrName>style.visibility</p:attrName>
                                        </p:attrNameLst>
                                      </p:cBhvr>
                                      <p:to>
                                        <p:strVal val="visible"/>
                                      </p:to>
                                    </p:set>
                                    <p:animEffect transition="in" filter="randombar(horizontal)">
                                      <p:cBhvr>
                                        <p:cTn id="157" dur="500"/>
                                        <p:tgtEl>
                                          <p:spTgt spid="78"/>
                                        </p:tgtEl>
                                      </p:cBhvr>
                                    </p:animEffect>
                                  </p:childTnLst>
                                </p:cTn>
                              </p:par>
                              <p:par>
                                <p:cTn id="158" presetID="14" presetClass="entr" presetSubtype="10" fill="hold" grpId="0" nodeType="withEffect">
                                  <p:stCondLst>
                                    <p:cond delay="0"/>
                                  </p:stCondLst>
                                  <p:childTnLst>
                                    <p:set>
                                      <p:cBhvr>
                                        <p:cTn id="159" dur="1" fill="hold">
                                          <p:stCondLst>
                                            <p:cond delay="0"/>
                                          </p:stCondLst>
                                        </p:cTn>
                                        <p:tgtEl>
                                          <p:spTgt spid="79"/>
                                        </p:tgtEl>
                                        <p:attrNameLst>
                                          <p:attrName>style.visibility</p:attrName>
                                        </p:attrNameLst>
                                      </p:cBhvr>
                                      <p:to>
                                        <p:strVal val="visible"/>
                                      </p:to>
                                    </p:set>
                                    <p:animEffect transition="in" filter="randombar(horizontal)">
                                      <p:cBhvr>
                                        <p:cTn id="160" dur="500"/>
                                        <p:tgtEl>
                                          <p:spTgt spid="79"/>
                                        </p:tgtEl>
                                      </p:cBhvr>
                                    </p:animEffect>
                                  </p:childTnLst>
                                </p:cTn>
                              </p:par>
                              <p:par>
                                <p:cTn id="161" presetID="14" presetClass="entr" presetSubtype="10" fill="hold" grpId="0" nodeType="withEffect">
                                  <p:stCondLst>
                                    <p:cond delay="0"/>
                                  </p:stCondLst>
                                  <p:childTnLst>
                                    <p:set>
                                      <p:cBhvr>
                                        <p:cTn id="162" dur="1" fill="hold">
                                          <p:stCondLst>
                                            <p:cond delay="0"/>
                                          </p:stCondLst>
                                        </p:cTn>
                                        <p:tgtEl>
                                          <p:spTgt spid="80"/>
                                        </p:tgtEl>
                                        <p:attrNameLst>
                                          <p:attrName>style.visibility</p:attrName>
                                        </p:attrNameLst>
                                      </p:cBhvr>
                                      <p:to>
                                        <p:strVal val="visible"/>
                                      </p:to>
                                    </p:set>
                                    <p:animEffect transition="in" filter="randombar(horizontal)">
                                      <p:cBhvr>
                                        <p:cTn id="163" dur="500"/>
                                        <p:tgtEl>
                                          <p:spTgt spid="80"/>
                                        </p:tgtEl>
                                      </p:cBhvr>
                                    </p:animEffect>
                                  </p:childTnLst>
                                </p:cTn>
                              </p:par>
                              <p:par>
                                <p:cTn id="164" presetID="14" presetClass="entr" presetSubtype="10" fill="hold" grpId="0" nodeType="withEffect">
                                  <p:stCondLst>
                                    <p:cond delay="0"/>
                                  </p:stCondLst>
                                  <p:childTnLst>
                                    <p:set>
                                      <p:cBhvr>
                                        <p:cTn id="165" dur="1" fill="hold">
                                          <p:stCondLst>
                                            <p:cond delay="0"/>
                                          </p:stCondLst>
                                        </p:cTn>
                                        <p:tgtEl>
                                          <p:spTgt spid="81"/>
                                        </p:tgtEl>
                                        <p:attrNameLst>
                                          <p:attrName>style.visibility</p:attrName>
                                        </p:attrNameLst>
                                      </p:cBhvr>
                                      <p:to>
                                        <p:strVal val="visible"/>
                                      </p:to>
                                    </p:set>
                                    <p:animEffect transition="in" filter="randombar(horizontal)">
                                      <p:cBhvr>
                                        <p:cTn id="166" dur="500"/>
                                        <p:tgtEl>
                                          <p:spTgt spid="81"/>
                                        </p:tgtEl>
                                      </p:cBhvr>
                                    </p:animEffect>
                                  </p:childTnLst>
                                </p:cTn>
                              </p:par>
                              <p:par>
                                <p:cTn id="167" presetID="14" presetClass="entr" presetSubtype="10" fill="hold" grpId="0" nodeType="withEffect">
                                  <p:stCondLst>
                                    <p:cond delay="0"/>
                                  </p:stCondLst>
                                  <p:childTnLst>
                                    <p:set>
                                      <p:cBhvr>
                                        <p:cTn id="168" dur="1" fill="hold">
                                          <p:stCondLst>
                                            <p:cond delay="0"/>
                                          </p:stCondLst>
                                        </p:cTn>
                                        <p:tgtEl>
                                          <p:spTgt spid="82"/>
                                        </p:tgtEl>
                                        <p:attrNameLst>
                                          <p:attrName>style.visibility</p:attrName>
                                        </p:attrNameLst>
                                      </p:cBhvr>
                                      <p:to>
                                        <p:strVal val="visible"/>
                                      </p:to>
                                    </p:set>
                                    <p:animEffect transition="in" filter="randombar(horizontal)">
                                      <p:cBhvr>
                                        <p:cTn id="169" dur="500"/>
                                        <p:tgtEl>
                                          <p:spTgt spid="82"/>
                                        </p:tgtEl>
                                      </p:cBhvr>
                                    </p:animEffect>
                                  </p:childTnLst>
                                </p:cTn>
                              </p:par>
                              <p:par>
                                <p:cTn id="170" presetID="14" presetClass="entr" presetSubtype="10" fill="hold" grpId="0" nodeType="withEffect">
                                  <p:stCondLst>
                                    <p:cond delay="0"/>
                                  </p:stCondLst>
                                  <p:childTnLst>
                                    <p:set>
                                      <p:cBhvr>
                                        <p:cTn id="171" dur="1" fill="hold">
                                          <p:stCondLst>
                                            <p:cond delay="0"/>
                                          </p:stCondLst>
                                        </p:cTn>
                                        <p:tgtEl>
                                          <p:spTgt spid="83"/>
                                        </p:tgtEl>
                                        <p:attrNameLst>
                                          <p:attrName>style.visibility</p:attrName>
                                        </p:attrNameLst>
                                      </p:cBhvr>
                                      <p:to>
                                        <p:strVal val="visible"/>
                                      </p:to>
                                    </p:set>
                                    <p:animEffect transition="in" filter="randombar(horizontal)">
                                      <p:cBhvr>
                                        <p:cTn id="172" dur="500"/>
                                        <p:tgtEl>
                                          <p:spTgt spid="83"/>
                                        </p:tgtEl>
                                      </p:cBhvr>
                                    </p:animEffect>
                                  </p:childTnLst>
                                </p:cTn>
                              </p:par>
                              <p:par>
                                <p:cTn id="173" presetID="14" presetClass="entr" presetSubtype="10" fill="hold" grpId="0" nodeType="withEffect">
                                  <p:stCondLst>
                                    <p:cond delay="0"/>
                                  </p:stCondLst>
                                  <p:childTnLst>
                                    <p:set>
                                      <p:cBhvr>
                                        <p:cTn id="174" dur="1" fill="hold">
                                          <p:stCondLst>
                                            <p:cond delay="0"/>
                                          </p:stCondLst>
                                        </p:cTn>
                                        <p:tgtEl>
                                          <p:spTgt spid="84"/>
                                        </p:tgtEl>
                                        <p:attrNameLst>
                                          <p:attrName>style.visibility</p:attrName>
                                        </p:attrNameLst>
                                      </p:cBhvr>
                                      <p:to>
                                        <p:strVal val="visible"/>
                                      </p:to>
                                    </p:set>
                                    <p:animEffect transition="in" filter="randombar(horizontal)">
                                      <p:cBhvr>
                                        <p:cTn id="175" dur="500"/>
                                        <p:tgtEl>
                                          <p:spTgt spid="84"/>
                                        </p:tgtEl>
                                      </p:cBhvr>
                                    </p:animEffect>
                                  </p:childTnLst>
                                </p:cTn>
                              </p:par>
                              <p:par>
                                <p:cTn id="176" presetID="14" presetClass="entr" presetSubtype="10" fill="hold" grpId="0" nodeType="withEffect">
                                  <p:stCondLst>
                                    <p:cond delay="0"/>
                                  </p:stCondLst>
                                  <p:childTnLst>
                                    <p:set>
                                      <p:cBhvr>
                                        <p:cTn id="177" dur="1" fill="hold">
                                          <p:stCondLst>
                                            <p:cond delay="0"/>
                                          </p:stCondLst>
                                        </p:cTn>
                                        <p:tgtEl>
                                          <p:spTgt spid="85"/>
                                        </p:tgtEl>
                                        <p:attrNameLst>
                                          <p:attrName>style.visibility</p:attrName>
                                        </p:attrNameLst>
                                      </p:cBhvr>
                                      <p:to>
                                        <p:strVal val="visible"/>
                                      </p:to>
                                    </p:set>
                                    <p:animEffect transition="in" filter="randombar(horizontal)">
                                      <p:cBhvr>
                                        <p:cTn id="178" dur="500"/>
                                        <p:tgtEl>
                                          <p:spTgt spid="85"/>
                                        </p:tgtEl>
                                      </p:cBhvr>
                                    </p:animEffect>
                                  </p:childTnLst>
                                </p:cTn>
                              </p:par>
                              <p:par>
                                <p:cTn id="179" presetID="14" presetClass="entr" presetSubtype="10" fill="hold" grpId="0" nodeType="withEffect">
                                  <p:stCondLst>
                                    <p:cond delay="0"/>
                                  </p:stCondLst>
                                  <p:childTnLst>
                                    <p:set>
                                      <p:cBhvr>
                                        <p:cTn id="180" dur="1" fill="hold">
                                          <p:stCondLst>
                                            <p:cond delay="0"/>
                                          </p:stCondLst>
                                        </p:cTn>
                                        <p:tgtEl>
                                          <p:spTgt spid="86"/>
                                        </p:tgtEl>
                                        <p:attrNameLst>
                                          <p:attrName>style.visibility</p:attrName>
                                        </p:attrNameLst>
                                      </p:cBhvr>
                                      <p:to>
                                        <p:strVal val="visible"/>
                                      </p:to>
                                    </p:set>
                                    <p:animEffect transition="in" filter="randombar(horizontal)">
                                      <p:cBhvr>
                                        <p:cTn id="181" dur="500"/>
                                        <p:tgtEl>
                                          <p:spTgt spid="86"/>
                                        </p:tgtEl>
                                      </p:cBhvr>
                                    </p:animEffect>
                                  </p:childTnLst>
                                </p:cTn>
                              </p:par>
                              <p:par>
                                <p:cTn id="182" presetID="14" presetClass="entr" presetSubtype="10" fill="hold" grpId="0" nodeType="withEffect">
                                  <p:stCondLst>
                                    <p:cond delay="0"/>
                                  </p:stCondLst>
                                  <p:childTnLst>
                                    <p:set>
                                      <p:cBhvr>
                                        <p:cTn id="183" dur="1" fill="hold">
                                          <p:stCondLst>
                                            <p:cond delay="0"/>
                                          </p:stCondLst>
                                        </p:cTn>
                                        <p:tgtEl>
                                          <p:spTgt spid="87"/>
                                        </p:tgtEl>
                                        <p:attrNameLst>
                                          <p:attrName>style.visibility</p:attrName>
                                        </p:attrNameLst>
                                      </p:cBhvr>
                                      <p:to>
                                        <p:strVal val="visible"/>
                                      </p:to>
                                    </p:set>
                                    <p:animEffect transition="in" filter="randombar(horizontal)">
                                      <p:cBhvr>
                                        <p:cTn id="184" dur="500"/>
                                        <p:tgtEl>
                                          <p:spTgt spid="87"/>
                                        </p:tgtEl>
                                      </p:cBhvr>
                                    </p:animEffect>
                                  </p:childTnLst>
                                </p:cTn>
                              </p:par>
                              <p:par>
                                <p:cTn id="185" presetID="14" presetClass="entr" presetSubtype="10" fill="hold" grpId="0" nodeType="withEffect">
                                  <p:stCondLst>
                                    <p:cond delay="0"/>
                                  </p:stCondLst>
                                  <p:childTnLst>
                                    <p:set>
                                      <p:cBhvr>
                                        <p:cTn id="186" dur="1" fill="hold">
                                          <p:stCondLst>
                                            <p:cond delay="0"/>
                                          </p:stCondLst>
                                        </p:cTn>
                                        <p:tgtEl>
                                          <p:spTgt spid="88"/>
                                        </p:tgtEl>
                                        <p:attrNameLst>
                                          <p:attrName>style.visibility</p:attrName>
                                        </p:attrNameLst>
                                      </p:cBhvr>
                                      <p:to>
                                        <p:strVal val="visible"/>
                                      </p:to>
                                    </p:set>
                                    <p:animEffect transition="in" filter="randombar(horizontal)">
                                      <p:cBhvr>
                                        <p:cTn id="187" dur="500"/>
                                        <p:tgtEl>
                                          <p:spTgt spid="88"/>
                                        </p:tgtEl>
                                      </p:cBhvr>
                                    </p:animEffect>
                                  </p:childTnLst>
                                </p:cTn>
                              </p:par>
                              <p:par>
                                <p:cTn id="188" presetID="14" presetClass="entr" presetSubtype="10" fill="hold" grpId="0" nodeType="withEffect">
                                  <p:stCondLst>
                                    <p:cond delay="0"/>
                                  </p:stCondLst>
                                  <p:childTnLst>
                                    <p:set>
                                      <p:cBhvr>
                                        <p:cTn id="189" dur="1" fill="hold">
                                          <p:stCondLst>
                                            <p:cond delay="0"/>
                                          </p:stCondLst>
                                        </p:cTn>
                                        <p:tgtEl>
                                          <p:spTgt spid="89"/>
                                        </p:tgtEl>
                                        <p:attrNameLst>
                                          <p:attrName>style.visibility</p:attrName>
                                        </p:attrNameLst>
                                      </p:cBhvr>
                                      <p:to>
                                        <p:strVal val="visible"/>
                                      </p:to>
                                    </p:set>
                                    <p:animEffect transition="in" filter="randombar(horizontal)">
                                      <p:cBhvr>
                                        <p:cTn id="190" dur="500"/>
                                        <p:tgtEl>
                                          <p:spTgt spid="89"/>
                                        </p:tgtEl>
                                      </p:cBhvr>
                                    </p:animEffect>
                                  </p:childTnLst>
                                </p:cTn>
                              </p:par>
                              <p:par>
                                <p:cTn id="191" presetID="14" presetClass="entr" presetSubtype="10" fill="hold" grpId="0" nodeType="withEffect">
                                  <p:stCondLst>
                                    <p:cond delay="0"/>
                                  </p:stCondLst>
                                  <p:childTnLst>
                                    <p:set>
                                      <p:cBhvr>
                                        <p:cTn id="192" dur="1" fill="hold">
                                          <p:stCondLst>
                                            <p:cond delay="0"/>
                                          </p:stCondLst>
                                        </p:cTn>
                                        <p:tgtEl>
                                          <p:spTgt spid="90"/>
                                        </p:tgtEl>
                                        <p:attrNameLst>
                                          <p:attrName>style.visibility</p:attrName>
                                        </p:attrNameLst>
                                      </p:cBhvr>
                                      <p:to>
                                        <p:strVal val="visible"/>
                                      </p:to>
                                    </p:set>
                                    <p:animEffect transition="in" filter="randombar(horizontal)">
                                      <p:cBhvr>
                                        <p:cTn id="193" dur="500"/>
                                        <p:tgtEl>
                                          <p:spTgt spid="90"/>
                                        </p:tgtEl>
                                      </p:cBhvr>
                                    </p:animEffect>
                                  </p:childTnLst>
                                </p:cTn>
                              </p:par>
                            </p:childTnLst>
                          </p:cTn>
                        </p:par>
                      </p:childTnLst>
                    </p:cTn>
                  </p:par>
                  <p:par>
                    <p:cTn id="194" fill="hold">
                      <p:stCondLst>
                        <p:cond delay="indefinite"/>
                      </p:stCondLst>
                      <p:childTnLst>
                        <p:par>
                          <p:cTn id="195" fill="hold">
                            <p:stCondLst>
                              <p:cond delay="0"/>
                            </p:stCondLst>
                            <p:childTnLst>
                              <p:par>
                                <p:cTn id="196" presetID="14" presetClass="entr" presetSubtype="10" fill="hold" grpId="0" nodeType="clickEffect">
                                  <p:stCondLst>
                                    <p:cond delay="0"/>
                                  </p:stCondLst>
                                  <p:childTnLst>
                                    <p:set>
                                      <p:cBhvr>
                                        <p:cTn id="197" dur="1" fill="hold">
                                          <p:stCondLst>
                                            <p:cond delay="0"/>
                                          </p:stCondLst>
                                        </p:cTn>
                                        <p:tgtEl>
                                          <p:spTgt spid="94"/>
                                        </p:tgtEl>
                                        <p:attrNameLst>
                                          <p:attrName>style.visibility</p:attrName>
                                        </p:attrNameLst>
                                      </p:cBhvr>
                                      <p:to>
                                        <p:strVal val="visible"/>
                                      </p:to>
                                    </p:set>
                                    <p:animEffect transition="in" filter="randombar(horizontal)">
                                      <p:cBhvr>
                                        <p:cTn id="198"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9" grpId="0" animBg="1"/>
      <p:bldP spid="31" grpId="0" animBg="1"/>
      <p:bldP spid="33" grpId="0" animBg="1"/>
      <p:bldP spid="35" grpId="0" animBg="1"/>
      <p:bldP spid="37" grpId="0" animBg="1"/>
      <p:bldP spid="39" grpId="0" animBg="1"/>
      <p:bldP spid="41" grpId="0" animBg="1"/>
      <p:bldP spid="43" grpId="0" animBg="1"/>
      <p:bldP spid="7"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p:bldP spid="92" grpId="0"/>
      <p:bldP spid="93" grpId="0"/>
      <p:bldP spid="94" grpId="0"/>
      <p:bldP spid="9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FD51EA8-C08B-26E4-6DDE-5363E35EA79D}"/>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B3710E10-521D-CC4B-F2D8-950386529DB7}"/>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794309BF-0BBC-8DFF-86DB-DA9B7BF0C7F6}"/>
              </a:ext>
            </a:extLst>
          </p:cNvPr>
          <p:cNvSpPr>
            <a:spLocks noGrp="1"/>
          </p:cNvSpPr>
          <p:nvPr>
            <p:ph type="sldNum" sz="quarter" idx="12"/>
          </p:nvPr>
        </p:nvSpPr>
        <p:spPr/>
        <p:txBody>
          <a:bodyPr/>
          <a:lstStyle/>
          <a:p>
            <a:fld id="{294A09A9-5501-47C1-A89A-A340965A2BE2}" type="slidenum">
              <a:rPr lang="en-US" smtClean="0"/>
              <a:pPr/>
              <a:t>42</a:t>
            </a:fld>
            <a:endParaRPr lang="en-US" dirty="0"/>
          </a:p>
        </p:txBody>
      </p:sp>
      <p:sp>
        <p:nvSpPr>
          <p:cNvPr id="6" name="Rectangle 5">
            <a:extLst>
              <a:ext uri="{FF2B5EF4-FFF2-40B4-BE49-F238E27FC236}">
                <a16:creationId xmlns:a16="http://schemas.microsoft.com/office/drawing/2014/main" id="{43F6B4C0-5026-7982-00EF-C44E02A0B4DF}"/>
              </a:ext>
            </a:extLst>
          </p:cNvPr>
          <p:cNvSpPr/>
          <p:nvPr/>
        </p:nvSpPr>
        <p:spPr>
          <a:xfrm>
            <a:off x="682842" y="91766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
            </a:r>
            <a:endParaRPr lang="en-IN" dirty="0"/>
          </a:p>
        </p:txBody>
      </p:sp>
      <p:sp>
        <p:nvSpPr>
          <p:cNvPr id="7" name="Rectangle 6">
            <a:extLst>
              <a:ext uri="{FF2B5EF4-FFF2-40B4-BE49-F238E27FC236}">
                <a16:creationId xmlns:a16="http://schemas.microsoft.com/office/drawing/2014/main" id="{04D08CA1-D099-0C25-A41C-0C0FD26D85B5}"/>
              </a:ext>
            </a:extLst>
          </p:cNvPr>
          <p:cNvSpPr/>
          <p:nvPr/>
        </p:nvSpPr>
        <p:spPr>
          <a:xfrm>
            <a:off x="682842" y="133780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endParaRPr lang="en-IN" dirty="0"/>
          </a:p>
        </p:txBody>
      </p:sp>
      <p:sp>
        <p:nvSpPr>
          <p:cNvPr id="8" name="Rectangle 7">
            <a:extLst>
              <a:ext uri="{FF2B5EF4-FFF2-40B4-BE49-F238E27FC236}">
                <a16:creationId xmlns:a16="http://schemas.microsoft.com/office/drawing/2014/main" id="{E7A10F0F-3CA9-8740-C70E-70B973EA9AC5}"/>
              </a:ext>
            </a:extLst>
          </p:cNvPr>
          <p:cNvSpPr/>
          <p:nvPr/>
        </p:nvSpPr>
        <p:spPr>
          <a:xfrm>
            <a:off x="1162236" y="91766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n-IN" dirty="0"/>
          </a:p>
        </p:txBody>
      </p:sp>
      <p:sp>
        <p:nvSpPr>
          <p:cNvPr id="9" name="Rectangle 8">
            <a:extLst>
              <a:ext uri="{FF2B5EF4-FFF2-40B4-BE49-F238E27FC236}">
                <a16:creationId xmlns:a16="http://schemas.microsoft.com/office/drawing/2014/main" id="{BF0EBA17-C477-31BB-5C0E-E25DFDA01135}"/>
              </a:ext>
            </a:extLst>
          </p:cNvPr>
          <p:cNvSpPr/>
          <p:nvPr/>
        </p:nvSpPr>
        <p:spPr>
          <a:xfrm>
            <a:off x="1162236" y="1329762"/>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10" name="Rectangle 9">
            <a:extLst>
              <a:ext uri="{FF2B5EF4-FFF2-40B4-BE49-F238E27FC236}">
                <a16:creationId xmlns:a16="http://schemas.microsoft.com/office/drawing/2014/main" id="{2711D0CE-2081-8668-2F96-800A6EDA64E7}"/>
              </a:ext>
            </a:extLst>
          </p:cNvPr>
          <p:cNvSpPr/>
          <p:nvPr/>
        </p:nvSpPr>
        <p:spPr>
          <a:xfrm>
            <a:off x="1641630" y="91833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n-IN" dirty="0"/>
          </a:p>
        </p:txBody>
      </p:sp>
      <p:sp>
        <p:nvSpPr>
          <p:cNvPr id="11" name="Rectangle 10">
            <a:extLst>
              <a:ext uri="{FF2B5EF4-FFF2-40B4-BE49-F238E27FC236}">
                <a16:creationId xmlns:a16="http://schemas.microsoft.com/office/drawing/2014/main" id="{B93C1AF2-6B66-D7AF-398B-ED6C92D2EFD1}"/>
              </a:ext>
            </a:extLst>
          </p:cNvPr>
          <p:cNvSpPr/>
          <p:nvPr/>
        </p:nvSpPr>
        <p:spPr>
          <a:xfrm>
            <a:off x="1641630" y="133042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2" name="Rectangle 11">
            <a:extLst>
              <a:ext uri="{FF2B5EF4-FFF2-40B4-BE49-F238E27FC236}">
                <a16:creationId xmlns:a16="http://schemas.microsoft.com/office/drawing/2014/main" id="{C1573C63-2FAC-314A-EDF0-C1D4D786DE99}"/>
              </a:ext>
            </a:extLst>
          </p:cNvPr>
          <p:cNvSpPr/>
          <p:nvPr/>
        </p:nvSpPr>
        <p:spPr>
          <a:xfrm>
            <a:off x="2121024" y="92571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n-IN" dirty="0"/>
          </a:p>
        </p:txBody>
      </p:sp>
      <p:sp>
        <p:nvSpPr>
          <p:cNvPr id="13" name="Rectangle 12">
            <a:extLst>
              <a:ext uri="{FF2B5EF4-FFF2-40B4-BE49-F238E27FC236}">
                <a16:creationId xmlns:a16="http://schemas.microsoft.com/office/drawing/2014/main" id="{0588B38E-1408-1C72-CC62-0089EE553C53}"/>
              </a:ext>
            </a:extLst>
          </p:cNvPr>
          <p:cNvSpPr/>
          <p:nvPr/>
        </p:nvSpPr>
        <p:spPr>
          <a:xfrm>
            <a:off x="2121024" y="133780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sp>
        <p:nvSpPr>
          <p:cNvPr id="14" name="Rectangle 13">
            <a:extLst>
              <a:ext uri="{FF2B5EF4-FFF2-40B4-BE49-F238E27FC236}">
                <a16:creationId xmlns:a16="http://schemas.microsoft.com/office/drawing/2014/main" id="{D27548AB-912F-2A81-607A-6C58802856C0}"/>
              </a:ext>
            </a:extLst>
          </p:cNvPr>
          <p:cNvSpPr/>
          <p:nvPr/>
        </p:nvSpPr>
        <p:spPr>
          <a:xfrm>
            <a:off x="2600418" y="92571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n-IN" dirty="0"/>
          </a:p>
        </p:txBody>
      </p:sp>
      <p:sp>
        <p:nvSpPr>
          <p:cNvPr id="15" name="Rectangle 14">
            <a:extLst>
              <a:ext uri="{FF2B5EF4-FFF2-40B4-BE49-F238E27FC236}">
                <a16:creationId xmlns:a16="http://schemas.microsoft.com/office/drawing/2014/main" id="{E87E059D-85A4-AFBE-0777-6A3708FA65E5}"/>
              </a:ext>
            </a:extLst>
          </p:cNvPr>
          <p:cNvSpPr/>
          <p:nvPr/>
        </p:nvSpPr>
        <p:spPr>
          <a:xfrm>
            <a:off x="2600418" y="133780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n-IN" dirty="0"/>
          </a:p>
        </p:txBody>
      </p:sp>
      <p:sp>
        <p:nvSpPr>
          <p:cNvPr id="16" name="Rectangle 15">
            <a:extLst>
              <a:ext uri="{FF2B5EF4-FFF2-40B4-BE49-F238E27FC236}">
                <a16:creationId xmlns:a16="http://schemas.microsoft.com/office/drawing/2014/main" id="{9CE109E5-6308-E6C7-793E-E1214D24A887}"/>
              </a:ext>
            </a:extLst>
          </p:cNvPr>
          <p:cNvSpPr/>
          <p:nvPr/>
        </p:nvSpPr>
        <p:spPr>
          <a:xfrm>
            <a:off x="3079812" y="92638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n-IN" dirty="0"/>
          </a:p>
        </p:txBody>
      </p:sp>
      <p:sp>
        <p:nvSpPr>
          <p:cNvPr id="17" name="Rectangle 16">
            <a:extLst>
              <a:ext uri="{FF2B5EF4-FFF2-40B4-BE49-F238E27FC236}">
                <a16:creationId xmlns:a16="http://schemas.microsoft.com/office/drawing/2014/main" id="{DD06A94B-73DF-4DF5-66B7-7D881F0B849F}"/>
              </a:ext>
            </a:extLst>
          </p:cNvPr>
          <p:cNvSpPr/>
          <p:nvPr/>
        </p:nvSpPr>
        <p:spPr>
          <a:xfrm>
            <a:off x="3079812" y="133847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8" name="Rectangle 17">
            <a:extLst>
              <a:ext uri="{FF2B5EF4-FFF2-40B4-BE49-F238E27FC236}">
                <a16:creationId xmlns:a16="http://schemas.microsoft.com/office/drawing/2014/main" id="{D1B716D1-3BBC-0B81-A5A6-F01FE125D76D}"/>
              </a:ext>
            </a:extLst>
          </p:cNvPr>
          <p:cNvSpPr/>
          <p:nvPr/>
        </p:nvSpPr>
        <p:spPr>
          <a:xfrm>
            <a:off x="3559206" y="91766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n-IN" dirty="0"/>
          </a:p>
        </p:txBody>
      </p:sp>
      <p:sp>
        <p:nvSpPr>
          <p:cNvPr id="19" name="Rectangle 18">
            <a:extLst>
              <a:ext uri="{FF2B5EF4-FFF2-40B4-BE49-F238E27FC236}">
                <a16:creationId xmlns:a16="http://schemas.microsoft.com/office/drawing/2014/main" id="{CFD8EE23-137C-6C91-4F98-B28A68F7510E}"/>
              </a:ext>
            </a:extLst>
          </p:cNvPr>
          <p:cNvSpPr/>
          <p:nvPr/>
        </p:nvSpPr>
        <p:spPr>
          <a:xfrm>
            <a:off x="3559206" y="1329762"/>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20" name="Rectangle 19">
            <a:extLst>
              <a:ext uri="{FF2B5EF4-FFF2-40B4-BE49-F238E27FC236}">
                <a16:creationId xmlns:a16="http://schemas.microsoft.com/office/drawing/2014/main" id="{1D50C6EF-096C-A6A7-B1BA-0E05602768D9}"/>
              </a:ext>
            </a:extLst>
          </p:cNvPr>
          <p:cNvSpPr/>
          <p:nvPr/>
        </p:nvSpPr>
        <p:spPr>
          <a:xfrm>
            <a:off x="4038600" y="91766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endParaRPr lang="en-IN" dirty="0"/>
          </a:p>
        </p:txBody>
      </p:sp>
      <p:sp>
        <p:nvSpPr>
          <p:cNvPr id="21" name="Rectangle 20">
            <a:extLst>
              <a:ext uri="{FF2B5EF4-FFF2-40B4-BE49-F238E27FC236}">
                <a16:creationId xmlns:a16="http://schemas.microsoft.com/office/drawing/2014/main" id="{C0EEBFF7-AD00-875E-35DE-4539D11165D1}"/>
              </a:ext>
            </a:extLst>
          </p:cNvPr>
          <p:cNvSpPr/>
          <p:nvPr/>
        </p:nvSpPr>
        <p:spPr>
          <a:xfrm>
            <a:off x="4038600" y="1329762"/>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endParaRPr lang="en-IN" dirty="0"/>
          </a:p>
        </p:txBody>
      </p:sp>
      <p:sp>
        <p:nvSpPr>
          <p:cNvPr id="22" name="Rectangle 21">
            <a:extLst>
              <a:ext uri="{FF2B5EF4-FFF2-40B4-BE49-F238E27FC236}">
                <a16:creationId xmlns:a16="http://schemas.microsoft.com/office/drawing/2014/main" id="{0E1EDB8F-818B-EEB8-C0FD-39B8C7A3AA24}"/>
              </a:ext>
            </a:extLst>
          </p:cNvPr>
          <p:cNvSpPr/>
          <p:nvPr/>
        </p:nvSpPr>
        <p:spPr>
          <a:xfrm>
            <a:off x="4517994" y="918336"/>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endParaRPr lang="en-IN" dirty="0"/>
          </a:p>
        </p:txBody>
      </p:sp>
      <p:sp>
        <p:nvSpPr>
          <p:cNvPr id="23" name="Rectangle 22">
            <a:extLst>
              <a:ext uri="{FF2B5EF4-FFF2-40B4-BE49-F238E27FC236}">
                <a16:creationId xmlns:a16="http://schemas.microsoft.com/office/drawing/2014/main" id="{A50625E0-3A85-7315-F792-3C97D3D2DDF2}"/>
              </a:ext>
            </a:extLst>
          </p:cNvPr>
          <p:cNvSpPr/>
          <p:nvPr/>
        </p:nvSpPr>
        <p:spPr>
          <a:xfrm>
            <a:off x="4517994" y="133042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n-IN" dirty="0"/>
          </a:p>
        </p:txBody>
      </p:sp>
      <p:sp>
        <p:nvSpPr>
          <p:cNvPr id="24" name="Rectangle 23">
            <a:extLst>
              <a:ext uri="{FF2B5EF4-FFF2-40B4-BE49-F238E27FC236}">
                <a16:creationId xmlns:a16="http://schemas.microsoft.com/office/drawing/2014/main" id="{2678D371-436D-3BF1-00C4-04D6FCDD0D7F}"/>
              </a:ext>
            </a:extLst>
          </p:cNvPr>
          <p:cNvSpPr/>
          <p:nvPr/>
        </p:nvSpPr>
        <p:spPr>
          <a:xfrm>
            <a:off x="682842" y="176465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25" name="Rectangle 24">
            <a:extLst>
              <a:ext uri="{FF2B5EF4-FFF2-40B4-BE49-F238E27FC236}">
                <a16:creationId xmlns:a16="http://schemas.microsoft.com/office/drawing/2014/main" id="{B945B016-8B16-6C57-9518-1CA661CDBC73}"/>
              </a:ext>
            </a:extLst>
          </p:cNvPr>
          <p:cNvSpPr/>
          <p:nvPr/>
        </p:nvSpPr>
        <p:spPr>
          <a:xfrm>
            <a:off x="1162236" y="176465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26" name="Rectangle 25">
            <a:extLst>
              <a:ext uri="{FF2B5EF4-FFF2-40B4-BE49-F238E27FC236}">
                <a16:creationId xmlns:a16="http://schemas.microsoft.com/office/drawing/2014/main" id="{6A868AED-29F6-7307-6DEE-62561BEDBF60}"/>
              </a:ext>
            </a:extLst>
          </p:cNvPr>
          <p:cNvSpPr/>
          <p:nvPr/>
        </p:nvSpPr>
        <p:spPr>
          <a:xfrm>
            <a:off x="1641630" y="176532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27" name="Rectangle 26">
            <a:extLst>
              <a:ext uri="{FF2B5EF4-FFF2-40B4-BE49-F238E27FC236}">
                <a16:creationId xmlns:a16="http://schemas.microsoft.com/office/drawing/2014/main" id="{97B7A49D-B48B-AA37-49B4-AB02182704C8}"/>
              </a:ext>
            </a:extLst>
          </p:cNvPr>
          <p:cNvSpPr/>
          <p:nvPr/>
        </p:nvSpPr>
        <p:spPr>
          <a:xfrm>
            <a:off x="2121024" y="177269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8" name="Rectangle 27">
            <a:extLst>
              <a:ext uri="{FF2B5EF4-FFF2-40B4-BE49-F238E27FC236}">
                <a16:creationId xmlns:a16="http://schemas.microsoft.com/office/drawing/2014/main" id="{3667BB25-8E20-5F8D-05CE-79E24389C1EF}"/>
              </a:ext>
            </a:extLst>
          </p:cNvPr>
          <p:cNvSpPr/>
          <p:nvPr/>
        </p:nvSpPr>
        <p:spPr>
          <a:xfrm>
            <a:off x="2600418" y="1772697"/>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29" name="Rectangle 28">
            <a:extLst>
              <a:ext uri="{FF2B5EF4-FFF2-40B4-BE49-F238E27FC236}">
                <a16:creationId xmlns:a16="http://schemas.microsoft.com/office/drawing/2014/main" id="{32A669EC-FDD1-D019-B84E-66C3080B1549}"/>
              </a:ext>
            </a:extLst>
          </p:cNvPr>
          <p:cNvSpPr/>
          <p:nvPr/>
        </p:nvSpPr>
        <p:spPr>
          <a:xfrm>
            <a:off x="3079812" y="1773364"/>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0" name="Rectangle 29">
            <a:extLst>
              <a:ext uri="{FF2B5EF4-FFF2-40B4-BE49-F238E27FC236}">
                <a16:creationId xmlns:a16="http://schemas.microsoft.com/office/drawing/2014/main" id="{3721ECC8-D637-1074-585E-1CFC9744101A}"/>
              </a:ext>
            </a:extLst>
          </p:cNvPr>
          <p:cNvSpPr/>
          <p:nvPr/>
        </p:nvSpPr>
        <p:spPr>
          <a:xfrm>
            <a:off x="3559206" y="176465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31" name="Rectangle 30">
            <a:extLst>
              <a:ext uri="{FF2B5EF4-FFF2-40B4-BE49-F238E27FC236}">
                <a16:creationId xmlns:a16="http://schemas.microsoft.com/office/drawing/2014/main" id="{AE5AFA33-0807-CDAE-DAFE-ABF18E1E56B7}"/>
              </a:ext>
            </a:extLst>
          </p:cNvPr>
          <p:cNvSpPr/>
          <p:nvPr/>
        </p:nvSpPr>
        <p:spPr>
          <a:xfrm>
            <a:off x="4038600" y="176465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32" name="Rectangle 31">
            <a:extLst>
              <a:ext uri="{FF2B5EF4-FFF2-40B4-BE49-F238E27FC236}">
                <a16:creationId xmlns:a16="http://schemas.microsoft.com/office/drawing/2014/main" id="{F510B707-3918-6F8E-6534-E3B91E71FBA8}"/>
              </a:ext>
            </a:extLst>
          </p:cNvPr>
          <p:cNvSpPr/>
          <p:nvPr/>
        </p:nvSpPr>
        <p:spPr>
          <a:xfrm>
            <a:off x="4517994" y="1765320"/>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33" name="TextBox 32">
            <a:extLst>
              <a:ext uri="{FF2B5EF4-FFF2-40B4-BE49-F238E27FC236}">
                <a16:creationId xmlns:a16="http://schemas.microsoft.com/office/drawing/2014/main" id="{252A1C4C-851B-425B-BB61-2603A4AEDDD3}"/>
              </a:ext>
            </a:extLst>
          </p:cNvPr>
          <p:cNvSpPr txBox="1"/>
          <p:nvPr/>
        </p:nvSpPr>
        <p:spPr>
          <a:xfrm>
            <a:off x="655094" y="423511"/>
            <a:ext cx="3639138" cy="461665"/>
          </a:xfrm>
          <a:prstGeom prst="rect">
            <a:avLst/>
          </a:prstGeom>
          <a:noFill/>
        </p:spPr>
        <p:txBody>
          <a:bodyPr wrap="none" rtlCol="0">
            <a:spAutoFit/>
          </a:bodyPr>
          <a:lstStyle/>
          <a:p>
            <a:r>
              <a:rPr lang="en-US" sz="2400" b="1" dirty="0">
                <a:latin typeface="Book Antiqua" panose="02040602050305030304" pitchFamily="18" charset="0"/>
              </a:rPr>
              <a:t>Filling Polynomial SUM</a:t>
            </a:r>
            <a:endParaRPr lang="en-IN" sz="2400" b="1" dirty="0">
              <a:latin typeface="Book Antiqua" panose="02040602050305030304" pitchFamily="18" charset="0"/>
            </a:endParaRPr>
          </a:p>
        </p:txBody>
      </p:sp>
      <p:sp>
        <p:nvSpPr>
          <p:cNvPr id="34" name="TextBox 33">
            <a:extLst>
              <a:ext uri="{FF2B5EF4-FFF2-40B4-BE49-F238E27FC236}">
                <a16:creationId xmlns:a16="http://schemas.microsoft.com/office/drawing/2014/main" id="{3427EC1C-EEE2-7B9B-101B-83AB4C049C99}"/>
              </a:ext>
            </a:extLst>
          </p:cNvPr>
          <p:cNvSpPr txBox="1"/>
          <p:nvPr/>
        </p:nvSpPr>
        <p:spPr>
          <a:xfrm>
            <a:off x="1405202" y="2533319"/>
            <a:ext cx="1893467" cy="1477328"/>
          </a:xfrm>
          <a:prstGeom prst="rect">
            <a:avLst/>
          </a:prstGeom>
          <a:noFill/>
        </p:spPr>
        <p:txBody>
          <a:bodyPr wrap="none" rtlCol="0">
            <a:spAutoFit/>
          </a:bodyPr>
          <a:lstStyle/>
          <a:p>
            <a:r>
              <a:rPr lang="en-US" sz="3000" b="1" dirty="0" err="1">
                <a:latin typeface="Book Antiqua" panose="02040602050305030304" pitchFamily="18" charset="0"/>
              </a:rPr>
              <a:t>startS</a:t>
            </a:r>
            <a:r>
              <a:rPr lang="en-US" sz="3000" b="1" dirty="0">
                <a:latin typeface="Book Antiqua" panose="02040602050305030304" pitchFamily="18" charset="0"/>
              </a:rPr>
              <a:t>=6</a:t>
            </a:r>
          </a:p>
          <a:p>
            <a:r>
              <a:rPr lang="en-US" sz="3000" b="1" dirty="0" err="1">
                <a:latin typeface="Book Antiqua" panose="02040602050305030304" pitchFamily="18" charset="0"/>
              </a:rPr>
              <a:t>finishS</a:t>
            </a:r>
            <a:r>
              <a:rPr lang="en-US" sz="3000" b="1" dirty="0">
                <a:latin typeface="Book Antiqua" panose="02040602050305030304" pitchFamily="18" charset="0"/>
              </a:rPr>
              <a:t>=8</a:t>
            </a:r>
          </a:p>
          <a:p>
            <a:r>
              <a:rPr lang="en-US" sz="3000" b="1" dirty="0">
                <a:latin typeface="Book Antiqua" panose="02040602050305030304" pitchFamily="18" charset="0"/>
              </a:rPr>
              <a:t>avail=9</a:t>
            </a:r>
            <a:endParaRPr lang="en-IN" sz="3000" b="1" dirty="0">
              <a:latin typeface="Book Antiqua" panose="02040602050305030304" pitchFamily="18" charset="0"/>
            </a:endParaRPr>
          </a:p>
        </p:txBody>
      </p:sp>
      <p:sp>
        <p:nvSpPr>
          <p:cNvPr id="35" name="Rectangle 34">
            <a:extLst>
              <a:ext uri="{FF2B5EF4-FFF2-40B4-BE49-F238E27FC236}">
                <a16:creationId xmlns:a16="http://schemas.microsoft.com/office/drawing/2014/main" id="{98AE176F-AB85-8FB5-96EA-7972D391EA13}"/>
              </a:ext>
            </a:extLst>
          </p:cNvPr>
          <p:cNvSpPr/>
          <p:nvPr/>
        </p:nvSpPr>
        <p:spPr>
          <a:xfrm>
            <a:off x="4997388" y="917669"/>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
            </a:r>
            <a:endParaRPr lang="en-IN" dirty="0"/>
          </a:p>
        </p:txBody>
      </p:sp>
      <p:sp>
        <p:nvSpPr>
          <p:cNvPr id="36" name="Rectangle 35">
            <a:extLst>
              <a:ext uri="{FF2B5EF4-FFF2-40B4-BE49-F238E27FC236}">
                <a16:creationId xmlns:a16="http://schemas.microsoft.com/office/drawing/2014/main" id="{395019D5-279C-AD93-5CB2-A3AA25001FB8}"/>
              </a:ext>
            </a:extLst>
          </p:cNvPr>
          <p:cNvSpPr/>
          <p:nvPr/>
        </p:nvSpPr>
        <p:spPr>
          <a:xfrm>
            <a:off x="4997388" y="1329762"/>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endParaRPr lang="en-IN" dirty="0"/>
          </a:p>
        </p:txBody>
      </p:sp>
      <p:sp>
        <p:nvSpPr>
          <p:cNvPr id="37" name="Rectangle 36">
            <a:extLst>
              <a:ext uri="{FF2B5EF4-FFF2-40B4-BE49-F238E27FC236}">
                <a16:creationId xmlns:a16="http://schemas.microsoft.com/office/drawing/2014/main" id="{9C3F96B9-127C-640B-F0D2-67F1F7D96157}"/>
              </a:ext>
            </a:extLst>
          </p:cNvPr>
          <p:cNvSpPr/>
          <p:nvPr/>
        </p:nvSpPr>
        <p:spPr>
          <a:xfrm>
            <a:off x="4997388" y="1764653"/>
            <a:ext cx="479394" cy="41947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Tree>
    <p:extLst>
      <p:ext uri="{BB962C8B-B14F-4D97-AF65-F5344CB8AC3E}">
        <p14:creationId xmlns:p14="http://schemas.microsoft.com/office/powerpoint/2010/main" val="23240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randombar(horizontal)">
                                      <p:cBhvr>
                                        <p:cTn id="34" dur="500"/>
                                        <p:tgtEl>
                                          <p:spTgt spid="15"/>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randombar(horizontal)">
                                      <p:cBhvr>
                                        <p:cTn id="40" dur="500"/>
                                        <p:tgtEl>
                                          <p:spTgt spid="17"/>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randombar(horizontal)">
                                      <p:cBhvr>
                                        <p:cTn id="43" dur="500"/>
                                        <p:tgtEl>
                                          <p:spTgt spid="18"/>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randombar(horizontal)">
                                      <p:cBhvr>
                                        <p:cTn id="46" dur="500"/>
                                        <p:tgtEl>
                                          <p:spTgt spid="19"/>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randombar(horizontal)">
                                      <p:cBhvr>
                                        <p:cTn id="49" dur="500"/>
                                        <p:tgtEl>
                                          <p:spTgt spid="20"/>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randombar(horizontal)">
                                      <p:cBhvr>
                                        <p:cTn id="52" dur="500"/>
                                        <p:tgtEl>
                                          <p:spTgt spid="21"/>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500"/>
                                        <p:tgtEl>
                                          <p:spTgt spid="22"/>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randombar(horizontal)">
                                      <p:cBhvr>
                                        <p:cTn id="58" dur="500"/>
                                        <p:tgtEl>
                                          <p:spTgt spid="23"/>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randombar(horizontal)">
                                      <p:cBhvr>
                                        <p:cTn id="61" dur="500"/>
                                        <p:tgtEl>
                                          <p:spTgt spid="24"/>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randombar(horizontal)">
                                      <p:cBhvr>
                                        <p:cTn id="64" dur="500"/>
                                        <p:tgtEl>
                                          <p:spTgt spid="25"/>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500"/>
                                        <p:tgtEl>
                                          <p:spTgt spid="26"/>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randombar(horizontal)">
                                      <p:cBhvr>
                                        <p:cTn id="70" dur="500"/>
                                        <p:tgtEl>
                                          <p:spTgt spid="27"/>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randombar(horizontal)">
                                      <p:cBhvr>
                                        <p:cTn id="73" dur="500"/>
                                        <p:tgtEl>
                                          <p:spTgt spid="28"/>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randombar(horizontal)">
                                      <p:cBhvr>
                                        <p:cTn id="76" dur="500"/>
                                        <p:tgtEl>
                                          <p:spTgt spid="29"/>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randombar(horizontal)">
                                      <p:cBhvr>
                                        <p:cTn id="79" dur="500"/>
                                        <p:tgtEl>
                                          <p:spTgt spid="30"/>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randombar(horizontal)">
                                      <p:cBhvr>
                                        <p:cTn id="82" dur="500"/>
                                        <p:tgtEl>
                                          <p:spTgt spid="31"/>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randombar(horizontal)">
                                      <p:cBhvr>
                                        <p:cTn id="85" dur="500"/>
                                        <p:tgtEl>
                                          <p:spTgt spid="32"/>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randombar(horizontal)">
                                      <p:cBhvr>
                                        <p:cTn id="88" dur="500"/>
                                        <p:tgtEl>
                                          <p:spTgt spid="33"/>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randombar(horizontal)">
                                      <p:cBhvr>
                                        <p:cTn id="91" dur="500"/>
                                        <p:tgtEl>
                                          <p:spTgt spid="35"/>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randombar(horizontal)">
                                      <p:cBhvr>
                                        <p:cTn id="94" dur="500"/>
                                        <p:tgtEl>
                                          <p:spTgt spid="36"/>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randombar(horizontal)">
                                      <p:cBhvr>
                                        <p:cTn id="97" dur="500"/>
                                        <p:tgtEl>
                                          <p:spTgt spid="37"/>
                                        </p:tgtEl>
                                      </p:cBhvr>
                                    </p:animEffect>
                                  </p:childTnLst>
                                </p:cTn>
                              </p:par>
                            </p:childTnLst>
                          </p:cTn>
                        </p:par>
                      </p:childTnLst>
                    </p:cTn>
                  </p:par>
                  <p:par>
                    <p:cTn id="98" fill="hold">
                      <p:stCondLst>
                        <p:cond delay="indefinite"/>
                      </p:stCondLst>
                      <p:childTnLst>
                        <p:par>
                          <p:cTn id="99" fill="hold">
                            <p:stCondLst>
                              <p:cond delay="0"/>
                            </p:stCondLst>
                            <p:childTnLst>
                              <p:par>
                                <p:cTn id="100" presetID="14" presetClass="entr" presetSubtype="10" fill="hold" grpId="0" nodeType="click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randombar(horizontal)">
                                      <p:cBhvr>
                                        <p:cTn id="10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p:bldP spid="34" grpId="0"/>
      <p:bldP spid="35" grpId="0" animBg="1"/>
      <p:bldP spid="36" grpId="0" animBg="1"/>
      <p:bldP spid="3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6540ABA-08DA-D3D3-BE99-42D834F29ABF}"/>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BF1FCBCB-DC17-AA33-B9FB-CE9ED9B25685}"/>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E544BF16-C376-F01F-4917-60B7DE07FCAA}"/>
              </a:ext>
            </a:extLst>
          </p:cNvPr>
          <p:cNvSpPr>
            <a:spLocks noGrp="1"/>
          </p:cNvSpPr>
          <p:nvPr>
            <p:ph type="sldNum" sz="quarter" idx="12"/>
          </p:nvPr>
        </p:nvSpPr>
        <p:spPr/>
        <p:txBody>
          <a:bodyPr/>
          <a:lstStyle/>
          <a:p>
            <a:fld id="{294A09A9-5501-47C1-A89A-A340965A2BE2}" type="slidenum">
              <a:rPr lang="en-US" smtClean="0"/>
              <a:pPr/>
              <a:t>43</a:t>
            </a:fld>
            <a:endParaRPr lang="en-US" dirty="0"/>
          </a:p>
        </p:txBody>
      </p:sp>
      <p:sp>
        <p:nvSpPr>
          <p:cNvPr id="6" name="Title 1">
            <a:extLst>
              <a:ext uri="{FF2B5EF4-FFF2-40B4-BE49-F238E27FC236}">
                <a16:creationId xmlns:a16="http://schemas.microsoft.com/office/drawing/2014/main" id="{A521BB3D-0CA5-441A-8DCB-52DE75AD20F7}"/>
              </a:ext>
            </a:extLst>
          </p:cNvPr>
          <p:cNvSpPr>
            <a:spLocks noGrp="1"/>
          </p:cNvSpPr>
          <p:nvPr>
            <p:ph type="title"/>
          </p:nvPr>
        </p:nvSpPr>
        <p:spPr>
          <a:xfrm>
            <a:off x="173115" y="221202"/>
            <a:ext cx="10613254" cy="1325563"/>
          </a:xfrm>
        </p:spPr>
        <p:txBody>
          <a:bodyPr/>
          <a:lstStyle/>
          <a:p>
            <a:pPr algn="just"/>
            <a:r>
              <a:rPr lang="en-US" b="1" i="1" dirty="0">
                <a:solidFill>
                  <a:srgbClr val="0070C0"/>
                </a:solidFill>
                <a:latin typeface="Book Antiqua" panose="02040602050305030304" pitchFamily="18" charset="0"/>
              </a:rPr>
              <a:t>Convert following expression from INFIX to POSTFIX.</a:t>
            </a:r>
            <a:endParaRPr lang="en-IN" b="1" i="1" dirty="0">
              <a:solidFill>
                <a:srgbClr val="0070C0"/>
              </a:solidFill>
              <a:latin typeface="Book Antiqua" panose="02040602050305030304" pitchFamily="18" charset="0"/>
            </a:endParaRPr>
          </a:p>
        </p:txBody>
      </p:sp>
      <p:sp>
        <p:nvSpPr>
          <p:cNvPr id="7" name="TextBox 6">
            <a:extLst>
              <a:ext uri="{FF2B5EF4-FFF2-40B4-BE49-F238E27FC236}">
                <a16:creationId xmlns:a16="http://schemas.microsoft.com/office/drawing/2014/main" id="{87671185-A1A0-7E25-4EFF-E7A01053D207}"/>
              </a:ext>
            </a:extLst>
          </p:cNvPr>
          <p:cNvSpPr txBox="1"/>
          <p:nvPr/>
        </p:nvSpPr>
        <p:spPr>
          <a:xfrm>
            <a:off x="891585" y="1464815"/>
            <a:ext cx="6575839"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((H*((((A+((B+C)*D))*F)*G)*E))+J)</a:t>
            </a:r>
            <a:endParaRPr lang="en-IN" sz="3200" b="1" dirty="0">
              <a:solidFill>
                <a:srgbClr val="7030A0"/>
              </a:solidFill>
              <a:latin typeface="Book Antiqua" panose="02040602050305030304" pitchFamily="18" charset="0"/>
            </a:endParaRPr>
          </a:p>
        </p:txBody>
      </p:sp>
      <p:sp>
        <p:nvSpPr>
          <p:cNvPr id="8" name="TextBox 7">
            <a:extLst>
              <a:ext uri="{FF2B5EF4-FFF2-40B4-BE49-F238E27FC236}">
                <a16:creationId xmlns:a16="http://schemas.microsoft.com/office/drawing/2014/main" id="{6864418E-0E47-5F61-180D-B6052B7EE5D3}"/>
              </a:ext>
            </a:extLst>
          </p:cNvPr>
          <p:cNvSpPr txBox="1"/>
          <p:nvPr/>
        </p:nvSpPr>
        <p:spPr>
          <a:xfrm>
            <a:off x="532660" y="2565647"/>
            <a:ext cx="3637534" cy="523220"/>
          </a:xfrm>
          <a:prstGeom prst="rect">
            <a:avLst/>
          </a:prstGeom>
          <a:noFill/>
        </p:spPr>
        <p:txBody>
          <a:bodyPr wrap="none" rtlCol="0">
            <a:spAutoFit/>
          </a:bodyPr>
          <a:lstStyle/>
          <a:p>
            <a:r>
              <a:rPr lang="en-US" sz="2800" b="1" dirty="0">
                <a:latin typeface="Book Antiqua" panose="02040602050305030304" pitchFamily="18" charset="0"/>
              </a:rPr>
              <a:t>1. (  PUSH to STACK</a:t>
            </a:r>
            <a:endParaRPr lang="en-IN" sz="2800" b="1" dirty="0">
              <a:latin typeface="Book Antiqua" panose="02040602050305030304" pitchFamily="18" charset="0"/>
            </a:endParaRPr>
          </a:p>
        </p:txBody>
      </p:sp>
      <p:sp>
        <p:nvSpPr>
          <p:cNvPr id="9" name="Rectangle 8">
            <a:extLst>
              <a:ext uri="{FF2B5EF4-FFF2-40B4-BE49-F238E27FC236}">
                <a16:creationId xmlns:a16="http://schemas.microsoft.com/office/drawing/2014/main" id="{82BC1518-43E9-0201-C724-37C0A6362750}"/>
              </a:ext>
            </a:extLst>
          </p:cNvPr>
          <p:cNvSpPr/>
          <p:nvPr/>
        </p:nvSpPr>
        <p:spPr>
          <a:xfrm>
            <a:off x="4474344" y="260281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2" name="TextBox 11">
            <a:extLst>
              <a:ext uri="{FF2B5EF4-FFF2-40B4-BE49-F238E27FC236}">
                <a16:creationId xmlns:a16="http://schemas.microsoft.com/office/drawing/2014/main" id="{869BBEFF-D830-6549-93FE-60B96368C95A}"/>
              </a:ext>
            </a:extLst>
          </p:cNvPr>
          <p:cNvSpPr txBox="1"/>
          <p:nvPr/>
        </p:nvSpPr>
        <p:spPr>
          <a:xfrm>
            <a:off x="532660" y="3245914"/>
            <a:ext cx="3637534" cy="523220"/>
          </a:xfrm>
          <a:prstGeom prst="rect">
            <a:avLst/>
          </a:prstGeom>
          <a:noFill/>
        </p:spPr>
        <p:txBody>
          <a:bodyPr wrap="none" rtlCol="0">
            <a:spAutoFit/>
          </a:bodyPr>
          <a:lstStyle/>
          <a:p>
            <a:r>
              <a:rPr lang="en-US" sz="2800" b="1" dirty="0">
                <a:latin typeface="Book Antiqua" panose="02040602050305030304" pitchFamily="18" charset="0"/>
              </a:rPr>
              <a:t>2. (  PUSH to STACK</a:t>
            </a:r>
            <a:endParaRPr lang="en-IN" sz="2800" b="1" dirty="0">
              <a:latin typeface="Book Antiqua" panose="02040602050305030304" pitchFamily="18" charset="0"/>
            </a:endParaRPr>
          </a:p>
        </p:txBody>
      </p:sp>
      <p:sp>
        <p:nvSpPr>
          <p:cNvPr id="13" name="Rectangle 12">
            <a:extLst>
              <a:ext uri="{FF2B5EF4-FFF2-40B4-BE49-F238E27FC236}">
                <a16:creationId xmlns:a16="http://schemas.microsoft.com/office/drawing/2014/main" id="{C54F8B46-8EDD-D313-CF92-524C572AA4A6}"/>
              </a:ext>
            </a:extLst>
          </p:cNvPr>
          <p:cNvSpPr/>
          <p:nvPr/>
        </p:nvSpPr>
        <p:spPr>
          <a:xfrm>
            <a:off x="4474343" y="396037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4" name="Rectangle 13">
            <a:extLst>
              <a:ext uri="{FF2B5EF4-FFF2-40B4-BE49-F238E27FC236}">
                <a16:creationId xmlns:a16="http://schemas.microsoft.com/office/drawing/2014/main" id="{F51A690A-A24F-526D-EA44-426ED8E63D19}"/>
              </a:ext>
            </a:extLst>
          </p:cNvPr>
          <p:cNvSpPr/>
          <p:nvPr/>
        </p:nvSpPr>
        <p:spPr>
          <a:xfrm>
            <a:off x="4474343" y="347345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6" name="TextBox 15">
            <a:extLst>
              <a:ext uri="{FF2B5EF4-FFF2-40B4-BE49-F238E27FC236}">
                <a16:creationId xmlns:a16="http://schemas.microsoft.com/office/drawing/2014/main" id="{91BD27E1-A41C-DFB1-7B6A-EF56E2DD8A1D}"/>
              </a:ext>
            </a:extLst>
          </p:cNvPr>
          <p:cNvSpPr txBox="1"/>
          <p:nvPr/>
        </p:nvSpPr>
        <p:spPr>
          <a:xfrm>
            <a:off x="457200" y="4512736"/>
            <a:ext cx="2180405" cy="523220"/>
          </a:xfrm>
          <a:prstGeom prst="rect">
            <a:avLst/>
          </a:prstGeom>
          <a:noFill/>
        </p:spPr>
        <p:txBody>
          <a:bodyPr wrap="none" rtlCol="0">
            <a:spAutoFit/>
          </a:bodyPr>
          <a:lstStyle/>
          <a:p>
            <a:r>
              <a:rPr lang="en-US" sz="2800" b="1" dirty="0">
                <a:latin typeface="Book Antiqua" panose="02040602050305030304" pitchFamily="18" charset="0"/>
              </a:rPr>
              <a:t>3. H  PRINT</a:t>
            </a:r>
            <a:endParaRPr lang="en-IN" sz="2800" b="1" dirty="0">
              <a:latin typeface="Book Antiqua" panose="02040602050305030304" pitchFamily="18" charset="0"/>
            </a:endParaRPr>
          </a:p>
        </p:txBody>
      </p:sp>
      <p:sp>
        <p:nvSpPr>
          <p:cNvPr id="17" name="Rectangle 16">
            <a:extLst>
              <a:ext uri="{FF2B5EF4-FFF2-40B4-BE49-F238E27FC236}">
                <a16:creationId xmlns:a16="http://schemas.microsoft.com/office/drawing/2014/main" id="{BBB8FB37-0D75-8E1A-50E6-2B1102038402}"/>
              </a:ext>
            </a:extLst>
          </p:cNvPr>
          <p:cNvSpPr/>
          <p:nvPr/>
        </p:nvSpPr>
        <p:spPr>
          <a:xfrm>
            <a:off x="4398883" y="522719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8" name="Rectangle 17">
            <a:extLst>
              <a:ext uri="{FF2B5EF4-FFF2-40B4-BE49-F238E27FC236}">
                <a16:creationId xmlns:a16="http://schemas.microsoft.com/office/drawing/2014/main" id="{8302086F-D53A-310B-5F2C-ABFAFF66E6F7}"/>
              </a:ext>
            </a:extLst>
          </p:cNvPr>
          <p:cNvSpPr/>
          <p:nvPr/>
        </p:nvSpPr>
        <p:spPr>
          <a:xfrm>
            <a:off x="4398883" y="474028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9" name="TextBox 18">
            <a:extLst>
              <a:ext uri="{FF2B5EF4-FFF2-40B4-BE49-F238E27FC236}">
                <a16:creationId xmlns:a16="http://schemas.microsoft.com/office/drawing/2014/main" id="{805DD0B7-3C54-5D2E-D21D-1F449C7C81E9}"/>
              </a:ext>
            </a:extLst>
          </p:cNvPr>
          <p:cNvSpPr txBox="1"/>
          <p:nvPr/>
        </p:nvSpPr>
        <p:spPr>
          <a:xfrm>
            <a:off x="7868040" y="1035747"/>
            <a:ext cx="505267"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H</a:t>
            </a:r>
            <a:endParaRPr lang="en-IN" sz="3000" b="1" dirty="0">
              <a:solidFill>
                <a:srgbClr val="C00000"/>
              </a:solidFill>
              <a:latin typeface="Book Antiqua" panose="02040602050305030304" pitchFamily="18" charset="0"/>
            </a:endParaRPr>
          </a:p>
        </p:txBody>
      </p:sp>
      <p:sp>
        <p:nvSpPr>
          <p:cNvPr id="20" name="TextBox 19">
            <a:extLst>
              <a:ext uri="{FF2B5EF4-FFF2-40B4-BE49-F238E27FC236}">
                <a16:creationId xmlns:a16="http://schemas.microsoft.com/office/drawing/2014/main" id="{3B6AB1EC-6C18-C295-494E-8E0D42E5CFD9}"/>
              </a:ext>
            </a:extLst>
          </p:cNvPr>
          <p:cNvSpPr txBox="1"/>
          <p:nvPr/>
        </p:nvSpPr>
        <p:spPr>
          <a:xfrm>
            <a:off x="6017759" y="2603498"/>
            <a:ext cx="1899879" cy="523220"/>
          </a:xfrm>
          <a:prstGeom prst="rect">
            <a:avLst/>
          </a:prstGeom>
          <a:noFill/>
        </p:spPr>
        <p:txBody>
          <a:bodyPr wrap="none" rtlCol="0">
            <a:spAutoFit/>
          </a:bodyPr>
          <a:lstStyle/>
          <a:p>
            <a:r>
              <a:rPr lang="en-US" sz="2800" b="1" dirty="0">
                <a:latin typeface="Book Antiqua" panose="02040602050305030304" pitchFamily="18" charset="0"/>
              </a:rPr>
              <a:t>4. *  PUSH</a:t>
            </a:r>
            <a:endParaRPr lang="en-IN" sz="2800" b="1" dirty="0">
              <a:latin typeface="Book Antiqua" panose="02040602050305030304" pitchFamily="18" charset="0"/>
            </a:endParaRPr>
          </a:p>
        </p:txBody>
      </p:sp>
      <p:sp>
        <p:nvSpPr>
          <p:cNvPr id="21" name="Rectangle 20">
            <a:extLst>
              <a:ext uri="{FF2B5EF4-FFF2-40B4-BE49-F238E27FC236}">
                <a16:creationId xmlns:a16="http://schemas.microsoft.com/office/drawing/2014/main" id="{C007AF89-3018-C4F4-509D-6E9233C674E2}"/>
              </a:ext>
            </a:extLst>
          </p:cNvPr>
          <p:cNvSpPr/>
          <p:nvPr/>
        </p:nvSpPr>
        <p:spPr>
          <a:xfrm>
            <a:off x="9959442" y="331796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2" name="Rectangle 21">
            <a:extLst>
              <a:ext uri="{FF2B5EF4-FFF2-40B4-BE49-F238E27FC236}">
                <a16:creationId xmlns:a16="http://schemas.microsoft.com/office/drawing/2014/main" id="{95DA3D20-5729-E6BC-8915-0327169F7290}"/>
              </a:ext>
            </a:extLst>
          </p:cNvPr>
          <p:cNvSpPr/>
          <p:nvPr/>
        </p:nvSpPr>
        <p:spPr>
          <a:xfrm>
            <a:off x="9959442" y="283104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3" name="Rectangle 22">
            <a:extLst>
              <a:ext uri="{FF2B5EF4-FFF2-40B4-BE49-F238E27FC236}">
                <a16:creationId xmlns:a16="http://schemas.microsoft.com/office/drawing/2014/main" id="{F11A240F-4C19-1195-9E57-406E8E9ABAD6}"/>
              </a:ext>
            </a:extLst>
          </p:cNvPr>
          <p:cNvSpPr/>
          <p:nvPr/>
        </p:nvSpPr>
        <p:spPr>
          <a:xfrm>
            <a:off x="9959441" y="232262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4" name="TextBox 23">
            <a:extLst>
              <a:ext uri="{FF2B5EF4-FFF2-40B4-BE49-F238E27FC236}">
                <a16:creationId xmlns:a16="http://schemas.microsoft.com/office/drawing/2014/main" id="{14E00FE2-D128-D7A7-BABB-7E5B4BA19D27}"/>
              </a:ext>
            </a:extLst>
          </p:cNvPr>
          <p:cNvSpPr txBox="1"/>
          <p:nvPr/>
        </p:nvSpPr>
        <p:spPr>
          <a:xfrm>
            <a:off x="6017759" y="4396339"/>
            <a:ext cx="1899879" cy="523220"/>
          </a:xfrm>
          <a:prstGeom prst="rect">
            <a:avLst/>
          </a:prstGeom>
          <a:noFill/>
        </p:spPr>
        <p:txBody>
          <a:bodyPr wrap="none" rtlCol="0">
            <a:spAutoFit/>
          </a:bodyPr>
          <a:lstStyle/>
          <a:p>
            <a:r>
              <a:rPr lang="en-US" sz="2800" b="1" dirty="0">
                <a:latin typeface="Book Antiqua" panose="02040602050305030304" pitchFamily="18" charset="0"/>
              </a:rPr>
              <a:t>5. (  PUSH</a:t>
            </a:r>
            <a:endParaRPr lang="en-IN" sz="2800" b="1" dirty="0">
              <a:latin typeface="Book Antiqua" panose="02040602050305030304" pitchFamily="18" charset="0"/>
            </a:endParaRPr>
          </a:p>
        </p:txBody>
      </p:sp>
      <p:sp>
        <p:nvSpPr>
          <p:cNvPr id="25" name="Rectangle 24">
            <a:extLst>
              <a:ext uri="{FF2B5EF4-FFF2-40B4-BE49-F238E27FC236}">
                <a16:creationId xmlns:a16="http://schemas.microsoft.com/office/drawing/2014/main" id="{2F0D657C-7D04-4003-2213-C67C758DC4F2}"/>
              </a:ext>
            </a:extLst>
          </p:cNvPr>
          <p:cNvSpPr/>
          <p:nvPr/>
        </p:nvSpPr>
        <p:spPr>
          <a:xfrm>
            <a:off x="9835154" y="592665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6" name="Rectangle 25">
            <a:extLst>
              <a:ext uri="{FF2B5EF4-FFF2-40B4-BE49-F238E27FC236}">
                <a16:creationId xmlns:a16="http://schemas.microsoft.com/office/drawing/2014/main" id="{C724EE7C-DDC4-0BAF-297D-87B0A8E6061B}"/>
              </a:ext>
            </a:extLst>
          </p:cNvPr>
          <p:cNvSpPr/>
          <p:nvPr/>
        </p:nvSpPr>
        <p:spPr>
          <a:xfrm>
            <a:off x="9835154" y="543973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7" name="Rectangle 26">
            <a:extLst>
              <a:ext uri="{FF2B5EF4-FFF2-40B4-BE49-F238E27FC236}">
                <a16:creationId xmlns:a16="http://schemas.microsoft.com/office/drawing/2014/main" id="{5ADCE14D-2BA3-156A-B9D8-9B75C2BE127F}"/>
              </a:ext>
            </a:extLst>
          </p:cNvPr>
          <p:cNvSpPr/>
          <p:nvPr/>
        </p:nvSpPr>
        <p:spPr>
          <a:xfrm>
            <a:off x="9835153" y="493131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8" name="Rectangle 27">
            <a:extLst>
              <a:ext uri="{FF2B5EF4-FFF2-40B4-BE49-F238E27FC236}">
                <a16:creationId xmlns:a16="http://schemas.microsoft.com/office/drawing/2014/main" id="{55474B09-5492-F138-6FAE-AC9F587A0A0B}"/>
              </a:ext>
            </a:extLst>
          </p:cNvPr>
          <p:cNvSpPr/>
          <p:nvPr/>
        </p:nvSpPr>
        <p:spPr>
          <a:xfrm>
            <a:off x="9835152" y="445725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393320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randombar(horizontal)">
                                      <p:cBhvr>
                                        <p:cTn id="20" dur="500"/>
                                        <p:tgtEl>
                                          <p:spTgt spid="12"/>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randombar(horizontal)">
                                      <p:cBhvr>
                                        <p:cTn id="23" dur="500"/>
                                        <p:tgtEl>
                                          <p:spTgt spid="13"/>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randombar(horizontal)">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randombar(horizontal)">
                                      <p:cBhvr>
                                        <p:cTn id="31" dur="500"/>
                                        <p:tgtEl>
                                          <p:spTgt spid="16"/>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randombar(horizontal)">
                                      <p:cBhvr>
                                        <p:cTn id="34" dur="500"/>
                                        <p:tgtEl>
                                          <p:spTgt spid="17"/>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randombar(horizont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randombar(horizont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randombar(horizontal)">
                                      <p:cBhvr>
                                        <p:cTn id="47" dur="500"/>
                                        <p:tgtEl>
                                          <p:spTgt spid="20"/>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randombar(horizontal)">
                                      <p:cBhvr>
                                        <p:cTn id="50" dur="500"/>
                                        <p:tgtEl>
                                          <p:spTgt spid="21"/>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randombar(horizontal)">
                                      <p:cBhvr>
                                        <p:cTn id="53" dur="500"/>
                                        <p:tgtEl>
                                          <p:spTgt spid="22"/>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randombar(horizontal)">
                                      <p:cBhvr>
                                        <p:cTn id="56" dur="500"/>
                                        <p:tgtEl>
                                          <p:spTgt spid="23"/>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randombar(horizontal)">
                                      <p:cBhvr>
                                        <p:cTn id="61" dur="500"/>
                                        <p:tgtEl>
                                          <p:spTgt spid="24"/>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randombar(horizontal)">
                                      <p:cBhvr>
                                        <p:cTn id="64" dur="500"/>
                                        <p:tgtEl>
                                          <p:spTgt spid="25"/>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500"/>
                                        <p:tgtEl>
                                          <p:spTgt spid="26"/>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randombar(horizontal)">
                                      <p:cBhvr>
                                        <p:cTn id="70" dur="500"/>
                                        <p:tgtEl>
                                          <p:spTgt spid="27"/>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randombar(horizontal)">
                                      <p:cBhvr>
                                        <p:cTn id="7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2" grpId="0"/>
      <p:bldP spid="13" grpId="0" animBg="1"/>
      <p:bldP spid="14" grpId="0" animBg="1"/>
      <p:bldP spid="16" grpId="0"/>
      <p:bldP spid="17" grpId="0" animBg="1"/>
      <p:bldP spid="18" grpId="0" animBg="1"/>
      <p:bldP spid="19" grpId="0"/>
      <p:bldP spid="20" grpId="0"/>
      <p:bldP spid="21" grpId="0" animBg="1"/>
      <p:bldP spid="22" grpId="0" animBg="1"/>
      <p:bldP spid="23" grpId="0" animBg="1"/>
      <p:bldP spid="24" grpId="0"/>
      <p:bldP spid="25" grpId="0" animBg="1"/>
      <p:bldP spid="26" grpId="0" animBg="1"/>
      <p:bldP spid="27" grpId="0" animBg="1"/>
      <p:bldP spid="2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3CFD137-54F8-3F7D-8935-EDDB3ACAB9E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69D9B64-21A4-7C4F-141E-C129B32A3028}"/>
              </a:ext>
            </a:extLst>
          </p:cNvPr>
          <p:cNvSpPr>
            <a:spLocks noGrp="1"/>
          </p:cNvSpPr>
          <p:nvPr>
            <p:ph type="ftr" sz="quarter" idx="11"/>
          </p:nvPr>
        </p:nvSpPr>
        <p:spPr>
          <a:xfrm>
            <a:off x="2750418" y="6477277"/>
            <a:ext cx="4114800" cy="365125"/>
          </a:xfrm>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3D3A99C2-C612-CED0-69F5-F8186F24D34C}"/>
              </a:ext>
            </a:extLst>
          </p:cNvPr>
          <p:cNvSpPr>
            <a:spLocks noGrp="1"/>
          </p:cNvSpPr>
          <p:nvPr>
            <p:ph type="sldNum" sz="quarter" idx="12"/>
          </p:nvPr>
        </p:nvSpPr>
        <p:spPr>
          <a:xfrm>
            <a:off x="8784864" y="6492875"/>
            <a:ext cx="2743200" cy="365125"/>
          </a:xfrm>
        </p:spPr>
        <p:txBody>
          <a:bodyPr/>
          <a:lstStyle/>
          <a:p>
            <a:fld id="{294A09A9-5501-47C1-A89A-A340965A2BE2}" type="slidenum">
              <a:rPr lang="en-US" smtClean="0"/>
              <a:pPr/>
              <a:t>44</a:t>
            </a:fld>
            <a:endParaRPr lang="en-US" dirty="0"/>
          </a:p>
        </p:txBody>
      </p:sp>
      <p:sp>
        <p:nvSpPr>
          <p:cNvPr id="6" name="TextBox 5">
            <a:extLst>
              <a:ext uri="{FF2B5EF4-FFF2-40B4-BE49-F238E27FC236}">
                <a16:creationId xmlns:a16="http://schemas.microsoft.com/office/drawing/2014/main" id="{E22F5EB7-809B-51BD-47D5-A1561AEF845F}"/>
              </a:ext>
            </a:extLst>
          </p:cNvPr>
          <p:cNvSpPr txBox="1"/>
          <p:nvPr/>
        </p:nvSpPr>
        <p:spPr>
          <a:xfrm>
            <a:off x="646769" y="1412631"/>
            <a:ext cx="1899879" cy="523220"/>
          </a:xfrm>
          <a:prstGeom prst="rect">
            <a:avLst/>
          </a:prstGeom>
          <a:noFill/>
        </p:spPr>
        <p:txBody>
          <a:bodyPr wrap="none" rtlCol="0">
            <a:spAutoFit/>
          </a:bodyPr>
          <a:lstStyle/>
          <a:p>
            <a:r>
              <a:rPr lang="en-US" sz="2800" b="1" dirty="0">
                <a:latin typeface="Book Antiqua" panose="02040602050305030304" pitchFamily="18" charset="0"/>
              </a:rPr>
              <a:t>6. (  PUSH</a:t>
            </a:r>
            <a:endParaRPr lang="en-IN" sz="2800" b="1" dirty="0">
              <a:latin typeface="Book Antiqua" panose="02040602050305030304" pitchFamily="18" charset="0"/>
            </a:endParaRPr>
          </a:p>
        </p:txBody>
      </p:sp>
      <p:sp>
        <p:nvSpPr>
          <p:cNvPr id="7" name="Rectangle 6">
            <a:extLst>
              <a:ext uri="{FF2B5EF4-FFF2-40B4-BE49-F238E27FC236}">
                <a16:creationId xmlns:a16="http://schemas.microsoft.com/office/drawing/2014/main" id="{C3BD34AD-689D-A874-35F7-235AFC2DAA5A}"/>
              </a:ext>
            </a:extLst>
          </p:cNvPr>
          <p:cNvSpPr/>
          <p:nvPr/>
        </p:nvSpPr>
        <p:spPr>
          <a:xfrm>
            <a:off x="4464164" y="294294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8" name="Rectangle 7">
            <a:extLst>
              <a:ext uri="{FF2B5EF4-FFF2-40B4-BE49-F238E27FC236}">
                <a16:creationId xmlns:a16="http://schemas.microsoft.com/office/drawing/2014/main" id="{9F7CE657-CF51-0337-701A-958ACC73E17E}"/>
              </a:ext>
            </a:extLst>
          </p:cNvPr>
          <p:cNvSpPr/>
          <p:nvPr/>
        </p:nvSpPr>
        <p:spPr>
          <a:xfrm>
            <a:off x="4464164" y="245603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9" name="Rectangle 8">
            <a:extLst>
              <a:ext uri="{FF2B5EF4-FFF2-40B4-BE49-F238E27FC236}">
                <a16:creationId xmlns:a16="http://schemas.microsoft.com/office/drawing/2014/main" id="{257AA781-D308-0986-FA13-060384BA3A55}"/>
              </a:ext>
            </a:extLst>
          </p:cNvPr>
          <p:cNvSpPr/>
          <p:nvPr/>
        </p:nvSpPr>
        <p:spPr>
          <a:xfrm>
            <a:off x="4464163" y="194760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0" name="Rectangle 9">
            <a:extLst>
              <a:ext uri="{FF2B5EF4-FFF2-40B4-BE49-F238E27FC236}">
                <a16:creationId xmlns:a16="http://schemas.microsoft.com/office/drawing/2014/main" id="{2ADA5D79-821E-A18C-983E-01BDCFF2A997}"/>
              </a:ext>
            </a:extLst>
          </p:cNvPr>
          <p:cNvSpPr/>
          <p:nvPr/>
        </p:nvSpPr>
        <p:spPr>
          <a:xfrm>
            <a:off x="4464162" y="147354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1" name="TextBox 10">
            <a:extLst>
              <a:ext uri="{FF2B5EF4-FFF2-40B4-BE49-F238E27FC236}">
                <a16:creationId xmlns:a16="http://schemas.microsoft.com/office/drawing/2014/main" id="{13FD2154-AC04-1C16-EFE1-1A70FC236E92}"/>
              </a:ext>
            </a:extLst>
          </p:cNvPr>
          <p:cNvSpPr txBox="1"/>
          <p:nvPr/>
        </p:nvSpPr>
        <p:spPr>
          <a:xfrm>
            <a:off x="332291" y="358467"/>
            <a:ext cx="6575839"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((H*((((A+((B+C)*D))*F)*G)*E))+J)</a:t>
            </a:r>
            <a:endParaRPr lang="en-IN" sz="3200" b="1" dirty="0">
              <a:solidFill>
                <a:srgbClr val="7030A0"/>
              </a:solidFill>
              <a:latin typeface="Book Antiqua" panose="02040602050305030304" pitchFamily="18" charset="0"/>
            </a:endParaRPr>
          </a:p>
        </p:txBody>
      </p:sp>
      <p:sp>
        <p:nvSpPr>
          <p:cNvPr id="12" name="TextBox 11">
            <a:extLst>
              <a:ext uri="{FF2B5EF4-FFF2-40B4-BE49-F238E27FC236}">
                <a16:creationId xmlns:a16="http://schemas.microsoft.com/office/drawing/2014/main" id="{66DD0337-51F5-E2B7-1552-76BB1496082B}"/>
              </a:ext>
            </a:extLst>
          </p:cNvPr>
          <p:cNvSpPr txBox="1"/>
          <p:nvPr/>
        </p:nvSpPr>
        <p:spPr>
          <a:xfrm>
            <a:off x="7388646" y="358467"/>
            <a:ext cx="505267"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H</a:t>
            </a:r>
            <a:endParaRPr lang="en-IN" sz="3000" b="1" dirty="0">
              <a:solidFill>
                <a:srgbClr val="C00000"/>
              </a:solidFill>
              <a:latin typeface="Book Antiqua" panose="02040602050305030304" pitchFamily="18" charset="0"/>
            </a:endParaRPr>
          </a:p>
        </p:txBody>
      </p:sp>
      <p:sp>
        <p:nvSpPr>
          <p:cNvPr id="13" name="Rectangle 12">
            <a:extLst>
              <a:ext uri="{FF2B5EF4-FFF2-40B4-BE49-F238E27FC236}">
                <a16:creationId xmlns:a16="http://schemas.microsoft.com/office/drawing/2014/main" id="{B14DA24B-9173-E3E7-44C8-7D2ED57F5605}"/>
              </a:ext>
            </a:extLst>
          </p:cNvPr>
          <p:cNvSpPr/>
          <p:nvPr/>
        </p:nvSpPr>
        <p:spPr>
          <a:xfrm>
            <a:off x="4527787" y="592155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4" name="Rectangle 13">
            <a:extLst>
              <a:ext uri="{FF2B5EF4-FFF2-40B4-BE49-F238E27FC236}">
                <a16:creationId xmlns:a16="http://schemas.microsoft.com/office/drawing/2014/main" id="{11C69412-1FA2-9AD6-165F-D9EEE3DA98F6}"/>
              </a:ext>
            </a:extLst>
          </p:cNvPr>
          <p:cNvSpPr/>
          <p:nvPr/>
        </p:nvSpPr>
        <p:spPr>
          <a:xfrm>
            <a:off x="4527787" y="543463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5" name="Rectangle 14">
            <a:extLst>
              <a:ext uri="{FF2B5EF4-FFF2-40B4-BE49-F238E27FC236}">
                <a16:creationId xmlns:a16="http://schemas.microsoft.com/office/drawing/2014/main" id="{386BE639-F13F-E488-02E7-8DDF540C207D}"/>
              </a:ext>
            </a:extLst>
          </p:cNvPr>
          <p:cNvSpPr/>
          <p:nvPr/>
        </p:nvSpPr>
        <p:spPr>
          <a:xfrm>
            <a:off x="4527786" y="492621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6" name="Rectangle 15">
            <a:extLst>
              <a:ext uri="{FF2B5EF4-FFF2-40B4-BE49-F238E27FC236}">
                <a16:creationId xmlns:a16="http://schemas.microsoft.com/office/drawing/2014/main" id="{1743773D-953E-DED6-DFED-C25E265DE805}"/>
              </a:ext>
            </a:extLst>
          </p:cNvPr>
          <p:cNvSpPr/>
          <p:nvPr/>
        </p:nvSpPr>
        <p:spPr>
          <a:xfrm>
            <a:off x="4527785" y="445215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7" name="Rectangle 16">
            <a:extLst>
              <a:ext uri="{FF2B5EF4-FFF2-40B4-BE49-F238E27FC236}">
                <a16:creationId xmlns:a16="http://schemas.microsoft.com/office/drawing/2014/main" id="{3FBA23FE-556B-26A3-2F10-15518E9DFF4A}"/>
              </a:ext>
            </a:extLst>
          </p:cNvPr>
          <p:cNvSpPr/>
          <p:nvPr/>
        </p:nvSpPr>
        <p:spPr>
          <a:xfrm>
            <a:off x="4527784" y="399648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8" name="TextBox 17">
            <a:extLst>
              <a:ext uri="{FF2B5EF4-FFF2-40B4-BE49-F238E27FC236}">
                <a16:creationId xmlns:a16="http://schemas.microsoft.com/office/drawing/2014/main" id="{7F03E3C0-45E1-12B3-AE6C-E76C8DA99930}"/>
              </a:ext>
            </a:extLst>
          </p:cNvPr>
          <p:cNvSpPr txBox="1"/>
          <p:nvPr/>
        </p:nvSpPr>
        <p:spPr>
          <a:xfrm>
            <a:off x="763659" y="3928932"/>
            <a:ext cx="1899879" cy="523220"/>
          </a:xfrm>
          <a:prstGeom prst="rect">
            <a:avLst/>
          </a:prstGeom>
          <a:noFill/>
        </p:spPr>
        <p:txBody>
          <a:bodyPr wrap="none" rtlCol="0">
            <a:spAutoFit/>
          </a:bodyPr>
          <a:lstStyle/>
          <a:p>
            <a:r>
              <a:rPr lang="en-US" sz="2800" b="1" dirty="0">
                <a:latin typeface="Book Antiqua" panose="02040602050305030304" pitchFamily="18" charset="0"/>
              </a:rPr>
              <a:t>7. (  PUSH</a:t>
            </a:r>
            <a:endParaRPr lang="en-IN" sz="2800" b="1" dirty="0">
              <a:latin typeface="Book Antiqua" panose="02040602050305030304" pitchFamily="18" charset="0"/>
            </a:endParaRPr>
          </a:p>
        </p:txBody>
      </p:sp>
      <p:sp>
        <p:nvSpPr>
          <p:cNvPr id="19" name="TextBox 18">
            <a:extLst>
              <a:ext uri="{FF2B5EF4-FFF2-40B4-BE49-F238E27FC236}">
                <a16:creationId xmlns:a16="http://schemas.microsoft.com/office/drawing/2014/main" id="{44A10185-27A1-273C-0FBE-F36A46DFB4B5}"/>
              </a:ext>
            </a:extLst>
          </p:cNvPr>
          <p:cNvSpPr txBox="1"/>
          <p:nvPr/>
        </p:nvSpPr>
        <p:spPr>
          <a:xfrm>
            <a:off x="5626962" y="1162596"/>
            <a:ext cx="1899879" cy="523220"/>
          </a:xfrm>
          <a:prstGeom prst="rect">
            <a:avLst/>
          </a:prstGeom>
          <a:noFill/>
        </p:spPr>
        <p:txBody>
          <a:bodyPr wrap="none" rtlCol="0">
            <a:spAutoFit/>
          </a:bodyPr>
          <a:lstStyle/>
          <a:p>
            <a:r>
              <a:rPr lang="en-US" sz="2800" b="1" dirty="0">
                <a:latin typeface="Book Antiqua" panose="02040602050305030304" pitchFamily="18" charset="0"/>
              </a:rPr>
              <a:t>8. (  PUSH</a:t>
            </a:r>
            <a:endParaRPr lang="en-IN" sz="2800" b="1" dirty="0">
              <a:latin typeface="Book Antiqua" panose="02040602050305030304" pitchFamily="18" charset="0"/>
            </a:endParaRPr>
          </a:p>
        </p:txBody>
      </p:sp>
      <p:sp>
        <p:nvSpPr>
          <p:cNvPr id="20" name="Rectangle 19">
            <a:extLst>
              <a:ext uri="{FF2B5EF4-FFF2-40B4-BE49-F238E27FC236}">
                <a16:creationId xmlns:a16="http://schemas.microsoft.com/office/drawing/2014/main" id="{1FA59CA8-2628-F357-F79E-6EDED8137A1D}"/>
              </a:ext>
            </a:extLst>
          </p:cNvPr>
          <p:cNvSpPr/>
          <p:nvPr/>
        </p:nvSpPr>
        <p:spPr>
          <a:xfrm>
            <a:off x="8371404" y="268115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1" name="Rectangle 20">
            <a:extLst>
              <a:ext uri="{FF2B5EF4-FFF2-40B4-BE49-F238E27FC236}">
                <a16:creationId xmlns:a16="http://schemas.microsoft.com/office/drawing/2014/main" id="{D72F45A3-925C-A199-798F-F772AFFBE56C}"/>
              </a:ext>
            </a:extLst>
          </p:cNvPr>
          <p:cNvSpPr/>
          <p:nvPr/>
        </p:nvSpPr>
        <p:spPr>
          <a:xfrm>
            <a:off x="8371404" y="219423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2" name="Rectangle 21">
            <a:extLst>
              <a:ext uri="{FF2B5EF4-FFF2-40B4-BE49-F238E27FC236}">
                <a16:creationId xmlns:a16="http://schemas.microsoft.com/office/drawing/2014/main" id="{94A5306A-F316-9981-3792-874FC0EE33EA}"/>
              </a:ext>
            </a:extLst>
          </p:cNvPr>
          <p:cNvSpPr/>
          <p:nvPr/>
        </p:nvSpPr>
        <p:spPr>
          <a:xfrm>
            <a:off x="8371403" y="168581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3" name="Rectangle 22">
            <a:extLst>
              <a:ext uri="{FF2B5EF4-FFF2-40B4-BE49-F238E27FC236}">
                <a16:creationId xmlns:a16="http://schemas.microsoft.com/office/drawing/2014/main" id="{7CDA5A64-17FD-A22E-3D6E-1340D461324F}"/>
              </a:ext>
            </a:extLst>
          </p:cNvPr>
          <p:cNvSpPr/>
          <p:nvPr/>
        </p:nvSpPr>
        <p:spPr>
          <a:xfrm>
            <a:off x="8371402" y="121175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4" name="Rectangle 23">
            <a:extLst>
              <a:ext uri="{FF2B5EF4-FFF2-40B4-BE49-F238E27FC236}">
                <a16:creationId xmlns:a16="http://schemas.microsoft.com/office/drawing/2014/main" id="{30FAEB9F-0857-7794-1C4B-AEA1E8128EF2}"/>
              </a:ext>
            </a:extLst>
          </p:cNvPr>
          <p:cNvSpPr/>
          <p:nvPr/>
        </p:nvSpPr>
        <p:spPr>
          <a:xfrm>
            <a:off x="8371401" y="75608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5" name="Rectangle 24">
            <a:extLst>
              <a:ext uri="{FF2B5EF4-FFF2-40B4-BE49-F238E27FC236}">
                <a16:creationId xmlns:a16="http://schemas.microsoft.com/office/drawing/2014/main" id="{3E7E0D98-16CA-5A33-EE72-4DAE5356347B}"/>
              </a:ext>
            </a:extLst>
          </p:cNvPr>
          <p:cNvSpPr/>
          <p:nvPr/>
        </p:nvSpPr>
        <p:spPr>
          <a:xfrm>
            <a:off x="8371401" y="28177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6" name="TextBox 25">
            <a:extLst>
              <a:ext uri="{FF2B5EF4-FFF2-40B4-BE49-F238E27FC236}">
                <a16:creationId xmlns:a16="http://schemas.microsoft.com/office/drawing/2014/main" id="{75D130C8-580D-A8A6-39EE-B29B10FA8061}"/>
              </a:ext>
            </a:extLst>
          </p:cNvPr>
          <p:cNvSpPr txBox="1"/>
          <p:nvPr/>
        </p:nvSpPr>
        <p:spPr>
          <a:xfrm>
            <a:off x="6954943" y="3985154"/>
            <a:ext cx="1899879" cy="523220"/>
          </a:xfrm>
          <a:prstGeom prst="rect">
            <a:avLst/>
          </a:prstGeom>
          <a:noFill/>
        </p:spPr>
        <p:txBody>
          <a:bodyPr wrap="none" rtlCol="0">
            <a:spAutoFit/>
          </a:bodyPr>
          <a:lstStyle/>
          <a:p>
            <a:r>
              <a:rPr lang="en-US" sz="2800" b="1" dirty="0">
                <a:latin typeface="Book Antiqua" panose="02040602050305030304" pitchFamily="18" charset="0"/>
              </a:rPr>
              <a:t>9. (  PUSH</a:t>
            </a:r>
            <a:endParaRPr lang="en-IN" sz="2800" b="1" dirty="0">
              <a:latin typeface="Book Antiqua" panose="02040602050305030304" pitchFamily="18" charset="0"/>
            </a:endParaRPr>
          </a:p>
        </p:txBody>
      </p:sp>
      <p:sp>
        <p:nvSpPr>
          <p:cNvPr id="27" name="Rectangle 26">
            <a:extLst>
              <a:ext uri="{FF2B5EF4-FFF2-40B4-BE49-F238E27FC236}">
                <a16:creationId xmlns:a16="http://schemas.microsoft.com/office/drawing/2014/main" id="{B6B2FF77-1C24-0418-6567-D5DAE89A7E38}"/>
              </a:ext>
            </a:extLst>
          </p:cNvPr>
          <p:cNvSpPr/>
          <p:nvPr/>
        </p:nvSpPr>
        <p:spPr>
          <a:xfrm>
            <a:off x="9699385" y="550371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8" name="Rectangle 27">
            <a:extLst>
              <a:ext uri="{FF2B5EF4-FFF2-40B4-BE49-F238E27FC236}">
                <a16:creationId xmlns:a16="http://schemas.microsoft.com/office/drawing/2014/main" id="{B27739F3-F587-BA5C-C8D9-860AEF8F9099}"/>
              </a:ext>
            </a:extLst>
          </p:cNvPr>
          <p:cNvSpPr/>
          <p:nvPr/>
        </p:nvSpPr>
        <p:spPr>
          <a:xfrm>
            <a:off x="9699385" y="501679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9" name="Rectangle 28">
            <a:extLst>
              <a:ext uri="{FF2B5EF4-FFF2-40B4-BE49-F238E27FC236}">
                <a16:creationId xmlns:a16="http://schemas.microsoft.com/office/drawing/2014/main" id="{9E934BAD-D9A3-E2E5-6316-92D440B98E3A}"/>
              </a:ext>
            </a:extLst>
          </p:cNvPr>
          <p:cNvSpPr/>
          <p:nvPr/>
        </p:nvSpPr>
        <p:spPr>
          <a:xfrm>
            <a:off x="9699384" y="450837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0" name="Rectangle 29">
            <a:extLst>
              <a:ext uri="{FF2B5EF4-FFF2-40B4-BE49-F238E27FC236}">
                <a16:creationId xmlns:a16="http://schemas.microsoft.com/office/drawing/2014/main" id="{44DC3E85-8E1E-CA4D-5AB7-F178226F0EB3}"/>
              </a:ext>
            </a:extLst>
          </p:cNvPr>
          <p:cNvSpPr/>
          <p:nvPr/>
        </p:nvSpPr>
        <p:spPr>
          <a:xfrm>
            <a:off x="9699383" y="403431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1" name="Rectangle 30">
            <a:extLst>
              <a:ext uri="{FF2B5EF4-FFF2-40B4-BE49-F238E27FC236}">
                <a16:creationId xmlns:a16="http://schemas.microsoft.com/office/drawing/2014/main" id="{01287EA6-998F-576A-A262-8FBA9F83A187}"/>
              </a:ext>
            </a:extLst>
          </p:cNvPr>
          <p:cNvSpPr/>
          <p:nvPr/>
        </p:nvSpPr>
        <p:spPr>
          <a:xfrm>
            <a:off x="9699382" y="357864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2" name="Rectangle 31">
            <a:extLst>
              <a:ext uri="{FF2B5EF4-FFF2-40B4-BE49-F238E27FC236}">
                <a16:creationId xmlns:a16="http://schemas.microsoft.com/office/drawing/2014/main" id="{1590EA27-47B1-AF3E-0CC6-DF178790A534}"/>
              </a:ext>
            </a:extLst>
          </p:cNvPr>
          <p:cNvSpPr/>
          <p:nvPr/>
        </p:nvSpPr>
        <p:spPr>
          <a:xfrm>
            <a:off x="9699382" y="309172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3" name="Rectangle 32">
            <a:extLst>
              <a:ext uri="{FF2B5EF4-FFF2-40B4-BE49-F238E27FC236}">
                <a16:creationId xmlns:a16="http://schemas.microsoft.com/office/drawing/2014/main" id="{8D674E10-4827-3A1C-F715-C8A14B75AE91}"/>
              </a:ext>
            </a:extLst>
          </p:cNvPr>
          <p:cNvSpPr/>
          <p:nvPr/>
        </p:nvSpPr>
        <p:spPr>
          <a:xfrm>
            <a:off x="9699381" y="258389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420693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randombar(horizontal)">
                                      <p:cBhvr>
                                        <p:cTn id="24" dur="500"/>
                                        <p:tgtEl>
                                          <p:spTgt spid="13"/>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randombar(horizontal)">
                                      <p:cBhvr>
                                        <p:cTn id="27" dur="500"/>
                                        <p:tgtEl>
                                          <p:spTgt spid="14"/>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randombar(horizontal)">
                                      <p:cBhvr>
                                        <p:cTn id="30" dur="500"/>
                                        <p:tgtEl>
                                          <p:spTgt spid="15"/>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randombar(horizontal)">
                                      <p:cBhvr>
                                        <p:cTn id="33" dur="500"/>
                                        <p:tgtEl>
                                          <p:spTgt spid="16"/>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randombar(horizontal)">
                                      <p:cBhvr>
                                        <p:cTn id="36" dur="500"/>
                                        <p:tgtEl>
                                          <p:spTgt spid="17"/>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randombar(horizontal)">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randombar(horizontal)">
                                      <p:cBhvr>
                                        <p:cTn id="44" dur="500"/>
                                        <p:tgtEl>
                                          <p:spTgt spid="19"/>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randombar(horizontal)">
                                      <p:cBhvr>
                                        <p:cTn id="47" dur="500"/>
                                        <p:tgtEl>
                                          <p:spTgt spid="20"/>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randombar(horizontal)">
                                      <p:cBhvr>
                                        <p:cTn id="50" dur="500"/>
                                        <p:tgtEl>
                                          <p:spTgt spid="21"/>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randombar(horizontal)">
                                      <p:cBhvr>
                                        <p:cTn id="53" dur="500"/>
                                        <p:tgtEl>
                                          <p:spTgt spid="22"/>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randombar(horizontal)">
                                      <p:cBhvr>
                                        <p:cTn id="56" dur="500"/>
                                        <p:tgtEl>
                                          <p:spTgt spid="23"/>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randombar(horizontal)">
                                      <p:cBhvr>
                                        <p:cTn id="59" dur="500"/>
                                        <p:tgtEl>
                                          <p:spTgt spid="24"/>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randombar(horizontal)">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500"/>
                                        <p:tgtEl>
                                          <p:spTgt spid="26"/>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randombar(horizontal)">
                                      <p:cBhvr>
                                        <p:cTn id="70" dur="500"/>
                                        <p:tgtEl>
                                          <p:spTgt spid="27"/>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randombar(horizontal)">
                                      <p:cBhvr>
                                        <p:cTn id="73" dur="500"/>
                                        <p:tgtEl>
                                          <p:spTgt spid="28"/>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randombar(horizontal)">
                                      <p:cBhvr>
                                        <p:cTn id="76" dur="500"/>
                                        <p:tgtEl>
                                          <p:spTgt spid="29"/>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randombar(horizontal)">
                                      <p:cBhvr>
                                        <p:cTn id="79" dur="500"/>
                                        <p:tgtEl>
                                          <p:spTgt spid="30"/>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randombar(horizontal)">
                                      <p:cBhvr>
                                        <p:cTn id="82" dur="500"/>
                                        <p:tgtEl>
                                          <p:spTgt spid="31"/>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randombar(horizontal)">
                                      <p:cBhvr>
                                        <p:cTn id="85" dur="500"/>
                                        <p:tgtEl>
                                          <p:spTgt spid="32"/>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randombar(horizontal)">
                                      <p:cBhvr>
                                        <p:cTn id="8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3" grpId="0" animBg="1"/>
      <p:bldP spid="14" grpId="0" animBg="1"/>
      <p:bldP spid="15" grpId="0" animBg="1"/>
      <p:bldP spid="16" grpId="0" animBg="1"/>
      <p:bldP spid="17" grpId="0" animBg="1"/>
      <p:bldP spid="18" grpId="0"/>
      <p:bldP spid="19" grpId="0"/>
      <p:bldP spid="20" grpId="0" animBg="1"/>
      <p:bldP spid="21" grpId="0" animBg="1"/>
      <p:bldP spid="22" grpId="0" animBg="1"/>
      <p:bldP spid="23" grpId="0" animBg="1"/>
      <p:bldP spid="24" grpId="0" animBg="1"/>
      <p:bldP spid="25" grpId="0" animBg="1"/>
      <p:bldP spid="26" grpId="0"/>
      <p:bldP spid="27" grpId="0" animBg="1"/>
      <p:bldP spid="28" grpId="0" animBg="1"/>
      <p:bldP spid="29" grpId="0" animBg="1"/>
      <p:bldP spid="30" grpId="0" animBg="1"/>
      <p:bldP spid="31" grpId="0" animBg="1"/>
      <p:bldP spid="32" grpId="0" animBg="1"/>
      <p:bldP spid="3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3CFD137-54F8-3F7D-8935-EDDB3ACAB9E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69D9B64-21A4-7C4F-141E-C129B32A3028}"/>
              </a:ext>
            </a:extLst>
          </p:cNvPr>
          <p:cNvSpPr>
            <a:spLocks noGrp="1"/>
          </p:cNvSpPr>
          <p:nvPr>
            <p:ph type="ftr" sz="quarter" idx="11"/>
          </p:nvPr>
        </p:nvSpPr>
        <p:spPr>
          <a:xfrm>
            <a:off x="2064277" y="6399657"/>
            <a:ext cx="4114800" cy="365125"/>
          </a:xfrm>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3D3A99C2-C612-CED0-69F5-F8186F24D34C}"/>
              </a:ext>
            </a:extLst>
          </p:cNvPr>
          <p:cNvSpPr>
            <a:spLocks noGrp="1"/>
          </p:cNvSpPr>
          <p:nvPr>
            <p:ph type="sldNum" sz="quarter" idx="12"/>
          </p:nvPr>
        </p:nvSpPr>
        <p:spPr/>
        <p:txBody>
          <a:bodyPr/>
          <a:lstStyle/>
          <a:p>
            <a:fld id="{294A09A9-5501-47C1-A89A-A340965A2BE2}" type="slidenum">
              <a:rPr lang="en-US" smtClean="0"/>
              <a:pPr/>
              <a:t>45</a:t>
            </a:fld>
            <a:endParaRPr lang="en-US" dirty="0"/>
          </a:p>
        </p:txBody>
      </p:sp>
      <p:sp>
        <p:nvSpPr>
          <p:cNvPr id="6" name="TextBox 5">
            <a:extLst>
              <a:ext uri="{FF2B5EF4-FFF2-40B4-BE49-F238E27FC236}">
                <a16:creationId xmlns:a16="http://schemas.microsoft.com/office/drawing/2014/main" id="{E22F5EB7-809B-51BD-47D5-A1561AEF845F}"/>
              </a:ext>
            </a:extLst>
          </p:cNvPr>
          <p:cNvSpPr txBox="1"/>
          <p:nvPr/>
        </p:nvSpPr>
        <p:spPr>
          <a:xfrm>
            <a:off x="646769" y="1412631"/>
            <a:ext cx="2339102" cy="523220"/>
          </a:xfrm>
          <a:prstGeom prst="rect">
            <a:avLst/>
          </a:prstGeom>
          <a:noFill/>
        </p:spPr>
        <p:txBody>
          <a:bodyPr wrap="none" rtlCol="0">
            <a:spAutoFit/>
          </a:bodyPr>
          <a:lstStyle/>
          <a:p>
            <a:r>
              <a:rPr lang="en-US" sz="2800" b="1" dirty="0">
                <a:latin typeface="Book Antiqua" panose="02040602050305030304" pitchFamily="18" charset="0"/>
              </a:rPr>
              <a:t>10. A  PRINT</a:t>
            </a:r>
            <a:endParaRPr lang="en-IN" sz="2800" b="1" dirty="0">
              <a:latin typeface="Book Antiqua" panose="02040602050305030304" pitchFamily="18" charset="0"/>
            </a:endParaRPr>
          </a:p>
        </p:txBody>
      </p:sp>
      <p:sp>
        <p:nvSpPr>
          <p:cNvPr id="11" name="TextBox 10">
            <a:extLst>
              <a:ext uri="{FF2B5EF4-FFF2-40B4-BE49-F238E27FC236}">
                <a16:creationId xmlns:a16="http://schemas.microsoft.com/office/drawing/2014/main" id="{13FD2154-AC04-1C16-EFE1-1A70FC236E92}"/>
              </a:ext>
            </a:extLst>
          </p:cNvPr>
          <p:cNvSpPr txBox="1"/>
          <p:nvPr/>
        </p:nvSpPr>
        <p:spPr>
          <a:xfrm>
            <a:off x="332291" y="358467"/>
            <a:ext cx="6575839"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((H*((((A+((B+C)*D))*F)*G)*E))+J)</a:t>
            </a:r>
            <a:endParaRPr lang="en-IN" sz="3200" b="1" dirty="0">
              <a:solidFill>
                <a:srgbClr val="7030A0"/>
              </a:solidFill>
              <a:latin typeface="Book Antiqua" panose="02040602050305030304" pitchFamily="18" charset="0"/>
            </a:endParaRPr>
          </a:p>
        </p:txBody>
      </p:sp>
      <p:sp>
        <p:nvSpPr>
          <p:cNvPr id="12" name="TextBox 11">
            <a:extLst>
              <a:ext uri="{FF2B5EF4-FFF2-40B4-BE49-F238E27FC236}">
                <a16:creationId xmlns:a16="http://schemas.microsoft.com/office/drawing/2014/main" id="{66DD0337-51F5-E2B7-1552-76BB1496082B}"/>
              </a:ext>
            </a:extLst>
          </p:cNvPr>
          <p:cNvSpPr txBox="1"/>
          <p:nvPr/>
        </p:nvSpPr>
        <p:spPr>
          <a:xfrm>
            <a:off x="7388645" y="358467"/>
            <a:ext cx="1899879" cy="553998"/>
          </a:xfrm>
          <a:prstGeom prst="rect">
            <a:avLst/>
          </a:prstGeom>
          <a:noFill/>
        </p:spPr>
        <p:txBody>
          <a:bodyPr wrap="square" rtlCol="0">
            <a:spAutoFit/>
          </a:bodyPr>
          <a:lstStyle/>
          <a:p>
            <a:r>
              <a:rPr lang="en-US" sz="3000" b="1" dirty="0">
                <a:solidFill>
                  <a:srgbClr val="C00000"/>
                </a:solidFill>
                <a:latin typeface="Book Antiqua" panose="02040602050305030304" pitchFamily="18" charset="0"/>
              </a:rPr>
              <a:t>HA</a:t>
            </a:r>
            <a:endParaRPr lang="en-IN" sz="3000" b="1" dirty="0">
              <a:solidFill>
                <a:srgbClr val="C00000"/>
              </a:solidFill>
              <a:latin typeface="Book Antiqua" panose="02040602050305030304" pitchFamily="18" charset="0"/>
            </a:endParaRPr>
          </a:p>
        </p:txBody>
      </p:sp>
      <p:sp>
        <p:nvSpPr>
          <p:cNvPr id="19" name="TextBox 18">
            <a:extLst>
              <a:ext uri="{FF2B5EF4-FFF2-40B4-BE49-F238E27FC236}">
                <a16:creationId xmlns:a16="http://schemas.microsoft.com/office/drawing/2014/main" id="{44A10185-27A1-273C-0FBE-F36A46DFB4B5}"/>
              </a:ext>
            </a:extLst>
          </p:cNvPr>
          <p:cNvSpPr txBox="1"/>
          <p:nvPr/>
        </p:nvSpPr>
        <p:spPr>
          <a:xfrm>
            <a:off x="5626962" y="1162596"/>
            <a:ext cx="2040943" cy="523220"/>
          </a:xfrm>
          <a:prstGeom prst="rect">
            <a:avLst/>
          </a:prstGeom>
          <a:noFill/>
        </p:spPr>
        <p:txBody>
          <a:bodyPr wrap="none" rtlCol="0">
            <a:spAutoFit/>
          </a:bodyPr>
          <a:lstStyle/>
          <a:p>
            <a:r>
              <a:rPr lang="en-US" sz="2800" b="1" dirty="0">
                <a:latin typeface="Book Antiqua" panose="02040602050305030304" pitchFamily="18" charset="0"/>
              </a:rPr>
              <a:t>12. (  PUSH</a:t>
            </a:r>
            <a:endParaRPr lang="en-IN" sz="2800" b="1" dirty="0">
              <a:latin typeface="Book Antiqua" panose="02040602050305030304" pitchFamily="18" charset="0"/>
            </a:endParaRPr>
          </a:p>
        </p:txBody>
      </p:sp>
      <p:sp>
        <p:nvSpPr>
          <p:cNvPr id="26" name="TextBox 25">
            <a:extLst>
              <a:ext uri="{FF2B5EF4-FFF2-40B4-BE49-F238E27FC236}">
                <a16:creationId xmlns:a16="http://schemas.microsoft.com/office/drawing/2014/main" id="{75D130C8-580D-A8A6-39EE-B29B10FA8061}"/>
              </a:ext>
            </a:extLst>
          </p:cNvPr>
          <p:cNvSpPr txBox="1"/>
          <p:nvPr/>
        </p:nvSpPr>
        <p:spPr>
          <a:xfrm>
            <a:off x="4631800" y="2748121"/>
            <a:ext cx="2040943" cy="523220"/>
          </a:xfrm>
          <a:prstGeom prst="rect">
            <a:avLst/>
          </a:prstGeom>
          <a:noFill/>
        </p:spPr>
        <p:txBody>
          <a:bodyPr wrap="none" rtlCol="0">
            <a:spAutoFit/>
          </a:bodyPr>
          <a:lstStyle/>
          <a:p>
            <a:r>
              <a:rPr lang="en-US" sz="2800" b="1" dirty="0">
                <a:latin typeface="Book Antiqua" panose="02040602050305030304" pitchFamily="18" charset="0"/>
              </a:rPr>
              <a:t>13. (  PUSH</a:t>
            </a:r>
            <a:endParaRPr lang="en-IN" sz="2800" b="1" dirty="0">
              <a:latin typeface="Book Antiqua" panose="02040602050305030304" pitchFamily="18" charset="0"/>
            </a:endParaRPr>
          </a:p>
        </p:txBody>
      </p:sp>
      <p:sp>
        <p:nvSpPr>
          <p:cNvPr id="39" name="TextBox 38">
            <a:extLst>
              <a:ext uri="{FF2B5EF4-FFF2-40B4-BE49-F238E27FC236}">
                <a16:creationId xmlns:a16="http://schemas.microsoft.com/office/drawing/2014/main" id="{736306FE-84A2-C2E5-4253-27E13F5B56EB}"/>
              </a:ext>
            </a:extLst>
          </p:cNvPr>
          <p:cNvSpPr txBox="1"/>
          <p:nvPr/>
        </p:nvSpPr>
        <p:spPr>
          <a:xfrm>
            <a:off x="457200" y="2696337"/>
            <a:ext cx="2138727" cy="523220"/>
          </a:xfrm>
          <a:prstGeom prst="rect">
            <a:avLst/>
          </a:prstGeom>
          <a:noFill/>
        </p:spPr>
        <p:txBody>
          <a:bodyPr wrap="none" rtlCol="0">
            <a:spAutoFit/>
          </a:bodyPr>
          <a:lstStyle/>
          <a:p>
            <a:r>
              <a:rPr lang="en-US" sz="2800" b="1" dirty="0">
                <a:latin typeface="Book Antiqua" panose="02040602050305030304" pitchFamily="18" charset="0"/>
              </a:rPr>
              <a:t>11. +  PUSH</a:t>
            </a:r>
            <a:endParaRPr lang="en-IN" sz="2800" b="1" dirty="0">
              <a:latin typeface="Book Antiqua" panose="02040602050305030304" pitchFamily="18" charset="0"/>
            </a:endParaRPr>
          </a:p>
        </p:txBody>
      </p:sp>
      <p:sp>
        <p:nvSpPr>
          <p:cNvPr id="40" name="Rectangle 39">
            <a:extLst>
              <a:ext uri="{FF2B5EF4-FFF2-40B4-BE49-F238E27FC236}">
                <a16:creationId xmlns:a16="http://schemas.microsoft.com/office/drawing/2014/main" id="{91379988-6405-9AEC-57B5-48D0AEFEE273}"/>
              </a:ext>
            </a:extLst>
          </p:cNvPr>
          <p:cNvSpPr/>
          <p:nvPr/>
        </p:nvSpPr>
        <p:spPr>
          <a:xfrm>
            <a:off x="8648867" y="446663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1" name="Rectangle 40">
            <a:extLst>
              <a:ext uri="{FF2B5EF4-FFF2-40B4-BE49-F238E27FC236}">
                <a16:creationId xmlns:a16="http://schemas.microsoft.com/office/drawing/2014/main" id="{FD455BAF-1D40-815F-ADE6-E04F0782E613}"/>
              </a:ext>
            </a:extLst>
          </p:cNvPr>
          <p:cNvSpPr/>
          <p:nvPr/>
        </p:nvSpPr>
        <p:spPr>
          <a:xfrm>
            <a:off x="8648867" y="397971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2" name="Rectangle 41">
            <a:extLst>
              <a:ext uri="{FF2B5EF4-FFF2-40B4-BE49-F238E27FC236}">
                <a16:creationId xmlns:a16="http://schemas.microsoft.com/office/drawing/2014/main" id="{0EF4692E-0638-406D-7825-897D8F665789}"/>
              </a:ext>
            </a:extLst>
          </p:cNvPr>
          <p:cNvSpPr/>
          <p:nvPr/>
        </p:nvSpPr>
        <p:spPr>
          <a:xfrm>
            <a:off x="8648866" y="347129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3" name="Rectangle 42">
            <a:extLst>
              <a:ext uri="{FF2B5EF4-FFF2-40B4-BE49-F238E27FC236}">
                <a16:creationId xmlns:a16="http://schemas.microsoft.com/office/drawing/2014/main" id="{7FA92E46-71E1-5E7C-7622-3BFED9BE689A}"/>
              </a:ext>
            </a:extLst>
          </p:cNvPr>
          <p:cNvSpPr/>
          <p:nvPr/>
        </p:nvSpPr>
        <p:spPr>
          <a:xfrm>
            <a:off x="8648867" y="209388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4" name="Rectangle 43">
            <a:extLst>
              <a:ext uri="{FF2B5EF4-FFF2-40B4-BE49-F238E27FC236}">
                <a16:creationId xmlns:a16="http://schemas.microsoft.com/office/drawing/2014/main" id="{483A514F-BA68-C3F8-E730-4379F0818318}"/>
              </a:ext>
            </a:extLst>
          </p:cNvPr>
          <p:cNvSpPr/>
          <p:nvPr/>
        </p:nvSpPr>
        <p:spPr>
          <a:xfrm>
            <a:off x="8648866" y="163821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5" name="Rectangle 44">
            <a:extLst>
              <a:ext uri="{FF2B5EF4-FFF2-40B4-BE49-F238E27FC236}">
                <a16:creationId xmlns:a16="http://schemas.microsoft.com/office/drawing/2014/main" id="{0F77F8EF-1B65-54E2-CD15-DF15CD1CA2AE}"/>
              </a:ext>
            </a:extLst>
          </p:cNvPr>
          <p:cNvSpPr/>
          <p:nvPr/>
        </p:nvSpPr>
        <p:spPr>
          <a:xfrm>
            <a:off x="8648865" y="258443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6" name="Rectangle 45">
            <a:extLst>
              <a:ext uri="{FF2B5EF4-FFF2-40B4-BE49-F238E27FC236}">
                <a16:creationId xmlns:a16="http://schemas.microsoft.com/office/drawing/2014/main" id="{CB223F9C-2C65-B721-E2D4-D1ACFDEC064F}"/>
              </a:ext>
            </a:extLst>
          </p:cNvPr>
          <p:cNvSpPr/>
          <p:nvPr/>
        </p:nvSpPr>
        <p:spPr>
          <a:xfrm>
            <a:off x="8658806" y="121059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7" name="Rectangle 46">
            <a:extLst>
              <a:ext uri="{FF2B5EF4-FFF2-40B4-BE49-F238E27FC236}">
                <a16:creationId xmlns:a16="http://schemas.microsoft.com/office/drawing/2014/main" id="{62DA94A5-4C24-CD0F-BC2D-304E311EC23F}"/>
              </a:ext>
            </a:extLst>
          </p:cNvPr>
          <p:cNvSpPr/>
          <p:nvPr/>
        </p:nvSpPr>
        <p:spPr>
          <a:xfrm>
            <a:off x="8658806" y="72174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8" name="Rectangle 47">
            <a:extLst>
              <a:ext uri="{FF2B5EF4-FFF2-40B4-BE49-F238E27FC236}">
                <a16:creationId xmlns:a16="http://schemas.microsoft.com/office/drawing/2014/main" id="{F9A66A04-2313-372D-49A3-187D3E53036F}"/>
              </a:ext>
            </a:extLst>
          </p:cNvPr>
          <p:cNvSpPr/>
          <p:nvPr/>
        </p:nvSpPr>
        <p:spPr>
          <a:xfrm>
            <a:off x="6816834" y="474460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9" name="Rectangle 48">
            <a:extLst>
              <a:ext uri="{FF2B5EF4-FFF2-40B4-BE49-F238E27FC236}">
                <a16:creationId xmlns:a16="http://schemas.microsoft.com/office/drawing/2014/main" id="{C6036864-4078-B8FD-2658-23CD8BFFF3C5}"/>
              </a:ext>
            </a:extLst>
          </p:cNvPr>
          <p:cNvSpPr/>
          <p:nvPr/>
        </p:nvSpPr>
        <p:spPr>
          <a:xfrm>
            <a:off x="6816836" y="428798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0" name="Rectangle 49">
            <a:extLst>
              <a:ext uri="{FF2B5EF4-FFF2-40B4-BE49-F238E27FC236}">
                <a16:creationId xmlns:a16="http://schemas.microsoft.com/office/drawing/2014/main" id="{07BA23E9-55A5-19A6-EE2D-37E696AC6619}"/>
              </a:ext>
            </a:extLst>
          </p:cNvPr>
          <p:cNvSpPr/>
          <p:nvPr/>
        </p:nvSpPr>
        <p:spPr>
          <a:xfrm>
            <a:off x="6816834" y="520935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1" name="Rectangle 50">
            <a:extLst>
              <a:ext uri="{FF2B5EF4-FFF2-40B4-BE49-F238E27FC236}">
                <a16:creationId xmlns:a16="http://schemas.microsoft.com/office/drawing/2014/main" id="{307F1A29-7F3A-A0F6-B793-0076F29A9D14}"/>
              </a:ext>
            </a:extLst>
          </p:cNvPr>
          <p:cNvSpPr/>
          <p:nvPr/>
        </p:nvSpPr>
        <p:spPr>
          <a:xfrm>
            <a:off x="6816838" y="381137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2" name="Rectangle 51">
            <a:extLst>
              <a:ext uri="{FF2B5EF4-FFF2-40B4-BE49-F238E27FC236}">
                <a16:creationId xmlns:a16="http://schemas.microsoft.com/office/drawing/2014/main" id="{8400DC7F-AC76-63FD-03E4-F95BDC399022}"/>
              </a:ext>
            </a:extLst>
          </p:cNvPr>
          <p:cNvSpPr/>
          <p:nvPr/>
        </p:nvSpPr>
        <p:spPr>
          <a:xfrm>
            <a:off x="6816837" y="335570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3" name="Rectangle 52">
            <a:extLst>
              <a:ext uri="{FF2B5EF4-FFF2-40B4-BE49-F238E27FC236}">
                <a16:creationId xmlns:a16="http://schemas.microsoft.com/office/drawing/2014/main" id="{AAA0CD65-43CE-159F-11FC-BC0C6D4CF1AA}"/>
              </a:ext>
            </a:extLst>
          </p:cNvPr>
          <p:cNvSpPr/>
          <p:nvPr/>
        </p:nvSpPr>
        <p:spPr>
          <a:xfrm>
            <a:off x="6816833" y="569540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4" name="Rectangle 53">
            <a:extLst>
              <a:ext uri="{FF2B5EF4-FFF2-40B4-BE49-F238E27FC236}">
                <a16:creationId xmlns:a16="http://schemas.microsoft.com/office/drawing/2014/main" id="{BF639893-617A-A56F-7578-ADA92FAF26A5}"/>
              </a:ext>
            </a:extLst>
          </p:cNvPr>
          <p:cNvSpPr/>
          <p:nvPr/>
        </p:nvSpPr>
        <p:spPr>
          <a:xfrm>
            <a:off x="6826777" y="292808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5" name="Rectangle 54">
            <a:extLst>
              <a:ext uri="{FF2B5EF4-FFF2-40B4-BE49-F238E27FC236}">
                <a16:creationId xmlns:a16="http://schemas.microsoft.com/office/drawing/2014/main" id="{86ED8B52-3B15-4266-699C-FB5C7608429F}"/>
              </a:ext>
            </a:extLst>
          </p:cNvPr>
          <p:cNvSpPr/>
          <p:nvPr/>
        </p:nvSpPr>
        <p:spPr>
          <a:xfrm>
            <a:off x="6826777" y="619526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6" name="Rectangle 55">
            <a:extLst>
              <a:ext uri="{FF2B5EF4-FFF2-40B4-BE49-F238E27FC236}">
                <a16:creationId xmlns:a16="http://schemas.microsoft.com/office/drawing/2014/main" id="{CE7C92C8-4843-C024-067B-5168F7507066}"/>
              </a:ext>
            </a:extLst>
          </p:cNvPr>
          <p:cNvSpPr/>
          <p:nvPr/>
        </p:nvSpPr>
        <p:spPr>
          <a:xfrm>
            <a:off x="6826777" y="240880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7" name="Rectangle 56">
            <a:extLst>
              <a:ext uri="{FF2B5EF4-FFF2-40B4-BE49-F238E27FC236}">
                <a16:creationId xmlns:a16="http://schemas.microsoft.com/office/drawing/2014/main" id="{E47CEF3C-785B-BA0D-6700-A7F8460DCEED}"/>
              </a:ext>
            </a:extLst>
          </p:cNvPr>
          <p:cNvSpPr/>
          <p:nvPr/>
        </p:nvSpPr>
        <p:spPr>
          <a:xfrm>
            <a:off x="6826777" y="191442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6" name="Rectangle 65">
            <a:extLst>
              <a:ext uri="{FF2B5EF4-FFF2-40B4-BE49-F238E27FC236}">
                <a16:creationId xmlns:a16="http://schemas.microsoft.com/office/drawing/2014/main" id="{F9A86223-AD23-3467-FF90-74DDD0DF240B}"/>
              </a:ext>
            </a:extLst>
          </p:cNvPr>
          <p:cNvSpPr/>
          <p:nvPr/>
        </p:nvSpPr>
        <p:spPr>
          <a:xfrm>
            <a:off x="2893828" y="551057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7" name="Rectangle 66">
            <a:extLst>
              <a:ext uri="{FF2B5EF4-FFF2-40B4-BE49-F238E27FC236}">
                <a16:creationId xmlns:a16="http://schemas.microsoft.com/office/drawing/2014/main" id="{85833EC0-C13F-FB0A-BC7C-36AEB3B2CCA1}"/>
              </a:ext>
            </a:extLst>
          </p:cNvPr>
          <p:cNvSpPr/>
          <p:nvPr/>
        </p:nvSpPr>
        <p:spPr>
          <a:xfrm>
            <a:off x="2893828" y="502365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8" name="Rectangle 67">
            <a:extLst>
              <a:ext uri="{FF2B5EF4-FFF2-40B4-BE49-F238E27FC236}">
                <a16:creationId xmlns:a16="http://schemas.microsoft.com/office/drawing/2014/main" id="{90D11049-E65C-C84A-6AC4-EE03506E894A}"/>
              </a:ext>
            </a:extLst>
          </p:cNvPr>
          <p:cNvSpPr/>
          <p:nvPr/>
        </p:nvSpPr>
        <p:spPr>
          <a:xfrm>
            <a:off x="2893827" y="451523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9" name="Rectangle 68">
            <a:extLst>
              <a:ext uri="{FF2B5EF4-FFF2-40B4-BE49-F238E27FC236}">
                <a16:creationId xmlns:a16="http://schemas.microsoft.com/office/drawing/2014/main" id="{CC84F346-F63F-F2D4-D7C0-F93E6062566E}"/>
              </a:ext>
            </a:extLst>
          </p:cNvPr>
          <p:cNvSpPr/>
          <p:nvPr/>
        </p:nvSpPr>
        <p:spPr>
          <a:xfrm>
            <a:off x="2893826" y="404117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0" name="Rectangle 69">
            <a:extLst>
              <a:ext uri="{FF2B5EF4-FFF2-40B4-BE49-F238E27FC236}">
                <a16:creationId xmlns:a16="http://schemas.microsoft.com/office/drawing/2014/main" id="{C85E65BC-B584-BA94-FE5C-241270D327AF}"/>
              </a:ext>
            </a:extLst>
          </p:cNvPr>
          <p:cNvSpPr/>
          <p:nvPr/>
        </p:nvSpPr>
        <p:spPr>
          <a:xfrm>
            <a:off x="2893825" y="358550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1" name="Rectangle 70">
            <a:extLst>
              <a:ext uri="{FF2B5EF4-FFF2-40B4-BE49-F238E27FC236}">
                <a16:creationId xmlns:a16="http://schemas.microsoft.com/office/drawing/2014/main" id="{FBB367F3-8A09-57EC-921F-D4A68E53048D}"/>
              </a:ext>
            </a:extLst>
          </p:cNvPr>
          <p:cNvSpPr/>
          <p:nvPr/>
        </p:nvSpPr>
        <p:spPr>
          <a:xfrm>
            <a:off x="2893825" y="309858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2" name="Rectangle 71">
            <a:extLst>
              <a:ext uri="{FF2B5EF4-FFF2-40B4-BE49-F238E27FC236}">
                <a16:creationId xmlns:a16="http://schemas.microsoft.com/office/drawing/2014/main" id="{FF94543F-7EC1-4477-2208-F5C5467CA1CD}"/>
              </a:ext>
            </a:extLst>
          </p:cNvPr>
          <p:cNvSpPr/>
          <p:nvPr/>
        </p:nvSpPr>
        <p:spPr>
          <a:xfrm>
            <a:off x="2893824" y="259075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3" name="Rectangle 72">
            <a:extLst>
              <a:ext uri="{FF2B5EF4-FFF2-40B4-BE49-F238E27FC236}">
                <a16:creationId xmlns:a16="http://schemas.microsoft.com/office/drawing/2014/main" id="{3D0CEC0F-268C-5144-38F3-E19ECDE3F7AF}"/>
              </a:ext>
            </a:extLst>
          </p:cNvPr>
          <p:cNvSpPr/>
          <p:nvPr/>
        </p:nvSpPr>
        <p:spPr>
          <a:xfrm>
            <a:off x="2883884" y="211070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4" name="Rectangle 73">
            <a:extLst>
              <a:ext uri="{FF2B5EF4-FFF2-40B4-BE49-F238E27FC236}">
                <a16:creationId xmlns:a16="http://schemas.microsoft.com/office/drawing/2014/main" id="{D6E4359A-B7C1-27F2-30A3-F426CF275E18}"/>
              </a:ext>
            </a:extLst>
          </p:cNvPr>
          <p:cNvSpPr/>
          <p:nvPr/>
        </p:nvSpPr>
        <p:spPr>
          <a:xfrm>
            <a:off x="8658806" y="305159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133668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randombar(horizontal)">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randombar(horizontal)">
                                      <p:cBhvr>
                                        <p:cTn id="17" dur="500"/>
                                        <p:tgtEl>
                                          <p:spTgt spid="39"/>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randombar(horizontal)">
                                      <p:cBhvr>
                                        <p:cTn id="20" dur="500"/>
                                        <p:tgtEl>
                                          <p:spTgt spid="66"/>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randombar(horizontal)">
                                      <p:cBhvr>
                                        <p:cTn id="23" dur="500"/>
                                        <p:tgtEl>
                                          <p:spTgt spid="67"/>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68"/>
                                        </p:tgtEl>
                                        <p:attrNameLst>
                                          <p:attrName>style.visibility</p:attrName>
                                        </p:attrNameLst>
                                      </p:cBhvr>
                                      <p:to>
                                        <p:strVal val="visible"/>
                                      </p:to>
                                    </p:set>
                                    <p:animEffect transition="in" filter="randombar(horizontal)">
                                      <p:cBhvr>
                                        <p:cTn id="26" dur="500"/>
                                        <p:tgtEl>
                                          <p:spTgt spid="68"/>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69"/>
                                        </p:tgtEl>
                                        <p:attrNameLst>
                                          <p:attrName>style.visibility</p:attrName>
                                        </p:attrNameLst>
                                      </p:cBhvr>
                                      <p:to>
                                        <p:strVal val="visible"/>
                                      </p:to>
                                    </p:set>
                                    <p:animEffect transition="in" filter="randombar(horizontal)">
                                      <p:cBhvr>
                                        <p:cTn id="29" dur="500"/>
                                        <p:tgtEl>
                                          <p:spTgt spid="69"/>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70"/>
                                        </p:tgtEl>
                                        <p:attrNameLst>
                                          <p:attrName>style.visibility</p:attrName>
                                        </p:attrNameLst>
                                      </p:cBhvr>
                                      <p:to>
                                        <p:strVal val="visible"/>
                                      </p:to>
                                    </p:set>
                                    <p:animEffect transition="in" filter="randombar(horizontal)">
                                      <p:cBhvr>
                                        <p:cTn id="32" dur="500"/>
                                        <p:tgtEl>
                                          <p:spTgt spid="70"/>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71"/>
                                        </p:tgtEl>
                                        <p:attrNameLst>
                                          <p:attrName>style.visibility</p:attrName>
                                        </p:attrNameLst>
                                      </p:cBhvr>
                                      <p:to>
                                        <p:strVal val="visible"/>
                                      </p:to>
                                    </p:set>
                                    <p:animEffect transition="in" filter="randombar(horizontal)">
                                      <p:cBhvr>
                                        <p:cTn id="35" dur="500"/>
                                        <p:tgtEl>
                                          <p:spTgt spid="71"/>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randombar(horizontal)">
                                      <p:cBhvr>
                                        <p:cTn id="38" dur="500"/>
                                        <p:tgtEl>
                                          <p:spTgt spid="72"/>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randombar(horizontal)">
                                      <p:cBhvr>
                                        <p:cTn id="41" dur="500"/>
                                        <p:tgtEl>
                                          <p:spTgt spid="73"/>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randombar(horizontal)">
                                      <p:cBhvr>
                                        <p:cTn id="46" dur="500"/>
                                        <p:tgtEl>
                                          <p:spTgt spid="40"/>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randombar(horizontal)">
                                      <p:cBhvr>
                                        <p:cTn id="49" dur="500"/>
                                        <p:tgtEl>
                                          <p:spTgt spid="41"/>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randombar(horizontal)">
                                      <p:cBhvr>
                                        <p:cTn id="52" dur="500"/>
                                        <p:tgtEl>
                                          <p:spTgt spid="42"/>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randombar(horizontal)">
                                      <p:cBhvr>
                                        <p:cTn id="55" dur="500"/>
                                        <p:tgtEl>
                                          <p:spTgt spid="43"/>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randombar(horizontal)">
                                      <p:cBhvr>
                                        <p:cTn id="58" dur="500"/>
                                        <p:tgtEl>
                                          <p:spTgt spid="44"/>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randombar(horizontal)">
                                      <p:cBhvr>
                                        <p:cTn id="61" dur="500"/>
                                        <p:tgtEl>
                                          <p:spTgt spid="45"/>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randombar(horizontal)">
                                      <p:cBhvr>
                                        <p:cTn id="64" dur="500"/>
                                        <p:tgtEl>
                                          <p:spTgt spid="46"/>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randombar(horizontal)">
                                      <p:cBhvr>
                                        <p:cTn id="67" dur="500"/>
                                        <p:tgtEl>
                                          <p:spTgt spid="47"/>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74"/>
                                        </p:tgtEl>
                                        <p:attrNameLst>
                                          <p:attrName>style.visibility</p:attrName>
                                        </p:attrNameLst>
                                      </p:cBhvr>
                                      <p:to>
                                        <p:strVal val="visible"/>
                                      </p:to>
                                    </p:set>
                                    <p:animEffect transition="in" filter="randombar(horizontal)">
                                      <p:cBhvr>
                                        <p:cTn id="70" dur="500"/>
                                        <p:tgtEl>
                                          <p:spTgt spid="74"/>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randombar(horizontal)">
                                      <p:cBhvr>
                                        <p:cTn id="73" dur="500"/>
                                        <p:tgtEl>
                                          <p:spTgt spid="19"/>
                                        </p:tgtEl>
                                      </p:cBhvr>
                                    </p:animEffect>
                                  </p:childTnLst>
                                </p:cTn>
                              </p:par>
                            </p:childTnLst>
                          </p:cTn>
                        </p:par>
                      </p:childTnLst>
                    </p:cTn>
                  </p:par>
                  <p:par>
                    <p:cTn id="74" fill="hold">
                      <p:stCondLst>
                        <p:cond delay="indefinite"/>
                      </p:stCondLst>
                      <p:childTnLst>
                        <p:par>
                          <p:cTn id="75" fill="hold">
                            <p:stCondLst>
                              <p:cond delay="0"/>
                            </p:stCondLst>
                            <p:childTnLst>
                              <p:par>
                                <p:cTn id="76" presetID="14" presetClass="entr" presetSubtype="10" fill="hold" grpId="0" nodeType="click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randombar(horizontal)">
                                      <p:cBhvr>
                                        <p:cTn id="78" dur="500"/>
                                        <p:tgtEl>
                                          <p:spTgt spid="26"/>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randombar(horizontal)">
                                      <p:cBhvr>
                                        <p:cTn id="81" dur="500"/>
                                        <p:tgtEl>
                                          <p:spTgt spid="48"/>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49"/>
                                        </p:tgtEl>
                                        <p:attrNameLst>
                                          <p:attrName>style.visibility</p:attrName>
                                        </p:attrNameLst>
                                      </p:cBhvr>
                                      <p:to>
                                        <p:strVal val="visible"/>
                                      </p:to>
                                    </p:set>
                                    <p:animEffect transition="in" filter="randombar(horizontal)">
                                      <p:cBhvr>
                                        <p:cTn id="84" dur="500"/>
                                        <p:tgtEl>
                                          <p:spTgt spid="49"/>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randombar(horizontal)">
                                      <p:cBhvr>
                                        <p:cTn id="87" dur="500"/>
                                        <p:tgtEl>
                                          <p:spTgt spid="50"/>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randombar(horizontal)">
                                      <p:cBhvr>
                                        <p:cTn id="90" dur="500"/>
                                        <p:tgtEl>
                                          <p:spTgt spid="51"/>
                                        </p:tgtEl>
                                      </p:cBhvr>
                                    </p:animEffect>
                                  </p:childTnLst>
                                </p:cTn>
                              </p:par>
                              <p:par>
                                <p:cTn id="91" presetID="14" presetClass="entr" presetSubtype="10" fill="hold" grpId="0" nodeType="withEffect">
                                  <p:stCondLst>
                                    <p:cond delay="0"/>
                                  </p:stCondLst>
                                  <p:childTnLst>
                                    <p:set>
                                      <p:cBhvr>
                                        <p:cTn id="92" dur="1" fill="hold">
                                          <p:stCondLst>
                                            <p:cond delay="0"/>
                                          </p:stCondLst>
                                        </p:cTn>
                                        <p:tgtEl>
                                          <p:spTgt spid="52"/>
                                        </p:tgtEl>
                                        <p:attrNameLst>
                                          <p:attrName>style.visibility</p:attrName>
                                        </p:attrNameLst>
                                      </p:cBhvr>
                                      <p:to>
                                        <p:strVal val="visible"/>
                                      </p:to>
                                    </p:set>
                                    <p:animEffect transition="in" filter="randombar(horizontal)">
                                      <p:cBhvr>
                                        <p:cTn id="93" dur="500"/>
                                        <p:tgtEl>
                                          <p:spTgt spid="52"/>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randombar(horizontal)">
                                      <p:cBhvr>
                                        <p:cTn id="96" dur="500"/>
                                        <p:tgtEl>
                                          <p:spTgt spid="53"/>
                                        </p:tgtEl>
                                      </p:cBhvr>
                                    </p:animEffect>
                                  </p:childTnLst>
                                </p:cTn>
                              </p:par>
                              <p:par>
                                <p:cTn id="97" presetID="14" presetClass="entr" presetSubtype="10" fill="hold" grpId="0" nodeType="withEffect">
                                  <p:stCondLst>
                                    <p:cond delay="0"/>
                                  </p:stCondLst>
                                  <p:childTnLst>
                                    <p:set>
                                      <p:cBhvr>
                                        <p:cTn id="98" dur="1" fill="hold">
                                          <p:stCondLst>
                                            <p:cond delay="0"/>
                                          </p:stCondLst>
                                        </p:cTn>
                                        <p:tgtEl>
                                          <p:spTgt spid="54"/>
                                        </p:tgtEl>
                                        <p:attrNameLst>
                                          <p:attrName>style.visibility</p:attrName>
                                        </p:attrNameLst>
                                      </p:cBhvr>
                                      <p:to>
                                        <p:strVal val="visible"/>
                                      </p:to>
                                    </p:set>
                                    <p:animEffect transition="in" filter="randombar(horizontal)">
                                      <p:cBhvr>
                                        <p:cTn id="99" dur="500"/>
                                        <p:tgtEl>
                                          <p:spTgt spid="54"/>
                                        </p:tgtEl>
                                      </p:cBhvr>
                                    </p:animEffect>
                                  </p:childTnLst>
                                </p:cTn>
                              </p:par>
                              <p:par>
                                <p:cTn id="100" presetID="14" presetClass="entr" presetSubtype="10" fill="hold" grpId="0" nodeType="withEffect">
                                  <p:stCondLst>
                                    <p:cond delay="0"/>
                                  </p:stCondLst>
                                  <p:childTnLst>
                                    <p:set>
                                      <p:cBhvr>
                                        <p:cTn id="101" dur="1" fill="hold">
                                          <p:stCondLst>
                                            <p:cond delay="0"/>
                                          </p:stCondLst>
                                        </p:cTn>
                                        <p:tgtEl>
                                          <p:spTgt spid="55"/>
                                        </p:tgtEl>
                                        <p:attrNameLst>
                                          <p:attrName>style.visibility</p:attrName>
                                        </p:attrNameLst>
                                      </p:cBhvr>
                                      <p:to>
                                        <p:strVal val="visible"/>
                                      </p:to>
                                    </p:set>
                                    <p:animEffect transition="in" filter="randombar(horizontal)">
                                      <p:cBhvr>
                                        <p:cTn id="102" dur="500"/>
                                        <p:tgtEl>
                                          <p:spTgt spid="55"/>
                                        </p:tgtEl>
                                      </p:cBhvr>
                                    </p:animEffect>
                                  </p:childTnLst>
                                </p:cTn>
                              </p:par>
                              <p:par>
                                <p:cTn id="103" presetID="14" presetClass="entr" presetSubtype="10" fill="hold" grpId="0" nodeType="withEffect">
                                  <p:stCondLst>
                                    <p:cond delay="0"/>
                                  </p:stCondLst>
                                  <p:childTnLst>
                                    <p:set>
                                      <p:cBhvr>
                                        <p:cTn id="104" dur="1" fill="hold">
                                          <p:stCondLst>
                                            <p:cond delay="0"/>
                                          </p:stCondLst>
                                        </p:cTn>
                                        <p:tgtEl>
                                          <p:spTgt spid="56"/>
                                        </p:tgtEl>
                                        <p:attrNameLst>
                                          <p:attrName>style.visibility</p:attrName>
                                        </p:attrNameLst>
                                      </p:cBhvr>
                                      <p:to>
                                        <p:strVal val="visible"/>
                                      </p:to>
                                    </p:set>
                                    <p:animEffect transition="in" filter="randombar(horizontal)">
                                      <p:cBhvr>
                                        <p:cTn id="105" dur="500"/>
                                        <p:tgtEl>
                                          <p:spTgt spid="56"/>
                                        </p:tgtEl>
                                      </p:cBhvr>
                                    </p:animEffect>
                                  </p:childTnLst>
                                </p:cTn>
                              </p:par>
                              <p:par>
                                <p:cTn id="106" presetID="14" presetClass="entr" presetSubtype="10" fill="hold" grpId="0" nodeType="withEffect">
                                  <p:stCondLst>
                                    <p:cond delay="0"/>
                                  </p:stCondLst>
                                  <p:childTnLst>
                                    <p:set>
                                      <p:cBhvr>
                                        <p:cTn id="107" dur="1" fill="hold">
                                          <p:stCondLst>
                                            <p:cond delay="0"/>
                                          </p:stCondLst>
                                        </p:cTn>
                                        <p:tgtEl>
                                          <p:spTgt spid="57"/>
                                        </p:tgtEl>
                                        <p:attrNameLst>
                                          <p:attrName>style.visibility</p:attrName>
                                        </p:attrNameLst>
                                      </p:cBhvr>
                                      <p:to>
                                        <p:strVal val="visible"/>
                                      </p:to>
                                    </p:set>
                                    <p:animEffect transition="in" filter="randombar(horizontal)">
                                      <p:cBhvr>
                                        <p:cTn id="10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26" grpId="0"/>
      <p:bldP spid="39" grpId="0"/>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66" grpId="0" animBg="1"/>
      <p:bldP spid="67" grpId="0" animBg="1"/>
      <p:bldP spid="68" grpId="0" animBg="1"/>
      <p:bldP spid="69" grpId="0" animBg="1"/>
      <p:bldP spid="70" grpId="0" animBg="1"/>
      <p:bldP spid="71" grpId="0" animBg="1"/>
      <p:bldP spid="72" grpId="0" animBg="1"/>
      <p:bldP spid="73" grpId="0" animBg="1"/>
      <p:bldP spid="7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3CFD137-54F8-3F7D-8935-EDDB3ACAB9E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69D9B64-21A4-7C4F-141E-C129B32A3028}"/>
              </a:ext>
            </a:extLst>
          </p:cNvPr>
          <p:cNvSpPr>
            <a:spLocks noGrp="1"/>
          </p:cNvSpPr>
          <p:nvPr>
            <p:ph type="ftr" sz="quarter" idx="11"/>
          </p:nvPr>
        </p:nvSpPr>
        <p:spPr>
          <a:xfrm>
            <a:off x="6096000" y="6450576"/>
            <a:ext cx="4114800" cy="365125"/>
          </a:xfrm>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3D3A99C2-C612-CED0-69F5-F8186F24D34C}"/>
              </a:ext>
            </a:extLst>
          </p:cNvPr>
          <p:cNvSpPr>
            <a:spLocks noGrp="1"/>
          </p:cNvSpPr>
          <p:nvPr>
            <p:ph type="sldNum" sz="quarter" idx="12"/>
          </p:nvPr>
        </p:nvSpPr>
        <p:spPr/>
        <p:txBody>
          <a:bodyPr/>
          <a:lstStyle/>
          <a:p>
            <a:fld id="{294A09A9-5501-47C1-A89A-A340965A2BE2}" type="slidenum">
              <a:rPr lang="en-US" smtClean="0"/>
              <a:pPr/>
              <a:t>46</a:t>
            </a:fld>
            <a:endParaRPr lang="en-US" dirty="0"/>
          </a:p>
        </p:txBody>
      </p:sp>
      <p:sp>
        <p:nvSpPr>
          <p:cNvPr id="6" name="TextBox 5">
            <a:extLst>
              <a:ext uri="{FF2B5EF4-FFF2-40B4-BE49-F238E27FC236}">
                <a16:creationId xmlns:a16="http://schemas.microsoft.com/office/drawing/2014/main" id="{E22F5EB7-809B-51BD-47D5-A1561AEF845F}"/>
              </a:ext>
            </a:extLst>
          </p:cNvPr>
          <p:cNvSpPr txBox="1"/>
          <p:nvPr/>
        </p:nvSpPr>
        <p:spPr>
          <a:xfrm>
            <a:off x="646769" y="1412631"/>
            <a:ext cx="2249334" cy="523220"/>
          </a:xfrm>
          <a:prstGeom prst="rect">
            <a:avLst/>
          </a:prstGeom>
          <a:noFill/>
        </p:spPr>
        <p:txBody>
          <a:bodyPr wrap="none" rtlCol="0">
            <a:spAutoFit/>
          </a:bodyPr>
          <a:lstStyle/>
          <a:p>
            <a:r>
              <a:rPr lang="en-US" sz="2800" b="1" dirty="0">
                <a:latin typeface="Book Antiqua" panose="02040602050305030304" pitchFamily="18" charset="0"/>
              </a:rPr>
              <a:t>14 B  PRINT</a:t>
            </a:r>
            <a:endParaRPr lang="en-IN" sz="2800" b="1" dirty="0">
              <a:latin typeface="Book Antiqua" panose="02040602050305030304" pitchFamily="18" charset="0"/>
            </a:endParaRPr>
          </a:p>
        </p:txBody>
      </p:sp>
      <p:sp>
        <p:nvSpPr>
          <p:cNvPr id="11" name="TextBox 10">
            <a:extLst>
              <a:ext uri="{FF2B5EF4-FFF2-40B4-BE49-F238E27FC236}">
                <a16:creationId xmlns:a16="http://schemas.microsoft.com/office/drawing/2014/main" id="{13FD2154-AC04-1C16-EFE1-1A70FC236E92}"/>
              </a:ext>
            </a:extLst>
          </p:cNvPr>
          <p:cNvSpPr txBox="1"/>
          <p:nvPr/>
        </p:nvSpPr>
        <p:spPr>
          <a:xfrm>
            <a:off x="332291" y="358467"/>
            <a:ext cx="6575839"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((H*((((A+((B+C)*D))*F)*G)*E))+J)</a:t>
            </a:r>
            <a:endParaRPr lang="en-IN" sz="3200" b="1" dirty="0">
              <a:solidFill>
                <a:srgbClr val="7030A0"/>
              </a:solidFill>
              <a:latin typeface="Book Antiqua" panose="02040602050305030304" pitchFamily="18" charset="0"/>
            </a:endParaRPr>
          </a:p>
        </p:txBody>
      </p:sp>
      <p:sp>
        <p:nvSpPr>
          <p:cNvPr id="12" name="TextBox 11">
            <a:extLst>
              <a:ext uri="{FF2B5EF4-FFF2-40B4-BE49-F238E27FC236}">
                <a16:creationId xmlns:a16="http://schemas.microsoft.com/office/drawing/2014/main" id="{66DD0337-51F5-E2B7-1552-76BB1496082B}"/>
              </a:ext>
            </a:extLst>
          </p:cNvPr>
          <p:cNvSpPr txBox="1"/>
          <p:nvPr/>
        </p:nvSpPr>
        <p:spPr>
          <a:xfrm>
            <a:off x="7388645" y="358467"/>
            <a:ext cx="1899879" cy="553998"/>
          </a:xfrm>
          <a:prstGeom prst="rect">
            <a:avLst/>
          </a:prstGeom>
          <a:noFill/>
        </p:spPr>
        <p:txBody>
          <a:bodyPr wrap="square" rtlCol="0">
            <a:spAutoFit/>
          </a:bodyPr>
          <a:lstStyle/>
          <a:p>
            <a:r>
              <a:rPr lang="en-US" sz="3000" b="1" dirty="0">
                <a:solidFill>
                  <a:srgbClr val="C00000"/>
                </a:solidFill>
                <a:latin typeface="Book Antiqua" panose="02040602050305030304" pitchFamily="18" charset="0"/>
              </a:rPr>
              <a:t>HABC+</a:t>
            </a:r>
            <a:endParaRPr lang="en-IN" sz="3000" b="1" dirty="0">
              <a:solidFill>
                <a:srgbClr val="C00000"/>
              </a:solidFill>
              <a:latin typeface="Book Antiqua" panose="02040602050305030304" pitchFamily="18" charset="0"/>
            </a:endParaRPr>
          </a:p>
        </p:txBody>
      </p:sp>
      <p:sp>
        <p:nvSpPr>
          <p:cNvPr id="19" name="TextBox 18">
            <a:extLst>
              <a:ext uri="{FF2B5EF4-FFF2-40B4-BE49-F238E27FC236}">
                <a16:creationId xmlns:a16="http://schemas.microsoft.com/office/drawing/2014/main" id="{44A10185-27A1-273C-0FBE-F36A46DFB4B5}"/>
              </a:ext>
            </a:extLst>
          </p:cNvPr>
          <p:cNvSpPr txBox="1"/>
          <p:nvPr/>
        </p:nvSpPr>
        <p:spPr>
          <a:xfrm>
            <a:off x="5626962" y="1162596"/>
            <a:ext cx="2319866" cy="523220"/>
          </a:xfrm>
          <a:prstGeom prst="rect">
            <a:avLst/>
          </a:prstGeom>
          <a:noFill/>
        </p:spPr>
        <p:txBody>
          <a:bodyPr wrap="none" rtlCol="0">
            <a:spAutoFit/>
          </a:bodyPr>
          <a:lstStyle/>
          <a:p>
            <a:r>
              <a:rPr lang="en-US" sz="2800" b="1" dirty="0">
                <a:latin typeface="Book Antiqua" panose="02040602050305030304" pitchFamily="18" charset="0"/>
              </a:rPr>
              <a:t>16. C  PRINT</a:t>
            </a:r>
            <a:endParaRPr lang="en-IN" sz="2800" b="1" dirty="0">
              <a:latin typeface="Book Antiqua" panose="02040602050305030304" pitchFamily="18" charset="0"/>
            </a:endParaRPr>
          </a:p>
        </p:txBody>
      </p:sp>
      <p:sp>
        <p:nvSpPr>
          <p:cNvPr id="26" name="TextBox 25">
            <a:extLst>
              <a:ext uri="{FF2B5EF4-FFF2-40B4-BE49-F238E27FC236}">
                <a16:creationId xmlns:a16="http://schemas.microsoft.com/office/drawing/2014/main" id="{75D130C8-580D-A8A6-39EE-B29B10FA8061}"/>
              </a:ext>
            </a:extLst>
          </p:cNvPr>
          <p:cNvSpPr txBox="1"/>
          <p:nvPr/>
        </p:nvSpPr>
        <p:spPr>
          <a:xfrm>
            <a:off x="4121677" y="2064146"/>
            <a:ext cx="2931975" cy="954107"/>
          </a:xfrm>
          <a:prstGeom prst="rect">
            <a:avLst/>
          </a:prstGeom>
          <a:noFill/>
        </p:spPr>
        <p:txBody>
          <a:bodyPr wrap="square" rtlCol="0">
            <a:spAutoFit/>
          </a:bodyPr>
          <a:lstStyle/>
          <a:p>
            <a:r>
              <a:rPr lang="en-US" sz="2800" b="1" dirty="0">
                <a:latin typeface="Book Antiqua" panose="02040602050305030304" pitchFamily="18" charset="0"/>
              </a:rPr>
              <a:t>17. )  POP until matching (</a:t>
            </a:r>
            <a:endParaRPr lang="en-IN" sz="2800" b="1" dirty="0">
              <a:latin typeface="Book Antiqua" panose="02040602050305030304" pitchFamily="18" charset="0"/>
            </a:endParaRPr>
          </a:p>
        </p:txBody>
      </p:sp>
      <p:sp>
        <p:nvSpPr>
          <p:cNvPr id="39" name="TextBox 38">
            <a:extLst>
              <a:ext uri="{FF2B5EF4-FFF2-40B4-BE49-F238E27FC236}">
                <a16:creationId xmlns:a16="http://schemas.microsoft.com/office/drawing/2014/main" id="{736306FE-84A2-C2E5-4253-27E13F5B56EB}"/>
              </a:ext>
            </a:extLst>
          </p:cNvPr>
          <p:cNvSpPr txBox="1"/>
          <p:nvPr/>
        </p:nvSpPr>
        <p:spPr>
          <a:xfrm>
            <a:off x="457200" y="2696337"/>
            <a:ext cx="2138727" cy="523220"/>
          </a:xfrm>
          <a:prstGeom prst="rect">
            <a:avLst/>
          </a:prstGeom>
          <a:noFill/>
        </p:spPr>
        <p:txBody>
          <a:bodyPr wrap="none" rtlCol="0">
            <a:spAutoFit/>
          </a:bodyPr>
          <a:lstStyle/>
          <a:p>
            <a:r>
              <a:rPr lang="en-US" sz="2800" b="1" dirty="0">
                <a:latin typeface="Book Antiqua" panose="02040602050305030304" pitchFamily="18" charset="0"/>
              </a:rPr>
              <a:t>15. +  PUSH</a:t>
            </a:r>
            <a:endParaRPr lang="en-IN" sz="2800" b="1" dirty="0">
              <a:latin typeface="Book Antiqua" panose="02040602050305030304" pitchFamily="18" charset="0"/>
            </a:endParaRPr>
          </a:p>
        </p:txBody>
      </p:sp>
      <p:sp>
        <p:nvSpPr>
          <p:cNvPr id="7" name="Rectangle 6">
            <a:extLst>
              <a:ext uri="{FF2B5EF4-FFF2-40B4-BE49-F238E27FC236}">
                <a16:creationId xmlns:a16="http://schemas.microsoft.com/office/drawing/2014/main" id="{4CE4804F-4813-9140-487C-5789AAE9069A}"/>
              </a:ext>
            </a:extLst>
          </p:cNvPr>
          <p:cNvSpPr/>
          <p:nvPr/>
        </p:nvSpPr>
        <p:spPr>
          <a:xfrm>
            <a:off x="3104293" y="449027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8" name="Rectangle 7">
            <a:extLst>
              <a:ext uri="{FF2B5EF4-FFF2-40B4-BE49-F238E27FC236}">
                <a16:creationId xmlns:a16="http://schemas.microsoft.com/office/drawing/2014/main" id="{AE215D14-8A89-000B-5AE4-3E96AFA6DF1B}"/>
              </a:ext>
            </a:extLst>
          </p:cNvPr>
          <p:cNvSpPr/>
          <p:nvPr/>
        </p:nvSpPr>
        <p:spPr>
          <a:xfrm>
            <a:off x="3116109" y="402241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9" name="Rectangle 8">
            <a:extLst>
              <a:ext uri="{FF2B5EF4-FFF2-40B4-BE49-F238E27FC236}">
                <a16:creationId xmlns:a16="http://schemas.microsoft.com/office/drawing/2014/main" id="{1C849620-CC81-529E-0086-40F118DB9CF2}"/>
              </a:ext>
            </a:extLst>
          </p:cNvPr>
          <p:cNvSpPr/>
          <p:nvPr/>
        </p:nvSpPr>
        <p:spPr>
          <a:xfrm>
            <a:off x="3127928" y="497040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0" name="Rectangle 9">
            <a:extLst>
              <a:ext uri="{FF2B5EF4-FFF2-40B4-BE49-F238E27FC236}">
                <a16:creationId xmlns:a16="http://schemas.microsoft.com/office/drawing/2014/main" id="{6C73D408-5C00-7459-BCE9-ED541D1B9B85}"/>
              </a:ext>
            </a:extLst>
          </p:cNvPr>
          <p:cNvSpPr/>
          <p:nvPr/>
        </p:nvSpPr>
        <p:spPr>
          <a:xfrm>
            <a:off x="3117989" y="357962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3" name="Rectangle 12">
            <a:extLst>
              <a:ext uri="{FF2B5EF4-FFF2-40B4-BE49-F238E27FC236}">
                <a16:creationId xmlns:a16="http://schemas.microsoft.com/office/drawing/2014/main" id="{05EDA140-B1BF-2A22-18DF-7760345EF25D}"/>
              </a:ext>
            </a:extLst>
          </p:cNvPr>
          <p:cNvSpPr/>
          <p:nvPr/>
        </p:nvSpPr>
        <p:spPr>
          <a:xfrm>
            <a:off x="3117988" y="312395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4" name="Rectangle 13">
            <a:extLst>
              <a:ext uri="{FF2B5EF4-FFF2-40B4-BE49-F238E27FC236}">
                <a16:creationId xmlns:a16="http://schemas.microsoft.com/office/drawing/2014/main" id="{7A0E2607-2945-105D-5BED-1EE07FD7B3DC}"/>
              </a:ext>
            </a:extLst>
          </p:cNvPr>
          <p:cNvSpPr/>
          <p:nvPr/>
        </p:nvSpPr>
        <p:spPr>
          <a:xfrm>
            <a:off x="3127928" y="544858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5" name="Rectangle 14">
            <a:extLst>
              <a:ext uri="{FF2B5EF4-FFF2-40B4-BE49-F238E27FC236}">
                <a16:creationId xmlns:a16="http://schemas.microsoft.com/office/drawing/2014/main" id="{1ADFD166-3697-EBB5-2D43-80EF219C607F}"/>
              </a:ext>
            </a:extLst>
          </p:cNvPr>
          <p:cNvSpPr/>
          <p:nvPr/>
        </p:nvSpPr>
        <p:spPr>
          <a:xfrm>
            <a:off x="3127928" y="269633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6" name="Rectangle 15">
            <a:extLst>
              <a:ext uri="{FF2B5EF4-FFF2-40B4-BE49-F238E27FC236}">
                <a16:creationId xmlns:a16="http://schemas.microsoft.com/office/drawing/2014/main" id="{7F8C5FBF-69BF-3B5D-FC39-260E5816D198}"/>
              </a:ext>
            </a:extLst>
          </p:cNvPr>
          <p:cNvSpPr/>
          <p:nvPr/>
        </p:nvSpPr>
        <p:spPr>
          <a:xfrm>
            <a:off x="3116109" y="588198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7" name="Rectangle 16">
            <a:extLst>
              <a:ext uri="{FF2B5EF4-FFF2-40B4-BE49-F238E27FC236}">
                <a16:creationId xmlns:a16="http://schemas.microsoft.com/office/drawing/2014/main" id="{07D52971-70A0-2E5C-FD2F-7B892620BF0D}"/>
              </a:ext>
            </a:extLst>
          </p:cNvPr>
          <p:cNvSpPr/>
          <p:nvPr/>
        </p:nvSpPr>
        <p:spPr>
          <a:xfrm>
            <a:off x="3127928" y="217706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8" name="Rectangle 17">
            <a:extLst>
              <a:ext uri="{FF2B5EF4-FFF2-40B4-BE49-F238E27FC236}">
                <a16:creationId xmlns:a16="http://schemas.microsoft.com/office/drawing/2014/main" id="{686B901E-3BF2-7485-DCD1-5F1436491F63}"/>
              </a:ext>
            </a:extLst>
          </p:cNvPr>
          <p:cNvSpPr/>
          <p:nvPr/>
        </p:nvSpPr>
        <p:spPr>
          <a:xfrm>
            <a:off x="3127928" y="168267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0" name="Rectangle 19">
            <a:extLst>
              <a:ext uri="{FF2B5EF4-FFF2-40B4-BE49-F238E27FC236}">
                <a16:creationId xmlns:a16="http://schemas.microsoft.com/office/drawing/2014/main" id="{ED7C98A4-71E4-B58A-8ABD-60A34920C4B1}"/>
              </a:ext>
            </a:extLst>
          </p:cNvPr>
          <p:cNvSpPr/>
          <p:nvPr/>
        </p:nvSpPr>
        <p:spPr>
          <a:xfrm>
            <a:off x="3117988" y="121481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1" name="Rectangle 20">
            <a:extLst>
              <a:ext uri="{FF2B5EF4-FFF2-40B4-BE49-F238E27FC236}">
                <a16:creationId xmlns:a16="http://schemas.microsoft.com/office/drawing/2014/main" id="{9A114C34-6D25-1193-60C5-F3678030ACE5}"/>
              </a:ext>
            </a:extLst>
          </p:cNvPr>
          <p:cNvSpPr/>
          <p:nvPr/>
        </p:nvSpPr>
        <p:spPr>
          <a:xfrm>
            <a:off x="7084254" y="418377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2" name="Rectangle 21">
            <a:extLst>
              <a:ext uri="{FF2B5EF4-FFF2-40B4-BE49-F238E27FC236}">
                <a16:creationId xmlns:a16="http://schemas.microsoft.com/office/drawing/2014/main" id="{DDF07C4A-99C8-8A70-8E57-C4A683C302B1}"/>
              </a:ext>
            </a:extLst>
          </p:cNvPr>
          <p:cNvSpPr/>
          <p:nvPr/>
        </p:nvSpPr>
        <p:spPr>
          <a:xfrm>
            <a:off x="7081636" y="369792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3" name="Rectangle 22">
            <a:extLst>
              <a:ext uri="{FF2B5EF4-FFF2-40B4-BE49-F238E27FC236}">
                <a16:creationId xmlns:a16="http://schemas.microsoft.com/office/drawing/2014/main" id="{D312A86A-4F26-C96E-D453-3DDAEF41259C}"/>
              </a:ext>
            </a:extLst>
          </p:cNvPr>
          <p:cNvSpPr/>
          <p:nvPr/>
        </p:nvSpPr>
        <p:spPr>
          <a:xfrm>
            <a:off x="7093454" y="466982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4" name="Rectangle 23">
            <a:extLst>
              <a:ext uri="{FF2B5EF4-FFF2-40B4-BE49-F238E27FC236}">
                <a16:creationId xmlns:a16="http://schemas.microsoft.com/office/drawing/2014/main" id="{C3DC7797-9686-3370-D566-4667ED16F923}"/>
              </a:ext>
            </a:extLst>
          </p:cNvPr>
          <p:cNvSpPr/>
          <p:nvPr/>
        </p:nvSpPr>
        <p:spPr>
          <a:xfrm>
            <a:off x="7083516" y="321955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5" name="Rectangle 24">
            <a:extLst>
              <a:ext uri="{FF2B5EF4-FFF2-40B4-BE49-F238E27FC236}">
                <a16:creationId xmlns:a16="http://schemas.microsoft.com/office/drawing/2014/main" id="{568FCBC6-24A4-9478-E02F-4455014171EB}"/>
              </a:ext>
            </a:extLst>
          </p:cNvPr>
          <p:cNvSpPr/>
          <p:nvPr/>
        </p:nvSpPr>
        <p:spPr>
          <a:xfrm>
            <a:off x="7083515" y="276388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7" name="Rectangle 26">
            <a:extLst>
              <a:ext uri="{FF2B5EF4-FFF2-40B4-BE49-F238E27FC236}">
                <a16:creationId xmlns:a16="http://schemas.microsoft.com/office/drawing/2014/main" id="{B46CFE2A-4607-3CF4-BA7B-42B9D667407D}"/>
              </a:ext>
            </a:extLst>
          </p:cNvPr>
          <p:cNvSpPr/>
          <p:nvPr/>
        </p:nvSpPr>
        <p:spPr>
          <a:xfrm>
            <a:off x="7093455" y="516732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8" name="Rectangle 27">
            <a:extLst>
              <a:ext uri="{FF2B5EF4-FFF2-40B4-BE49-F238E27FC236}">
                <a16:creationId xmlns:a16="http://schemas.microsoft.com/office/drawing/2014/main" id="{93AD36F5-C3D9-4921-1096-889466AF6D4F}"/>
              </a:ext>
            </a:extLst>
          </p:cNvPr>
          <p:cNvSpPr/>
          <p:nvPr/>
        </p:nvSpPr>
        <p:spPr>
          <a:xfrm>
            <a:off x="7093455" y="228384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9" name="Rectangle 28">
            <a:extLst>
              <a:ext uri="{FF2B5EF4-FFF2-40B4-BE49-F238E27FC236}">
                <a16:creationId xmlns:a16="http://schemas.microsoft.com/office/drawing/2014/main" id="{DE94D00E-E50C-AFEB-CE07-91201E292563}"/>
              </a:ext>
            </a:extLst>
          </p:cNvPr>
          <p:cNvSpPr/>
          <p:nvPr/>
        </p:nvSpPr>
        <p:spPr>
          <a:xfrm>
            <a:off x="7093455" y="560345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0" name="Rectangle 29">
            <a:extLst>
              <a:ext uri="{FF2B5EF4-FFF2-40B4-BE49-F238E27FC236}">
                <a16:creationId xmlns:a16="http://schemas.microsoft.com/office/drawing/2014/main" id="{8DE52937-619F-8C21-8F66-075AB8C7C0B2}"/>
              </a:ext>
            </a:extLst>
          </p:cNvPr>
          <p:cNvSpPr/>
          <p:nvPr/>
        </p:nvSpPr>
        <p:spPr>
          <a:xfrm>
            <a:off x="7093455" y="181699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422878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randombar(horizontal)">
                                      <p:cBhvr>
                                        <p:cTn id="12" dur="500"/>
                                        <p:tgtEl>
                                          <p:spTgt spid="39"/>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500"/>
                                        <p:tgtEl>
                                          <p:spTgt spid="7"/>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randombar(horizontal)">
                                      <p:cBhvr>
                                        <p:cTn id="18" dur="500"/>
                                        <p:tgtEl>
                                          <p:spTgt spid="8"/>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500"/>
                                        <p:tgtEl>
                                          <p:spTgt spid="9"/>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randombar(horizontal)">
                                      <p:cBhvr>
                                        <p:cTn id="24" dur="500"/>
                                        <p:tgtEl>
                                          <p:spTgt spid="10"/>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randombar(horizontal)">
                                      <p:cBhvr>
                                        <p:cTn id="27" dur="500"/>
                                        <p:tgtEl>
                                          <p:spTgt spid="13"/>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randombar(horizontal)">
                                      <p:cBhvr>
                                        <p:cTn id="30" dur="500"/>
                                        <p:tgtEl>
                                          <p:spTgt spid="14"/>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randombar(horizontal)">
                                      <p:cBhvr>
                                        <p:cTn id="33" dur="500"/>
                                        <p:tgtEl>
                                          <p:spTgt spid="15"/>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randombar(horizontal)">
                                      <p:cBhvr>
                                        <p:cTn id="36" dur="500"/>
                                        <p:tgtEl>
                                          <p:spTgt spid="16"/>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randombar(horizontal)">
                                      <p:cBhvr>
                                        <p:cTn id="42" dur="500"/>
                                        <p:tgtEl>
                                          <p:spTgt spid="18"/>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randombar(horizontal)">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randombar(horizontal)">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randombar(horizontal)">
                                      <p:cBhvr>
                                        <p:cTn id="55" dur="500"/>
                                        <p:tgtEl>
                                          <p:spTgt spid="26"/>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randombar(horizontal)">
                                      <p:cBhvr>
                                        <p:cTn id="58" dur="500"/>
                                        <p:tgtEl>
                                          <p:spTgt spid="21"/>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randombar(horizontal)">
                                      <p:cBhvr>
                                        <p:cTn id="61" dur="500"/>
                                        <p:tgtEl>
                                          <p:spTgt spid="22"/>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randombar(horizontal)">
                                      <p:cBhvr>
                                        <p:cTn id="64" dur="500"/>
                                        <p:tgtEl>
                                          <p:spTgt spid="23"/>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randombar(horizontal)">
                                      <p:cBhvr>
                                        <p:cTn id="67" dur="500"/>
                                        <p:tgtEl>
                                          <p:spTgt spid="24"/>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randombar(horizontal)">
                                      <p:cBhvr>
                                        <p:cTn id="70" dur="500"/>
                                        <p:tgtEl>
                                          <p:spTgt spid="25"/>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randombar(horizontal)">
                                      <p:cBhvr>
                                        <p:cTn id="73" dur="500"/>
                                        <p:tgtEl>
                                          <p:spTgt spid="27"/>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randombar(horizontal)">
                                      <p:cBhvr>
                                        <p:cTn id="76" dur="500"/>
                                        <p:tgtEl>
                                          <p:spTgt spid="28"/>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randombar(horizontal)">
                                      <p:cBhvr>
                                        <p:cTn id="79" dur="500"/>
                                        <p:tgtEl>
                                          <p:spTgt spid="29"/>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0"/>
                                        </p:tgtEl>
                                        <p:attrNameLst>
                                          <p:attrName>style.visibility</p:attrName>
                                        </p:attrNameLst>
                                      </p:cBhvr>
                                      <p:to>
                                        <p:strVal val="visible"/>
                                      </p:to>
                                    </p:set>
                                    <p:animEffect transition="in" filter="randombar(horizontal)">
                                      <p:cBhvr>
                                        <p:cTn id="82" dur="500"/>
                                        <p:tgtEl>
                                          <p:spTgt spid="30"/>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randombar(horizontal)">
                                      <p:cBhvr>
                                        <p:cTn id="8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9" grpId="0"/>
      <p:bldP spid="26" grpId="0"/>
      <p:bldP spid="39" grpId="0"/>
      <p:bldP spid="7" grpId="0" animBg="1"/>
      <p:bldP spid="8" grpId="0" animBg="1"/>
      <p:bldP spid="9" grpId="0" animBg="1"/>
      <p:bldP spid="10" grpId="0" animBg="1"/>
      <p:bldP spid="13" grpId="0" animBg="1"/>
      <p:bldP spid="14" grpId="0" animBg="1"/>
      <p:bldP spid="15" grpId="0" animBg="1"/>
      <p:bldP spid="16" grpId="0" animBg="1"/>
      <p:bldP spid="17" grpId="0" animBg="1"/>
      <p:bldP spid="18"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3CFD137-54F8-3F7D-8935-EDDB3ACAB9E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69D9B64-21A4-7C4F-141E-C129B32A3028}"/>
              </a:ext>
            </a:extLst>
          </p:cNvPr>
          <p:cNvSpPr>
            <a:spLocks noGrp="1"/>
          </p:cNvSpPr>
          <p:nvPr>
            <p:ph type="ftr" sz="quarter" idx="11"/>
          </p:nvPr>
        </p:nvSpPr>
        <p:spPr>
          <a:xfrm>
            <a:off x="6096000" y="6450576"/>
            <a:ext cx="4114800" cy="365125"/>
          </a:xfrm>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3D3A99C2-C612-CED0-69F5-F8186F24D34C}"/>
              </a:ext>
            </a:extLst>
          </p:cNvPr>
          <p:cNvSpPr>
            <a:spLocks noGrp="1"/>
          </p:cNvSpPr>
          <p:nvPr>
            <p:ph type="sldNum" sz="quarter" idx="12"/>
          </p:nvPr>
        </p:nvSpPr>
        <p:spPr/>
        <p:txBody>
          <a:bodyPr/>
          <a:lstStyle/>
          <a:p>
            <a:fld id="{294A09A9-5501-47C1-A89A-A340965A2BE2}" type="slidenum">
              <a:rPr lang="en-US" smtClean="0"/>
              <a:pPr/>
              <a:t>47</a:t>
            </a:fld>
            <a:endParaRPr lang="en-US" dirty="0"/>
          </a:p>
        </p:txBody>
      </p:sp>
      <p:sp>
        <p:nvSpPr>
          <p:cNvPr id="6" name="TextBox 5">
            <a:extLst>
              <a:ext uri="{FF2B5EF4-FFF2-40B4-BE49-F238E27FC236}">
                <a16:creationId xmlns:a16="http://schemas.microsoft.com/office/drawing/2014/main" id="{E22F5EB7-809B-51BD-47D5-A1561AEF845F}"/>
              </a:ext>
            </a:extLst>
          </p:cNvPr>
          <p:cNvSpPr txBox="1"/>
          <p:nvPr/>
        </p:nvSpPr>
        <p:spPr>
          <a:xfrm>
            <a:off x="646769" y="1412631"/>
            <a:ext cx="1989647" cy="523220"/>
          </a:xfrm>
          <a:prstGeom prst="rect">
            <a:avLst/>
          </a:prstGeom>
          <a:noFill/>
        </p:spPr>
        <p:txBody>
          <a:bodyPr wrap="none" rtlCol="0">
            <a:spAutoFit/>
          </a:bodyPr>
          <a:lstStyle/>
          <a:p>
            <a:r>
              <a:rPr lang="en-US" sz="2800" b="1" dirty="0">
                <a:latin typeface="Book Antiqua" panose="02040602050305030304" pitchFamily="18" charset="0"/>
              </a:rPr>
              <a:t>18 *  PUSH</a:t>
            </a:r>
            <a:endParaRPr lang="en-IN" sz="2800" b="1" dirty="0">
              <a:latin typeface="Book Antiqua" panose="02040602050305030304" pitchFamily="18" charset="0"/>
            </a:endParaRPr>
          </a:p>
        </p:txBody>
      </p:sp>
      <p:sp>
        <p:nvSpPr>
          <p:cNvPr id="11" name="TextBox 10">
            <a:extLst>
              <a:ext uri="{FF2B5EF4-FFF2-40B4-BE49-F238E27FC236}">
                <a16:creationId xmlns:a16="http://schemas.microsoft.com/office/drawing/2014/main" id="{13FD2154-AC04-1C16-EFE1-1A70FC236E92}"/>
              </a:ext>
            </a:extLst>
          </p:cNvPr>
          <p:cNvSpPr txBox="1"/>
          <p:nvPr/>
        </p:nvSpPr>
        <p:spPr>
          <a:xfrm>
            <a:off x="332291" y="358467"/>
            <a:ext cx="6575839"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((H*((((A+((B+C)*D))*F)*G)*E))+J)</a:t>
            </a:r>
            <a:endParaRPr lang="en-IN" sz="3200" b="1" dirty="0">
              <a:solidFill>
                <a:srgbClr val="7030A0"/>
              </a:solidFill>
              <a:latin typeface="Book Antiqua" panose="02040602050305030304" pitchFamily="18" charset="0"/>
            </a:endParaRPr>
          </a:p>
        </p:txBody>
      </p:sp>
      <p:sp>
        <p:nvSpPr>
          <p:cNvPr id="12" name="TextBox 11">
            <a:extLst>
              <a:ext uri="{FF2B5EF4-FFF2-40B4-BE49-F238E27FC236}">
                <a16:creationId xmlns:a16="http://schemas.microsoft.com/office/drawing/2014/main" id="{66DD0337-51F5-E2B7-1552-76BB1496082B}"/>
              </a:ext>
            </a:extLst>
          </p:cNvPr>
          <p:cNvSpPr txBox="1"/>
          <p:nvPr/>
        </p:nvSpPr>
        <p:spPr>
          <a:xfrm>
            <a:off x="7388645" y="358467"/>
            <a:ext cx="3264559" cy="553998"/>
          </a:xfrm>
          <a:prstGeom prst="rect">
            <a:avLst/>
          </a:prstGeom>
          <a:noFill/>
        </p:spPr>
        <p:txBody>
          <a:bodyPr wrap="square" rtlCol="0">
            <a:spAutoFit/>
          </a:bodyPr>
          <a:lstStyle/>
          <a:p>
            <a:r>
              <a:rPr lang="en-US" sz="3000" b="1" dirty="0">
                <a:solidFill>
                  <a:srgbClr val="C00000"/>
                </a:solidFill>
                <a:latin typeface="Book Antiqua" panose="02040602050305030304" pitchFamily="18" charset="0"/>
              </a:rPr>
              <a:t>HABC+D*+</a:t>
            </a:r>
            <a:endParaRPr lang="en-IN" sz="3000" b="1" dirty="0">
              <a:solidFill>
                <a:srgbClr val="C00000"/>
              </a:solidFill>
              <a:latin typeface="Book Antiqua" panose="02040602050305030304" pitchFamily="18" charset="0"/>
            </a:endParaRPr>
          </a:p>
        </p:txBody>
      </p:sp>
      <p:sp>
        <p:nvSpPr>
          <p:cNvPr id="39" name="TextBox 38">
            <a:extLst>
              <a:ext uri="{FF2B5EF4-FFF2-40B4-BE49-F238E27FC236}">
                <a16:creationId xmlns:a16="http://schemas.microsoft.com/office/drawing/2014/main" id="{736306FE-84A2-C2E5-4253-27E13F5B56EB}"/>
              </a:ext>
            </a:extLst>
          </p:cNvPr>
          <p:cNvSpPr txBox="1"/>
          <p:nvPr/>
        </p:nvSpPr>
        <p:spPr>
          <a:xfrm>
            <a:off x="457200" y="2696337"/>
            <a:ext cx="2359941" cy="523220"/>
          </a:xfrm>
          <a:prstGeom prst="rect">
            <a:avLst/>
          </a:prstGeom>
          <a:noFill/>
        </p:spPr>
        <p:txBody>
          <a:bodyPr wrap="none" rtlCol="0">
            <a:spAutoFit/>
          </a:bodyPr>
          <a:lstStyle/>
          <a:p>
            <a:r>
              <a:rPr lang="en-US" sz="2800" b="1" dirty="0">
                <a:latin typeface="Book Antiqua" panose="02040602050305030304" pitchFamily="18" charset="0"/>
              </a:rPr>
              <a:t>19. D  PRINT</a:t>
            </a:r>
            <a:endParaRPr lang="en-IN" sz="2800" b="1" dirty="0">
              <a:latin typeface="Book Antiqua" panose="02040602050305030304" pitchFamily="18" charset="0"/>
            </a:endParaRPr>
          </a:p>
        </p:txBody>
      </p:sp>
      <p:sp>
        <p:nvSpPr>
          <p:cNvPr id="21" name="Rectangle 20">
            <a:extLst>
              <a:ext uri="{FF2B5EF4-FFF2-40B4-BE49-F238E27FC236}">
                <a16:creationId xmlns:a16="http://schemas.microsoft.com/office/drawing/2014/main" id="{9A114C34-6D25-1193-60C5-F3678030ACE5}"/>
              </a:ext>
            </a:extLst>
          </p:cNvPr>
          <p:cNvSpPr/>
          <p:nvPr/>
        </p:nvSpPr>
        <p:spPr>
          <a:xfrm>
            <a:off x="9702229" y="322710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2" name="Rectangle 21">
            <a:extLst>
              <a:ext uri="{FF2B5EF4-FFF2-40B4-BE49-F238E27FC236}">
                <a16:creationId xmlns:a16="http://schemas.microsoft.com/office/drawing/2014/main" id="{DDF07C4A-99C8-8A70-8E57-C4A683C302B1}"/>
              </a:ext>
            </a:extLst>
          </p:cNvPr>
          <p:cNvSpPr/>
          <p:nvPr/>
        </p:nvSpPr>
        <p:spPr>
          <a:xfrm>
            <a:off x="9702230" y="275624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3" name="Rectangle 22">
            <a:extLst>
              <a:ext uri="{FF2B5EF4-FFF2-40B4-BE49-F238E27FC236}">
                <a16:creationId xmlns:a16="http://schemas.microsoft.com/office/drawing/2014/main" id="{D312A86A-4F26-C96E-D453-3DDAEF41259C}"/>
              </a:ext>
            </a:extLst>
          </p:cNvPr>
          <p:cNvSpPr/>
          <p:nvPr/>
        </p:nvSpPr>
        <p:spPr>
          <a:xfrm>
            <a:off x="9712171" y="369910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4" name="Rectangle 23">
            <a:extLst>
              <a:ext uri="{FF2B5EF4-FFF2-40B4-BE49-F238E27FC236}">
                <a16:creationId xmlns:a16="http://schemas.microsoft.com/office/drawing/2014/main" id="{C3DC7797-9686-3370-D566-4667ED16F923}"/>
              </a:ext>
            </a:extLst>
          </p:cNvPr>
          <p:cNvSpPr/>
          <p:nvPr/>
        </p:nvSpPr>
        <p:spPr>
          <a:xfrm>
            <a:off x="9702232" y="225321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5" name="Rectangle 24">
            <a:extLst>
              <a:ext uri="{FF2B5EF4-FFF2-40B4-BE49-F238E27FC236}">
                <a16:creationId xmlns:a16="http://schemas.microsoft.com/office/drawing/2014/main" id="{568FCBC6-24A4-9478-E02F-4455014171EB}"/>
              </a:ext>
            </a:extLst>
          </p:cNvPr>
          <p:cNvSpPr/>
          <p:nvPr/>
        </p:nvSpPr>
        <p:spPr>
          <a:xfrm>
            <a:off x="9702231" y="179755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7" name="Rectangle 26">
            <a:extLst>
              <a:ext uri="{FF2B5EF4-FFF2-40B4-BE49-F238E27FC236}">
                <a16:creationId xmlns:a16="http://schemas.microsoft.com/office/drawing/2014/main" id="{B46CFE2A-4607-3CF4-BA7B-42B9D667407D}"/>
              </a:ext>
            </a:extLst>
          </p:cNvPr>
          <p:cNvSpPr/>
          <p:nvPr/>
        </p:nvSpPr>
        <p:spPr>
          <a:xfrm>
            <a:off x="9712171" y="420099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8" name="Rectangle 27">
            <a:extLst>
              <a:ext uri="{FF2B5EF4-FFF2-40B4-BE49-F238E27FC236}">
                <a16:creationId xmlns:a16="http://schemas.microsoft.com/office/drawing/2014/main" id="{93AD36F5-C3D9-4921-1096-889466AF6D4F}"/>
              </a:ext>
            </a:extLst>
          </p:cNvPr>
          <p:cNvSpPr/>
          <p:nvPr/>
        </p:nvSpPr>
        <p:spPr>
          <a:xfrm>
            <a:off x="9712171" y="131750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9" name="Rectangle 28">
            <a:extLst>
              <a:ext uri="{FF2B5EF4-FFF2-40B4-BE49-F238E27FC236}">
                <a16:creationId xmlns:a16="http://schemas.microsoft.com/office/drawing/2014/main" id="{DE94D00E-E50C-AFEB-CE07-91201E292563}"/>
              </a:ext>
            </a:extLst>
          </p:cNvPr>
          <p:cNvSpPr/>
          <p:nvPr/>
        </p:nvSpPr>
        <p:spPr>
          <a:xfrm>
            <a:off x="9712171" y="463711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 name="Rectangle 1">
            <a:extLst>
              <a:ext uri="{FF2B5EF4-FFF2-40B4-BE49-F238E27FC236}">
                <a16:creationId xmlns:a16="http://schemas.microsoft.com/office/drawing/2014/main" id="{6D73F0B2-C35E-7141-893B-3F881660A3A2}"/>
              </a:ext>
            </a:extLst>
          </p:cNvPr>
          <p:cNvSpPr/>
          <p:nvPr/>
        </p:nvSpPr>
        <p:spPr>
          <a:xfrm>
            <a:off x="2933865" y="396564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1" name="Rectangle 30">
            <a:extLst>
              <a:ext uri="{FF2B5EF4-FFF2-40B4-BE49-F238E27FC236}">
                <a16:creationId xmlns:a16="http://schemas.microsoft.com/office/drawing/2014/main" id="{3466BA20-1FF5-49B2-A9D5-5808DB61929A}"/>
              </a:ext>
            </a:extLst>
          </p:cNvPr>
          <p:cNvSpPr/>
          <p:nvPr/>
        </p:nvSpPr>
        <p:spPr>
          <a:xfrm>
            <a:off x="2933865" y="346191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2" name="Rectangle 31">
            <a:extLst>
              <a:ext uri="{FF2B5EF4-FFF2-40B4-BE49-F238E27FC236}">
                <a16:creationId xmlns:a16="http://schemas.microsoft.com/office/drawing/2014/main" id="{BE996034-97E5-B124-7498-388E6A61E0A4}"/>
              </a:ext>
            </a:extLst>
          </p:cNvPr>
          <p:cNvSpPr/>
          <p:nvPr/>
        </p:nvSpPr>
        <p:spPr>
          <a:xfrm>
            <a:off x="2923925" y="443625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3" name="Rectangle 32">
            <a:extLst>
              <a:ext uri="{FF2B5EF4-FFF2-40B4-BE49-F238E27FC236}">
                <a16:creationId xmlns:a16="http://schemas.microsoft.com/office/drawing/2014/main" id="{82580F54-6A08-54D0-2506-41EB8DCEA988}"/>
              </a:ext>
            </a:extLst>
          </p:cNvPr>
          <p:cNvSpPr/>
          <p:nvPr/>
        </p:nvSpPr>
        <p:spPr>
          <a:xfrm>
            <a:off x="2923927" y="297653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4" name="Rectangle 33">
            <a:extLst>
              <a:ext uri="{FF2B5EF4-FFF2-40B4-BE49-F238E27FC236}">
                <a16:creationId xmlns:a16="http://schemas.microsoft.com/office/drawing/2014/main" id="{593FBF2B-294A-3BC2-529B-3D3F88A99EC9}"/>
              </a:ext>
            </a:extLst>
          </p:cNvPr>
          <p:cNvSpPr/>
          <p:nvPr/>
        </p:nvSpPr>
        <p:spPr>
          <a:xfrm>
            <a:off x="2923926" y="252086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5" name="Rectangle 34">
            <a:extLst>
              <a:ext uri="{FF2B5EF4-FFF2-40B4-BE49-F238E27FC236}">
                <a16:creationId xmlns:a16="http://schemas.microsoft.com/office/drawing/2014/main" id="{17FCA64F-BD60-739B-9585-A34607994F9E}"/>
              </a:ext>
            </a:extLst>
          </p:cNvPr>
          <p:cNvSpPr/>
          <p:nvPr/>
        </p:nvSpPr>
        <p:spPr>
          <a:xfrm>
            <a:off x="2933866" y="492430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6" name="Rectangle 35">
            <a:extLst>
              <a:ext uri="{FF2B5EF4-FFF2-40B4-BE49-F238E27FC236}">
                <a16:creationId xmlns:a16="http://schemas.microsoft.com/office/drawing/2014/main" id="{71DBF9FC-C973-B380-DEFA-6D1B5F37F7FF}"/>
              </a:ext>
            </a:extLst>
          </p:cNvPr>
          <p:cNvSpPr/>
          <p:nvPr/>
        </p:nvSpPr>
        <p:spPr>
          <a:xfrm>
            <a:off x="2933866" y="204082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7" name="Rectangle 36">
            <a:extLst>
              <a:ext uri="{FF2B5EF4-FFF2-40B4-BE49-F238E27FC236}">
                <a16:creationId xmlns:a16="http://schemas.microsoft.com/office/drawing/2014/main" id="{67356FEA-1116-7B3A-11D1-4BA360CEBA04}"/>
              </a:ext>
            </a:extLst>
          </p:cNvPr>
          <p:cNvSpPr/>
          <p:nvPr/>
        </p:nvSpPr>
        <p:spPr>
          <a:xfrm>
            <a:off x="2933866" y="536042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8" name="Rectangle 37">
            <a:extLst>
              <a:ext uri="{FF2B5EF4-FFF2-40B4-BE49-F238E27FC236}">
                <a16:creationId xmlns:a16="http://schemas.microsoft.com/office/drawing/2014/main" id="{9E8FBC33-AF4C-4A0B-D619-123097F820E2}"/>
              </a:ext>
            </a:extLst>
          </p:cNvPr>
          <p:cNvSpPr/>
          <p:nvPr/>
        </p:nvSpPr>
        <p:spPr>
          <a:xfrm>
            <a:off x="2933866" y="157396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0" name="Rectangle 39">
            <a:extLst>
              <a:ext uri="{FF2B5EF4-FFF2-40B4-BE49-F238E27FC236}">
                <a16:creationId xmlns:a16="http://schemas.microsoft.com/office/drawing/2014/main" id="{727BA2DB-DBB8-A9D8-1146-48C9A4C9CF8B}"/>
              </a:ext>
            </a:extLst>
          </p:cNvPr>
          <p:cNvSpPr/>
          <p:nvPr/>
        </p:nvSpPr>
        <p:spPr>
          <a:xfrm>
            <a:off x="2933866" y="109368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1" name="TextBox 40">
            <a:extLst>
              <a:ext uri="{FF2B5EF4-FFF2-40B4-BE49-F238E27FC236}">
                <a16:creationId xmlns:a16="http://schemas.microsoft.com/office/drawing/2014/main" id="{F9242F0F-A510-14C5-E443-F37C1EB5530B}"/>
              </a:ext>
            </a:extLst>
          </p:cNvPr>
          <p:cNvSpPr txBox="1"/>
          <p:nvPr/>
        </p:nvSpPr>
        <p:spPr>
          <a:xfrm>
            <a:off x="4824492" y="972406"/>
            <a:ext cx="4887679" cy="523220"/>
          </a:xfrm>
          <a:prstGeom prst="rect">
            <a:avLst/>
          </a:prstGeom>
          <a:noFill/>
        </p:spPr>
        <p:txBody>
          <a:bodyPr wrap="square" rtlCol="0">
            <a:spAutoFit/>
          </a:bodyPr>
          <a:lstStyle/>
          <a:p>
            <a:r>
              <a:rPr lang="en-US" sz="2800" b="1" dirty="0">
                <a:latin typeface="Book Antiqua" panose="02040602050305030304" pitchFamily="18" charset="0"/>
              </a:rPr>
              <a:t>20. )  POP until matching (</a:t>
            </a:r>
            <a:endParaRPr lang="en-IN" sz="2800" b="1" dirty="0">
              <a:latin typeface="Book Antiqua" panose="02040602050305030304" pitchFamily="18" charset="0"/>
            </a:endParaRPr>
          </a:p>
        </p:txBody>
      </p:sp>
      <p:sp>
        <p:nvSpPr>
          <p:cNvPr id="42" name="TextBox 41">
            <a:extLst>
              <a:ext uri="{FF2B5EF4-FFF2-40B4-BE49-F238E27FC236}">
                <a16:creationId xmlns:a16="http://schemas.microsoft.com/office/drawing/2014/main" id="{7720308F-8238-D38E-5294-B1BA2309A33B}"/>
              </a:ext>
            </a:extLst>
          </p:cNvPr>
          <p:cNvSpPr txBox="1"/>
          <p:nvPr/>
        </p:nvSpPr>
        <p:spPr>
          <a:xfrm>
            <a:off x="3964838" y="1596254"/>
            <a:ext cx="4887679" cy="523220"/>
          </a:xfrm>
          <a:prstGeom prst="rect">
            <a:avLst/>
          </a:prstGeom>
          <a:noFill/>
        </p:spPr>
        <p:txBody>
          <a:bodyPr wrap="square" rtlCol="0">
            <a:spAutoFit/>
          </a:bodyPr>
          <a:lstStyle/>
          <a:p>
            <a:r>
              <a:rPr lang="en-US" sz="2800" b="1" dirty="0">
                <a:latin typeface="Book Antiqua" panose="02040602050305030304" pitchFamily="18" charset="0"/>
              </a:rPr>
              <a:t>21. )  POP until matching (</a:t>
            </a:r>
            <a:endParaRPr lang="en-IN" sz="2800" b="1" dirty="0">
              <a:latin typeface="Book Antiqua" panose="02040602050305030304" pitchFamily="18" charset="0"/>
            </a:endParaRPr>
          </a:p>
        </p:txBody>
      </p:sp>
      <p:sp>
        <p:nvSpPr>
          <p:cNvPr id="43" name="Rectangle 42">
            <a:extLst>
              <a:ext uri="{FF2B5EF4-FFF2-40B4-BE49-F238E27FC236}">
                <a16:creationId xmlns:a16="http://schemas.microsoft.com/office/drawing/2014/main" id="{8410BD6A-8DF8-6614-FF5C-7E3CE511EDC6}"/>
              </a:ext>
            </a:extLst>
          </p:cNvPr>
          <p:cNvSpPr/>
          <p:nvPr/>
        </p:nvSpPr>
        <p:spPr>
          <a:xfrm>
            <a:off x="6188154" y="317512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4" name="Rectangle 43">
            <a:extLst>
              <a:ext uri="{FF2B5EF4-FFF2-40B4-BE49-F238E27FC236}">
                <a16:creationId xmlns:a16="http://schemas.microsoft.com/office/drawing/2014/main" id="{F494F9A8-310F-A7D1-9704-C09E53F63073}"/>
              </a:ext>
            </a:extLst>
          </p:cNvPr>
          <p:cNvSpPr/>
          <p:nvPr/>
        </p:nvSpPr>
        <p:spPr>
          <a:xfrm>
            <a:off x="6198094" y="267800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5" name="Rectangle 44">
            <a:extLst>
              <a:ext uri="{FF2B5EF4-FFF2-40B4-BE49-F238E27FC236}">
                <a16:creationId xmlns:a16="http://schemas.microsoft.com/office/drawing/2014/main" id="{109041BD-64E5-0D10-2FE8-BF99E8147118}"/>
              </a:ext>
            </a:extLst>
          </p:cNvPr>
          <p:cNvSpPr/>
          <p:nvPr/>
        </p:nvSpPr>
        <p:spPr>
          <a:xfrm>
            <a:off x="6187830" y="416108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7" name="Rectangle 46">
            <a:extLst>
              <a:ext uri="{FF2B5EF4-FFF2-40B4-BE49-F238E27FC236}">
                <a16:creationId xmlns:a16="http://schemas.microsoft.com/office/drawing/2014/main" id="{70F45F50-DC1F-8636-7FF3-67B03A887CEF}"/>
              </a:ext>
            </a:extLst>
          </p:cNvPr>
          <p:cNvSpPr/>
          <p:nvPr/>
        </p:nvSpPr>
        <p:spPr>
          <a:xfrm>
            <a:off x="6188154" y="366135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8" name="Rectangle 47">
            <a:extLst>
              <a:ext uri="{FF2B5EF4-FFF2-40B4-BE49-F238E27FC236}">
                <a16:creationId xmlns:a16="http://schemas.microsoft.com/office/drawing/2014/main" id="{D99F632B-4D05-B4DA-342E-7F688499C45D}"/>
              </a:ext>
            </a:extLst>
          </p:cNvPr>
          <p:cNvSpPr/>
          <p:nvPr/>
        </p:nvSpPr>
        <p:spPr>
          <a:xfrm>
            <a:off x="6198094" y="460465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0" name="Rectangle 49">
            <a:extLst>
              <a:ext uri="{FF2B5EF4-FFF2-40B4-BE49-F238E27FC236}">
                <a16:creationId xmlns:a16="http://schemas.microsoft.com/office/drawing/2014/main" id="{3917EB35-0CE0-C4DC-9DA6-01C86F4C84DB}"/>
              </a:ext>
            </a:extLst>
          </p:cNvPr>
          <p:cNvSpPr/>
          <p:nvPr/>
        </p:nvSpPr>
        <p:spPr>
          <a:xfrm>
            <a:off x="6187829" y="506460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250075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horizontal)">
                                      <p:cBhvr>
                                        <p:cTn id="10" dur="500"/>
                                        <p:tgtEl>
                                          <p:spTgt spid="2"/>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randombar(horizontal)">
                                      <p:cBhvr>
                                        <p:cTn id="13" dur="500"/>
                                        <p:tgtEl>
                                          <p:spTgt spid="31"/>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randombar(horizontal)">
                                      <p:cBhvr>
                                        <p:cTn id="16" dur="500"/>
                                        <p:tgtEl>
                                          <p:spTgt spid="32"/>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randombar(horizontal)">
                                      <p:cBhvr>
                                        <p:cTn id="19" dur="500"/>
                                        <p:tgtEl>
                                          <p:spTgt spid="33"/>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randombar(horizontal)">
                                      <p:cBhvr>
                                        <p:cTn id="22" dur="500"/>
                                        <p:tgtEl>
                                          <p:spTgt spid="3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randombar(horizontal)">
                                      <p:cBhvr>
                                        <p:cTn id="25" dur="500"/>
                                        <p:tgtEl>
                                          <p:spTgt spid="35"/>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randombar(horizontal)">
                                      <p:cBhvr>
                                        <p:cTn id="28" dur="500"/>
                                        <p:tgtEl>
                                          <p:spTgt spid="36"/>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randombar(horizontal)">
                                      <p:cBhvr>
                                        <p:cTn id="31" dur="500"/>
                                        <p:tgtEl>
                                          <p:spTgt spid="37"/>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randombar(horizontal)">
                                      <p:cBhvr>
                                        <p:cTn id="34" dur="500"/>
                                        <p:tgtEl>
                                          <p:spTgt spid="38"/>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randombar(horizontal)">
                                      <p:cBhvr>
                                        <p:cTn id="37" dur="50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randombar(horizontal)">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randombar(horizontal)">
                                      <p:cBhvr>
                                        <p:cTn id="47" dur="500"/>
                                        <p:tgtEl>
                                          <p:spTgt spid="41"/>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randombar(horizontal)">
                                      <p:cBhvr>
                                        <p:cTn id="50" dur="500"/>
                                        <p:tgtEl>
                                          <p:spTgt spid="21"/>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randombar(horizontal)">
                                      <p:cBhvr>
                                        <p:cTn id="53" dur="500"/>
                                        <p:tgtEl>
                                          <p:spTgt spid="22"/>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randombar(horizontal)">
                                      <p:cBhvr>
                                        <p:cTn id="56" dur="500"/>
                                        <p:tgtEl>
                                          <p:spTgt spid="23"/>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randombar(horizontal)">
                                      <p:cBhvr>
                                        <p:cTn id="59" dur="500"/>
                                        <p:tgtEl>
                                          <p:spTgt spid="24"/>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randombar(horizontal)">
                                      <p:cBhvr>
                                        <p:cTn id="62" dur="500"/>
                                        <p:tgtEl>
                                          <p:spTgt spid="25"/>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randombar(horizontal)">
                                      <p:cBhvr>
                                        <p:cTn id="65" dur="500"/>
                                        <p:tgtEl>
                                          <p:spTgt spid="27"/>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randombar(horizontal)">
                                      <p:cBhvr>
                                        <p:cTn id="68" dur="500"/>
                                        <p:tgtEl>
                                          <p:spTgt spid="28"/>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randombar(horizontal)">
                                      <p:cBhvr>
                                        <p:cTn id="71" dur="500"/>
                                        <p:tgtEl>
                                          <p:spTgt spid="29"/>
                                        </p:tgtEl>
                                      </p:cBhvr>
                                    </p:animEffect>
                                  </p:childTnLst>
                                </p:cTn>
                              </p:par>
                            </p:childTnLst>
                          </p:cTn>
                        </p:par>
                      </p:childTnLst>
                    </p:cTn>
                  </p:par>
                  <p:par>
                    <p:cTn id="72" fill="hold">
                      <p:stCondLst>
                        <p:cond delay="indefinite"/>
                      </p:stCondLst>
                      <p:childTnLst>
                        <p:par>
                          <p:cTn id="73" fill="hold">
                            <p:stCondLst>
                              <p:cond delay="0"/>
                            </p:stCondLst>
                            <p:childTnLst>
                              <p:par>
                                <p:cTn id="74" presetID="14" presetClass="entr" presetSubtype="10" fill="hold" grpId="0" nodeType="click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randombar(horizontal)">
                                      <p:cBhvr>
                                        <p:cTn id="76" dur="500"/>
                                        <p:tgtEl>
                                          <p:spTgt spid="42"/>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randombar(horizontal)">
                                      <p:cBhvr>
                                        <p:cTn id="79" dur="500"/>
                                        <p:tgtEl>
                                          <p:spTgt spid="43"/>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44"/>
                                        </p:tgtEl>
                                        <p:attrNameLst>
                                          <p:attrName>style.visibility</p:attrName>
                                        </p:attrNameLst>
                                      </p:cBhvr>
                                      <p:to>
                                        <p:strVal val="visible"/>
                                      </p:to>
                                    </p:set>
                                    <p:animEffect transition="in" filter="randombar(horizontal)">
                                      <p:cBhvr>
                                        <p:cTn id="82" dur="500"/>
                                        <p:tgtEl>
                                          <p:spTgt spid="44"/>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45"/>
                                        </p:tgtEl>
                                        <p:attrNameLst>
                                          <p:attrName>style.visibility</p:attrName>
                                        </p:attrNameLst>
                                      </p:cBhvr>
                                      <p:to>
                                        <p:strVal val="visible"/>
                                      </p:to>
                                    </p:set>
                                    <p:animEffect transition="in" filter="randombar(horizontal)">
                                      <p:cBhvr>
                                        <p:cTn id="85" dur="500"/>
                                        <p:tgtEl>
                                          <p:spTgt spid="45"/>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47"/>
                                        </p:tgtEl>
                                        <p:attrNameLst>
                                          <p:attrName>style.visibility</p:attrName>
                                        </p:attrNameLst>
                                      </p:cBhvr>
                                      <p:to>
                                        <p:strVal val="visible"/>
                                      </p:to>
                                    </p:set>
                                    <p:animEffect transition="in" filter="randombar(horizontal)">
                                      <p:cBhvr>
                                        <p:cTn id="88" dur="500"/>
                                        <p:tgtEl>
                                          <p:spTgt spid="47"/>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48"/>
                                        </p:tgtEl>
                                        <p:attrNameLst>
                                          <p:attrName>style.visibility</p:attrName>
                                        </p:attrNameLst>
                                      </p:cBhvr>
                                      <p:to>
                                        <p:strVal val="visible"/>
                                      </p:to>
                                    </p:set>
                                    <p:animEffect transition="in" filter="randombar(horizontal)">
                                      <p:cBhvr>
                                        <p:cTn id="91" dur="500"/>
                                        <p:tgtEl>
                                          <p:spTgt spid="48"/>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50"/>
                                        </p:tgtEl>
                                        <p:attrNameLst>
                                          <p:attrName>style.visibility</p:attrName>
                                        </p:attrNameLst>
                                      </p:cBhvr>
                                      <p:to>
                                        <p:strVal val="visible"/>
                                      </p:to>
                                    </p:set>
                                    <p:animEffect transition="in" filter="randombar(horizontal)">
                                      <p:cBhvr>
                                        <p:cTn id="94" dur="500"/>
                                        <p:tgtEl>
                                          <p:spTgt spid="50"/>
                                        </p:tgtEl>
                                      </p:cBhvr>
                                    </p:animEffect>
                                  </p:childTnLst>
                                </p:cTn>
                              </p:par>
                            </p:childTnLst>
                          </p:cTn>
                        </p:par>
                      </p:childTnLst>
                    </p:cTn>
                  </p:par>
                  <p:par>
                    <p:cTn id="95" fill="hold">
                      <p:stCondLst>
                        <p:cond delay="indefinite"/>
                      </p:stCondLst>
                      <p:childTnLst>
                        <p:par>
                          <p:cTn id="96" fill="hold">
                            <p:stCondLst>
                              <p:cond delay="0"/>
                            </p:stCondLst>
                            <p:childTnLst>
                              <p:par>
                                <p:cTn id="97" presetID="14" presetClass="entr" presetSubtype="10" fill="hold" grpId="0" nodeType="clickEffect">
                                  <p:stCondLst>
                                    <p:cond delay="0"/>
                                  </p:stCondLst>
                                  <p:childTnLst>
                                    <p:set>
                                      <p:cBhvr>
                                        <p:cTn id="98" dur="1" fill="hold">
                                          <p:stCondLst>
                                            <p:cond delay="0"/>
                                          </p:stCondLst>
                                        </p:cTn>
                                        <p:tgtEl>
                                          <p:spTgt spid="12"/>
                                        </p:tgtEl>
                                        <p:attrNameLst>
                                          <p:attrName>style.visibility</p:attrName>
                                        </p:attrNameLst>
                                      </p:cBhvr>
                                      <p:to>
                                        <p:strVal val="visible"/>
                                      </p:to>
                                    </p:set>
                                    <p:animEffect transition="in" filter="randombar(horizontal)">
                                      <p:cBhvr>
                                        <p:cTn id="9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39" grpId="0"/>
      <p:bldP spid="21" grpId="0" animBg="1"/>
      <p:bldP spid="22" grpId="0" animBg="1"/>
      <p:bldP spid="23" grpId="0" animBg="1"/>
      <p:bldP spid="24" grpId="0" animBg="1"/>
      <p:bldP spid="25" grpId="0" animBg="1"/>
      <p:bldP spid="27" grpId="0" animBg="1"/>
      <p:bldP spid="28" grpId="0" animBg="1"/>
      <p:bldP spid="29" grpId="0" animBg="1"/>
      <p:bldP spid="2" grpId="0" animBg="1"/>
      <p:bldP spid="31" grpId="0" animBg="1"/>
      <p:bldP spid="32" grpId="0" animBg="1"/>
      <p:bldP spid="33" grpId="0" animBg="1"/>
      <p:bldP spid="34" grpId="0" animBg="1"/>
      <p:bldP spid="35" grpId="0" animBg="1"/>
      <p:bldP spid="36" grpId="0" animBg="1"/>
      <p:bldP spid="37" grpId="0" animBg="1"/>
      <p:bldP spid="38" grpId="0" animBg="1"/>
      <p:bldP spid="40" grpId="0" animBg="1"/>
      <p:bldP spid="41" grpId="0"/>
      <p:bldP spid="42" grpId="0"/>
      <p:bldP spid="43" grpId="0" animBg="1"/>
      <p:bldP spid="44" grpId="0" animBg="1"/>
      <p:bldP spid="45" grpId="0" animBg="1"/>
      <p:bldP spid="47" grpId="0" animBg="1"/>
      <p:bldP spid="48" grpId="0" animBg="1"/>
      <p:bldP spid="50"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3CFD137-54F8-3F7D-8935-EDDB3ACAB9E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69D9B64-21A4-7C4F-141E-C129B32A3028}"/>
              </a:ext>
            </a:extLst>
          </p:cNvPr>
          <p:cNvSpPr>
            <a:spLocks noGrp="1"/>
          </p:cNvSpPr>
          <p:nvPr>
            <p:ph type="ftr" sz="quarter" idx="11"/>
          </p:nvPr>
        </p:nvSpPr>
        <p:spPr>
          <a:xfrm>
            <a:off x="6096000" y="6450576"/>
            <a:ext cx="4114800" cy="365125"/>
          </a:xfrm>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3D3A99C2-C612-CED0-69F5-F8186F24D34C}"/>
              </a:ext>
            </a:extLst>
          </p:cNvPr>
          <p:cNvSpPr>
            <a:spLocks noGrp="1"/>
          </p:cNvSpPr>
          <p:nvPr>
            <p:ph type="sldNum" sz="quarter" idx="12"/>
          </p:nvPr>
        </p:nvSpPr>
        <p:spPr/>
        <p:txBody>
          <a:bodyPr/>
          <a:lstStyle/>
          <a:p>
            <a:fld id="{294A09A9-5501-47C1-A89A-A340965A2BE2}" type="slidenum">
              <a:rPr lang="en-US" smtClean="0"/>
              <a:pPr/>
              <a:t>48</a:t>
            </a:fld>
            <a:endParaRPr lang="en-US" dirty="0"/>
          </a:p>
        </p:txBody>
      </p:sp>
      <p:sp>
        <p:nvSpPr>
          <p:cNvPr id="6" name="TextBox 5">
            <a:extLst>
              <a:ext uri="{FF2B5EF4-FFF2-40B4-BE49-F238E27FC236}">
                <a16:creationId xmlns:a16="http://schemas.microsoft.com/office/drawing/2014/main" id="{E22F5EB7-809B-51BD-47D5-A1561AEF845F}"/>
              </a:ext>
            </a:extLst>
          </p:cNvPr>
          <p:cNvSpPr txBox="1"/>
          <p:nvPr/>
        </p:nvSpPr>
        <p:spPr>
          <a:xfrm>
            <a:off x="646769" y="1412631"/>
            <a:ext cx="1989647" cy="523220"/>
          </a:xfrm>
          <a:prstGeom prst="rect">
            <a:avLst/>
          </a:prstGeom>
          <a:noFill/>
        </p:spPr>
        <p:txBody>
          <a:bodyPr wrap="none" rtlCol="0">
            <a:spAutoFit/>
          </a:bodyPr>
          <a:lstStyle/>
          <a:p>
            <a:r>
              <a:rPr lang="en-US" sz="2800" b="1" dirty="0">
                <a:latin typeface="Book Antiqua" panose="02040602050305030304" pitchFamily="18" charset="0"/>
              </a:rPr>
              <a:t>22 *  PUSH</a:t>
            </a:r>
            <a:endParaRPr lang="en-IN" sz="2800" b="1" dirty="0">
              <a:latin typeface="Book Antiqua" panose="02040602050305030304" pitchFamily="18" charset="0"/>
            </a:endParaRPr>
          </a:p>
        </p:txBody>
      </p:sp>
      <p:sp>
        <p:nvSpPr>
          <p:cNvPr id="11" name="TextBox 10">
            <a:extLst>
              <a:ext uri="{FF2B5EF4-FFF2-40B4-BE49-F238E27FC236}">
                <a16:creationId xmlns:a16="http://schemas.microsoft.com/office/drawing/2014/main" id="{13FD2154-AC04-1C16-EFE1-1A70FC236E92}"/>
              </a:ext>
            </a:extLst>
          </p:cNvPr>
          <p:cNvSpPr txBox="1"/>
          <p:nvPr/>
        </p:nvSpPr>
        <p:spPr>
          <a:xfrm>
            <a:off x="332291" y="358467"/>
            <a:ext cx="6575839"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((H*((((A+((B+C)*D))*F)*G)*E))+J)</a:t>
            </a:r>
            <a:endParaRPr lang="en-IN" sz="3200" b="1" dirty="0">
              <a:solidFill>
                <a:srgbClr val="7030A0"/>
              </a:solidFill>
              <a:latin typeface="Book Antiqua" panose="02040602050305030304" pitchFamily="18" charset="0"/>
            </a:endParaRPr>
          </a:p>
        </p:txBody>
      </p:sp>
      <p:sp>
        <p:nvSpPr>
          <p:cNvPr id="12" name="TextBox 11">
            <a:extLst>
              <a:ext uri="{FF2B5EF4-FFF2-40B4-BE49-F238E27FC236}">
                <a16:creationId xmlns:a16="http://schemas.microsoft.com/office/drawing/2014/main" id="{66DD0337-51F5-E2B7-1552-76BB1496082B}"/>
              </a:ext>
            </a:extLst>
          </p:cNvPr>
          <p:cNvSpPr txBox="1"/>
          <p:nvPr/>
        </p:nvSpPr>
        <p:spPr>
          <a:xfrm>
            <a:off x="7388645" y="358467"/>
            <a:ext cx="3557522" cy="553998"/>
          </a:xfrm>
          <a:prstGeom prst="rect">
            <a:avLst/>
          </a:prstGeom>
          <a:noFill/>
        </p:spPr>
        <p:txBody>
          <a:bodyPr wrap="square" rtlCol="0">
            <a:spAutoFit/>
          </a:bodyPr>
          <a:lstStyle/>
          <a:p>
            <a:r>
              <a:rPr lang="en-US" sz="3000" b="1" dirty="0">
                <a:solidFill>
                  <a:srgbClr val="C00000"/>
                </a:solidFill>
                <a:latin typeface="Book Antiqua" panose="02040602050305030304" pitchFamily="18" charset="0"/>
              </a:rPr>
              <a:t>HABC+D*+F*G</a:t>
            </a:r>
            <a:endParaRPr lang="en-IN" sz="3000" b="1" dirty="0">
              <a:solidFill>
                <a:srgbClr val="C00000"/>
              </a:solidFill>
              <a:latin typeface="Book Antiqua" panose="02040602050305030304" pitchFamily="18" charset="0"/>
            </a:endParaRPr>
          </a:p>
        </p:txBody>
      </p:sp>
      <p:sp>
        <p:nvSpPr>
          <p:cNvPr id="39" name="TextBox 38">
            <a:extLst>
              <a:ext uri="{FF2B5EF4-FFF2-40B4-BE49-F238E27FC236}">
                <a16:creationId xmlns:a16="http://schemas.microsoft.com/office/drawing/2014/main" id="{736306FE-84A2-C2E5-4253-27E13F5B56EB}"/>
              </a:ext>
            </a:extLst>
          </p:cNvPr>
          <p:cNvSpPr txBox="1"/>
          <p:nvPr/>
        </p:nvSpPr>
        <p:spPr>
          <a:xfrm>
            <a:off x="457200" y="2696337"/>
            <a:ext cx="2260555" cy="523220"/>
          </a:xfrm>
          <a:prstGeom prst="rect">
            <a:avLst/>
          </a:prstGeom>
          <a:noFill/>
        </p:spPr>
        <p:txBody>
          <a:bodyPr wrap="none" rtlCol="0">
            <a:spAutoFit/>
          </a:bodyPr>
          <a:lstStyle/>
          <a:p>
            <a:r>
              <a:rPr lang="en-US" sz="2800" b="1" dirty="0">
                <a:latin typeface="Book Antiqua" panose="02040602050305030304" pitchFamily="18" charset="0"/>
              </a:rPr>
              <a:t>23. F  PRINT</a:t>
            </a:r>
            <a:endParaRPr lang="en-IN" sz="2800" b="1" dirty="0">
              <a:latin typeface="Book Antiqua" panose="02040602050305030304" pitchFamily="18" charset="0"/>
            </a:endParaRPr>
          </a:p>
        </p:txBody>
      </p:sp>
      <p:sp>
        <p:nvSpPr>
          <p:cNvPr id="21" name="Rectangle 20">
            <a:extLst>
              <a:ext uri="{FF2B5EF4-FFF2-40B4-BE49-F238E27FC236}">
                <a16:creationId xmlns:a16="http://schemas.microsoft.com/office/drawing/2014/main" id="{9A114C34-6D25-1193-60C5-F3678030ACE5}"/>
              </a:ext>
            </a:extLst>
          </p:cNvPr>
          <p:cNvSpPr/>
          <p:nvPr/>
        </p:nvSpPr>
        <p:spPr>
          <a:xfrm>
            <a:off x="9708377" y="200893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2" name="Rectangle 21">
            <a:extLst>
              <a:ext uri="{FF2B5EF4-FFF2-40B4-BE49-F238E27FC236}">
                <a16:creationId xmlns:a16="http://schemas.microsoft.com/office/drawing/2014/main" id="{DDF07C4A-99C8-8A70-8E57-C4A683C302B1}"/>
              </a:ext>
            </a:extLst>
          </p:cNvPr>
          <p:cNvSpPr/>
          <p:nvPr/>
        </p:nvSpPr>
        <p:spPr>
          <a:xfrm>
            <a:off x="9708376" y="152321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7" name="Rectangle 26">
            <a:extLst>
              <a:ext uri="{FF2B5EF4-FFF2-40B4-BE49-F238E27FC236}">
                <a16:creationId xmlns:a16="http://schemas.microsoft.com/office/drawing/2014/main" id="{B46CFE2A-4607-3CF4-BA7B-42B9D667407D}"/>
              </a:ext>
            </a:extLst>
          </p:cNvPr>
          <p:cNvSpPr/>
          <p:nvPr/>
        </p:nvSpPr>
        <p:spPr>
          <a:xfrm>
            <a:off x="9718314" y="248730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9" name="Rectangle 28">
            <a:extLst>
              <a:ext uri="{FF2B5EF4-FFF2-40B4-BE49-F238E27FC236}">
                <a16:creationId xmlns:a16="http://schemas.microsoft.com/office/drawing/2014/main" id="{DE94D00E-E50C-AFEB-CE07-91201E292563}"/>
              </a:ext>
            </a:extLst>
          </p:cNvPr>
          <p:cNvSpPr/>
          <p:nvPr/>
        </p:nvSpPr>
        <p:spPr>
          <a:xfrm>
            <a:off x="9718314" y="292342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1" name="TextBox 40">
            <a:extLst>
              <a:ext uri="{FF2B5EF4-FFF2-40B4-BE49-F238E27FC236}">
                <a16:creationId xmlns:a16="http://schemas.microsoft.com/office/drawing/2014/main" id="{F9242F0F-A510-14C5-E443-F37C1EB5530B}"/>
              </a:ext>
            </a:extLst>
          </p:cNvPr>
          <p:cNvSpPr txBox="1"/>
          <p:nvPr/>
        </p:nvSpPr>
        <p:spPr>
          <a:xfrm>
            <a:off x="4824492" y="972406"/>
            <a:ext cx="4887679" cy="523220"/>
          </a:xfrm>
          <a:prstGeom prst="rect">
            <a:avLst/>
          </a:prstGeom>
          <a:noFill/>
        </p:spPr>
        <p:txBody>
          <a:bodyPr wrap="square" rtlCol="0">
            <a:spAutoFit/>
          </a:bodyPr>
          <a:lstStyle/>
          <a:p>
            <a:r>
              <a:rPr lang="en-US" sz="2800" b="1" dirty="0">
                <a:latin typeface="Book Antiqua" panose="02040602050305030304" pitchFamily="18" charset="0"/>
              </a:rPr>
              <a:t>24. )  POP until matching (</a:t>
            </a:r>
            <a:endParaRPr lang="en-IN" sz="2800" b="1" dirty="0">
              <a:latin typeface="Book Antiqua" panose="02040602050305030304" pitchFamily="18" charset="0"/>
            </a:endParaRPr>
          </a:p>
        </p:txBody>
      </p:sp>
      <p:sp>
        <p:nvSpPr>
          <p:cNvPr id="42" name="TextBox 41">
            <a:extLst>
              <a:ext uri="{FF2B5EF4-FFF2-40B4-BE49-F238E27FC236}">
                <a16:creationId xmlns:a16="http://schemas.microsoft.com/office/drawing/2014/main" id="{7720308F-8238-D38E-5294-B1BA2309A33B}"/>
              </a:ext>
            </a:extLst>
          </p:cNvPr>
          <p:cNvSpPr txBox="1"/>
          <p:nvPr/>
        </p:nvSpPr>
        <p:spPr>
          <a:xfrm>
            <a:off x="3964838" y="1596254"/>
            <a:ext cx="2515861" cy="523220"/>
          </a:xfrm>
          <a:prstGeom prst="rect">
            <a:avLst/>
          </a:prstGeom>
          <a:noFill/>
        </p:spPr>
        <p:txBody>
          <a:bodyPr wrap="square" rtlCol="0">
            <a:spAutoFit/>
          </a:bodyPr>
          <a:lstStyle/>
          <a:p>
            <a:r>
              <a:rPr lang="en-US" sz="2800" b="1" dirty="0">
                <a:latin typeface="Book Antiqua" panose="02040602050305030304" pitchFamily="18" charset="0"/>
              </a:rPr>
              <a:t>25. *  PUSH</a:t>
            </a:r>
            <a:endParaRPr lang="en-IN" sz="2800" b="1" dirty="0">
              <a:latin typeface="Book Antiqua" panose="02040602050305030304" pitchFamily="18" charset="0"/>
            </a:endParaRPr>
          </a:p>
        </p:txBody>
      </p:sp>
      <p:sp>
        <p:nvSpPr>
          <p:cNvPr id="51" name="TextBox 50">
            <a:extLst>
              <a:ext uri="{FF2B5EF4-FFF2-40B4-BE49-F238E27FC236}">
                <a16:creationId xmlns:a16="http://schemas.microsoft.com/office/drawing/2014/main" id="{21F700AB-5343-4D0E-4CB0-523CF45ABA4C}"/>
              </a:ext>
            </a:extLst>
          </p:cNvPr>
          <p:cNvSpPr txBox="1"/>
          <p:nvPr/>
        </p:nvSpPr>
        <p:spPr>
          <a:xfrm>
            <a:off x="7950245" y="4849934"/>
            <a:ext cx="2359941" cy="523220"/>
          </a:xfrm>
          <a:prstGeom prst="rect">
            <a:avLst/>
          </a:prstGeom>
          <a:noFill/>
        </p:spPr>
        <p:txBody>
          <a:bodyPr wrap="none" rtlCol="0">
            <a:spAutoFit/>
          </a:bodyPr>
          <a:lstStyle/>
          <a:p>
            <a:r>
              <a:rPr lang="en-US" sz="2800" b="1" dirty="0">
                <a:latin typeface="Book Antiqua" panose="02040602050305030304" pitchFamily="18" charset="0"/>
              </a:rPr>
              <a:t>26. G  PRINT</a:t>
            </a:r>
            <a:endParaRPr lang="en-IN" sz="2800" b="1" dirty="0">
              <a:latin typeface="Book Antiqua" panose="02040602050305030304" pitchFamily="18" charset="0"/>
            </a:endParaRPr>
          </a:p>
        </p:txBody>
      </p:sp>
      <p:sp>
        <p:nvSpPr>
          <p:cNvPr id="52" name="Rectangle 51">
            <a:extLst>
              <a:ext uri="{FF2B5EF4-FFF2-40B4-BE49-F238E27FC236}">
                <a16:creationId xmlns:a16="http://schemas.microsoft.com/office/drawing/2014/main" id="{55857B86-C44D-9BE6-03AC-AED39D7AB9DB}"/>
              </a:ext>
            </a:extLst>
          </p:cNvPr>
          <p:cNvSpPr/>
          <p:nvPr/>
        </p:nvSpPr>
        <p:spPr>
          <a:xfrm>
            <a:off x="2882031" y="221028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3" name="Rectangle 52">
            <a:extLst>
              <a:ext uri="{FF2B5EF4-FFF2-40B4-BE49-F238E27FC236}">
                <a16:creationId xmlns:a16="http://schemas.microsoft.com/office/drawing/2014/main" id="{39C67FE4-C603-F239-CFE7-B840F81C07C5}"/>
              </a:ext>
            </a:extLst>
          </p:cNvPr>
          <p:cNvSpPr/>
          <p:nvPr/>
        </p:nvSpPr>
        <p:spPr>
          <a:xfrm>
            <a:off x="2891971" y="171316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4" name="Rectangle 53">
            <a:extLst>
              <a:ext uri="{FF2B5EF4-FFF2-40B4-BE49-F238E27FC236}">
                <a16:creationId xmlns:a16="http://schemas.microsoft.com/office/drawing/2014/main" id="{1463EFD6-1632-DE6B-E46C-9C05648B9037}"/>
              </a:ext>
            </a:extLst>
          </p:cNvPr>
          <p:cNvSpPr/>
          <p:nvPr/>
        </p:nvSpPr>
        <p:spPr>
          <a:xfrm>
            <a:off x="2881707" y="319624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5" name="Rectangle 54">
            <a:extLst>
              <a:ext uri="{FF2B5EF4-FFF2-40B4-BE49-F238E27FC236}">
                <a16:creationId xmlns:a16="http://schemas.microsoft.com/office/drawing/2014/main" id="{D6AB3630-7023-2754-423D-3294DA82B73A}"/>
              </a:ext>
            </a:extLst>
          </p:cNvPr>
          <p:cNvSpPr/>
          <p:nvPr/>
        </p:nvSpPr>
        <p:spPr>
          <a:xfrm>
            <a:off x="2882031" y="269651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6" name="Rectangle 55">
            <a:extLst>
              <a:ext uri="{FF2B5EF4-FFF2-40B4-BE49-F238E27FC236}">
                <a16:creationId xmlns:a16="http://schemas.microsoft.com/office/drawing/2014/main" id="{915FA914-9871-860E-9065-9A4D1E58EF45}"/>
              </a:ext>
            </a:extLst>
          </p:cNvPr>
          <p:cNvSpPr/>
          <p:nvPr/>
        </p:nvSpPr>
        <p:spPr>
          <a:xfrm>
            <a:off x="2891971" y="363981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7" name="Rectangle 56">
            <a:extLst>
              <a:ext uri="{FF2B5EF4-FFF2-40B4-BE49-F238E27FC236}">
                <a16:creationId xmlns:a16="http://schemas.microsoft.com/office/drawing/2014/main" id="{D62127D8-D2CD-8E90-98C7-D618B7FC017D}"/>
              </a:ext>
            </a:extLst>
          </p:cNvPr>
          <p:cNvSpPr/>
          <p:nvPr/>
        </p:nvSpPr>
        <p:spPr>
          <a:xfrm>
            <a:off x="2881706" y="124360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8" name="Rectangle 57">
            <a:extLst>
              <a:ext uri="{FF2B5EF4-FFF2-40B4-BE49-F238E27FC236}">
                <a16:creationId xmlns:a16="http://schemas.microsoft.com/office/drawing/2014/main" id="{863CDA4B-8881-B333-A06A-B74AD1BE8689}"/>
              </a:ext>
            </a:extLst>
          </p:cNvPr>
          <p:cNvSpPr/>
          <p:nvPr/>
        </p:nvSpPr>
        <p:spPr>
          <a:xfrm>
            <a:off x="6240346" y="272531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9" name="Rectangle 58">
            <a:extLst>
              <a:ext uri="{FF2B5EF4-FFF2-40B4-BE49-F238E27FC236}">
                <a16:creationId xmlns:a16="http://schemas.microsoft.com/office/drawing/2014/main" id="{BF7306A3-291E-C119-438E-A010C2645050}"/>
              </a:ext>
            </a:extLst>
          </p:cNvPr>
          <p:cNvSpPr/>
          <p:nvPr/>
        </p:nvSpPr>
        <p:spPr>
          <a:xfrm>
            <a:off x="6240345" y="223960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0" name="Rectangle 59">
            <a:extLst>
              <a:ext uri="{FF2B5EF4-FFF2-40B4-BE49-F238E27FC236}">
                <a16:creationId xmlns:a16="http://schemas.microsoft.com/office/drawing/2014/main" id="{ED0D34FF-E621-DAF9-0A2B-A0A4E96BD1DD}"/>
              </a:ext>
            </a:extLst>
          </p:cNvPr>
          <p:cNvSpPr/>
          <p:nvPr/>
        </p:nvSpPr>
        <p:spPr>
          <a:xfrm>
            <a:off x="6250283" y="320368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1" name="Rectangle 60">
            <a:extLst>
              <a:ext uri="{FF2B5EF4-FFF2-40B4-BE49-F238E27FC236}">
                <a16:creationId xmlns:a16="http://schemas.microsoft.com/office/drawing/2014/main" id="{8754DC23-BEC5-F649-7DF8-1B4D70FC89B2}"/>
              </a:ext>
            </a:extLst>
          </p:cNvPr>
          <p:cNvSpPr/>
          <p:nvPr/>
        </p:nvSpPr>
        <p:spPr>
          <a:xfrm>
            <a:off x="6250283" y="363981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2" name="Rectangle 61">
            <a:extLst>
              <a:ext uri="{FF2B5EF4-FFF2-40B4-BE49-F238E27FC236}">
                <a16:creationId xmlns:a16="http://schemas.microsoft.com/office/drawing/2014/main" id="{B2EAE7E9-1AD5-8124-6A0F-81A1B2A4852E}"/>
              </a:ext>
            </a:extLst>
          </p:cNvPr>
          <p:cNvSpPr/>
          <p:nvPr/>
        </p:nvSpPr>
        <p:spPr>
          <a:xfrm>
            <a:off x="6240345" y="177527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3" name="Rectangle 62">
            <a:extLst>
              <a:ext uri="{FF2B5EF4-FFF2-40B4-BE49-F238E27FC236}">
                <a16:creationId xmlns:a16="http://schemas.microsoft.com/office/drawing/2014/main" id="{875D9294-E6B7-8D36-B6A6-ACDCE170ED4E}"/>
              </a:ext>
            </a:extLst>
          </p:cNvPr>
          <p:cNvSpPr/>
          <p:nvPr/>
        </p:nvSpPr>
        <p:spPr>
          <a:xfrm>
            <a:off x="2891971" y="411720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4" name="Rectangle 63">
            <a:extLst>
              <a:ext uri="{FF2B5EF4-FFF2-40B4-BE49-F238E27FC236}">
                <a16:creationId xmlns:a16="http://schemas.microsoft.com/office/drawing/2014/main" id="{8A4090F2-C913-204F-B73C-A15DCC7F8E9E}"/>
              </a:ext>
            </a:extLst>
          </p:cNvPr>
          <p:cNvSpPr/>
          <p:nvPr/>
        </p:nvSpPr>
        <p:spPr>
          <a:xfrm>
            <a:off x="6250283" y="411720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5" name="Rectangle 64">
            <a:extLst>
              <a:ext uri="{FF2B5EF4-FFF2-40B4-BE49-F238E27FC236}">
                <a16:creationId xmlns:a16="http://schemas.microsoft.com/office/drawing/2014/main" id="{2AF3A021-5A1B-8149-7D18-8CA90DCB2D3A}"/>
              </a:ext>
            </a:extLst>
          </p:cNvPr>
          <p:cNvSpPr/>
          <p:nvPr/>
        </p:nvSpPr>
        <p:spPr>
          <a:xfrm>
            <a:off x="9708375" y="340947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405844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randombar(horizontal)">
                                      <p:cBhvr>
                                        <p:cTn id="10" dur="500"/>
                                        <p:tgtEl>
                                          <p:spTgt spid="52"/>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randombar(horizontal)">
                                      <p:cBhvr>
                                        <p:cTn id="13" dur="500"/>
                                        <p:tgtEl>
                                          <p:spTgt spid="53"/>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randombar(horizontal)">
                                      <p:cBhvr>
                                        <p:cTn id="16" dur="500"/>
                                        <p:tgtEl>
                                          <p:spTgt spid="54"/>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randombar(horizontal)">
                                      <p:cBhvr>
                                        <p:cTn id="19" dur="500"/>
                                        <p:tgtEl>
                                          <p:spTgt spid="55"/>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randombar(horizontal)">
                                      <p:cBhvr>
                                        <p:cTn id="22" dur="500"/>
                                        <p:tgtEl>
                                          <p:spTgt spid="56"/>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randombar(horizontal)">
                                      <p:cBhvr>
                                        <p:cTn id="25" dur="500"/>
                                        <p:tgtEl>
                                          <p:spTgt spid="57"/>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63"/>
                                        </p:tgtEl>
                                        <p:attrNameLst>
                                          <p:attrName>style.visibility</p:attrName>
                                        </p:attrNameLst>
                                      </p:cBhvr>
                                      <p:to>
                                        <p:strVal val="visible"/>
                                      </p:to>
                                    </p:set>
                                    <p:animEffect transition="in" filter="randombar(horizontal)">
                                      <p:cBhvr>
                                        <p:cTn id="28" dur="500"/>
                                        <p:tgtEl>
                                          <p:spTgt spid="63"/>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randombar(horizontal)">
                                      <p:cBhvr>
                                        <p:cTn id="33" dur="500"/>
                                        <p:tgtEl>
                                          <p:spTgt spid="39"/>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randombar(horizontal)">
                                      <p:cBhvr>
                                        <p:cTn id="38" dur="500"/>
                                        <p:tgtEl>
                                          <p:spTgt spid="41"/>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randombar(horizontal)">
                                      <p:cBhvr>
                                        <p:cTn id="41" dur="500"/>
                                        <p:tgtEl>
                                          <p:spTgt spid="21"/>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randombar(horizontal)">
                                      <p:cBhvr>
                                        <p:cTn id="44" dur="500"/>
                                        <p:tgtEl>
                                          <p:spTgt spid="2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randombar(horizontal)">
                                      <p:cBhvr>
                                        <p:cTn id="47" dur="500"/>
                                        <p:tgtEl>
                                          <p:spTgt spid="27"/>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randombar(horizontal)">
                                      <p:cBhvr>
                                        <p:cTn id="50" dur="500"/>
                                        <p:tgtEl>
                                          <p:spTgt spid="29"/>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randombar(horizontal)">
                                      <p:cBhvr>
                                        <p:cTn id="53" dur="500"/>
                                        <p:tgtEl>
                                          <p:spTgt spid="65"/>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0" nodeType="click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randombar(horizontal)">
                                      <p:cBhvr>
                                        <p:cTn id="58" dur="500"/>
                                        <p:tgtEl>
                                          <p:spTgt spid="58"/>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randombar(horizontal)">
                                      <p:cBhvr>
                                        <p:cTn id="61" dur="500"/>
                                        <p:tgtEl>
                                          <p:spTgt spid="59"/>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randombar(horizontal)">
                                      <p:cBhvr>
                                        <p:cTn id="64" dur="500"/>
                                        <p:tgtEl>
                                          <p:spTgt spid="60"/>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61"/>
                                        </p:tgtEl>
                                        <p:attrNameLst>
                                          <p:attrName>style.visibility</p:attrName>
                                        </p:attrNameLst>
                                      </p:cBhvr>
                                      <p:to>
                                        <p:strVal val="visible"/>
                                      </p:to>
                                    </p:set>
                                    <p:animEffect transition="in" filter="randombar(horizontal)">
                                      <p:cBhvr>
                                        <p:cTn id="67" dur="500"/>
                                        <p:tgtEl>
                                          <p:spTgt spid="61"/>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62"/>
                                        </p:tgtEl>
                                        <p:attrNameLst>
                                          <p:attrName>style.visibility</p:attrName>
                                        </p:attrNameLst>
                                      </p:cBhvr>
                                      <p:to>
                                        <p:strVal val="visible"/>
                                      </p:to>
                                    </p:set>
                                    <p:animEffect transition="in" filter="randombar(horizontal)">
                                      <p:cBhvr>
                                        <p:cTn id="70" dur="500"/>
                                        <p:tgtEl>
                                          <p:spTgt spid="62"/>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64"/>
                                        </p:tgtEl>
                                        <p:attrNameLst>
                                          <p:attrName>style.visibility</p:attrName>
                                        </p:attrNameLst>
                                      </p:cBhvr>
                                      <p:to>
                                        <p:strVal val="visible"/>
                                      </p:to>
                                    </p:set>
                                    <p:animEffect transition="in" filter="randombar(horizontal)">
                                      <p:cBhvr>
                                        <p:cTn id="73" dur="500"/>
                                        <p:tgtEl>
                                          <p:spTgt spid="64"/>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randombar(horizontal)">
                                      <p:cBhvr>
                                        <p:cTn id="76" dur="500"/>
                                        <p:tgtEl>
                                          <p:spTgt spid="42"/>
                                        </p:tgtEl>
                                      </p:cBhvr>
                                    </p:animEffect>
                                  </p:childTnLst>
                                </p:cTn>
                              </p:par>
                            </p:childTnLst>
                          </p:cTn>
                        </p:par>
                      </p:childTnLst>
                    </p:cTn>
                  </p:par>
                  <p:par>
                    <p:cTn id="77" fill="hold">
                      <p:stCondLst>
                        <p:cond delay="indefinite"/>
                      </p:stCondLst>
                      <p:childTnLst>
                        <p:par>
                          <p:cTn id="78" fill="hold">
                            <p:stCondLst>
                              <p:cond delay="0"/>
                            </p:stCondLst>
                            <p:childTnLst>
                              <p:par>
                                <p:cTn id="79" presetID="14" presetClass="entr" presetSubtype="10" fill="hold" grpId="0" nodeType="clickEffect">
                                  <p:stCondLst>
                                    <p:cond delay="0"/>
                                  </p:stCondLst>
                                  <p:childTnLst>
                                    <p:set>
                                      <p:cBhvr>
                                        <p:cTn id="80" dur="1" fill="hold">
                                          <p:stCondLst>
                                            <p:cond delay="0"/>
                                          </p:stCondLst>
                                        </p:cTn>
                                        <p:tgtEl>
                                          <p:spTgt spid="51"/>
                                        </p:tgtEl>
                                        <p:attrNameLst>
                                          <p:attrName>style.visibility</p:attrName>
                                        </p:attrNameLst>
                                      </p:cBhvr>
                                      <p:to>
                                        <p:strVal val="visible"/>
                                      </p:to>
                                    </p:set>
                                    <p:animEffect transition="in" filter="randombar(horizontal)">
                                      <p:cBhvr>
                                        <p:cTn id="81" dur="500"/>
                                        <p:tgtEl>
                                          <p:spTgt spid="51"/>
                                        </p:tgtEl>
                                      </p:cBhvr>
                                    </p:animEffect>
                                  </p:childTnLst>
                                </p:cTn>
                              </p:par>
                            </p:childTnLst>
                          </p:cTn>
                        </p:par>
                      </p:childTnLst>
                    </p:cTn>
                  </p:par>
                  <p:par>
                    <p:cTn id="82" fill="hold">
                      <p:stCondLst>
                        <p:cond delay="indefinite"/>
                      </p:stCondLst>
                      <p:childTnLst>
                        <p:par>
                          <p:cTn id="83" fill="hold">
                            <p:stCondLst>
                              <p:cond delay="0"/>
                            </p:stCondLst>
                            <p:childTnLst>
                              <p:par>
                                <p:cTn id="84" presetID="14" presetClass="entr" presetSubtype="10" fill="hold" grpId="0" nodeType="clickEffect">
                                  <p:stCondLst>
                                    <p:cond delay="0"/>
                                  </p:stCondLst>
                                  <p:childTnLst>
                                    <p:set>
                                      <p:cBhvr>
                                        <p:cTn id="85" dur="1" fill="hold">
                                          <p:stCondLst>
                                            <p:cond delay="0"/>
                                          </p:stCondLst>
                                        </p:cTn>
                                        <p:tgtEl>
                                          <p:spTgt spid="12"/>
                                        </p:tgtEl>
                                        <p:attrNameLst>
                                          <p:attrName>style.visibility</p:attrName>
                                        </p:attrNameLst>
                                      </p:cBhvr>
                                      <p:to>
                                        <p:strVal val="visible"/>
                                      </p:to>
                                    </p:set>
                                    <p:animEffect transition="in" filter="randombar(horizontal)">
                                      <p:cBhvr>
                                        <p:cTn id="8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39" grpId="0"/>
      <p:bldP spid="21" grpId="0" animBg="1"/>
      <p:bldP spid="22" grpId="0" animBg="1"/>
      <p:bldP spid="27" grpId="0" animBg="1"/>
      <p:bldP spid="29" grpId="0" animBg="1"/>
      <p:bldP spid="41" grpId="0"/>
      <p:bldP spid="42" grpId="0"/>
      <p:bldP spid="51" grpId="0"/>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3CFD137-54F8-3F7D-8935-EDDB3ACAB9E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69D9B64-21A4-7C4F-141E-C129B32A3028}"/>
              </a:ext>
            </a:extLst>
          </p:cNvPr>
          <p:cNvSpPr>
            <a:spLocks noGrp="1"/>
          </p:cNvSpPr>
          <p:nvPr>
            <p:ph type="ftr" sz="quarter" idx="11"/>
          </p:nvPr>
        </p:nvSpPr>
        <p:spPr>
          <a:xfrm>
            <a:off x="6096000" y="6450576"/>
            <a:ext cx="4114800" cy="365125"/>
          </a:xfrm>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3D3A99C2-C612-CED0-69F5-F8186F24D34C}"/>
              </a:ext>
            </a:extLst>
          </p:cNvPr>
          <p:cNvSpPr>
            <a:spLocks noGrp="1"/>
          </p:cNvSpPr>
          <p:nvPr>
            <p:ph type="sldNum" sz="quarter" idx="12"/>
          </p:nvPr>
        </p:nvSpPr>
        <p:spPr/>
        <p:txBody>
          <a:bodyPr/>
          <a:lstStyle/>
          <a:p>
            <a:fld id="{294A09A9-5501-47C1-A89A-A340965A2BE2}" type="slidenum">
              <a:rPr lang="en-US" smtClean="0"/>
              <a:pPr/>
              <a:t>49</a:t>
            </a:fld>
            <a:endParaRPr lang="en-US" dirty="0"/>
          </a:p>
        </p:txBody>
      </p:sp>
      <p:sp>
        <p:nvSpPr>
          <p:cNvPr id="6" name="TextBox 5">
            <a:extLst>
              <a:ext uri="{FF2B5EF4-FFF2-40B4-BE49-F238E27FC236}">
                <a16:creationId xmlns:a16="http://schemas.microsoft.com/office/drawing/2014/main" id="{E22F5EB7-809B-51BD-47D5-A1561AEF845F}"/>
              </a:ext>
            </a:extLst>
          </p:cNvPr>
          <p:cNvSpPr txBox="1"/>
          <p:nvPr/>
        </p:nvSpPr>
        <p:spPr>
          <a:xfrm>
            <a:off x="332291" y="1279466"/>
            <a:ext cx="3238387" cy="523220"/>
          </a:xfrm>
          <a:prstGeom prst="rect">
            <a:avLst/>
          </a:prstGeom>
          <a:noFill/>
        </p:spPr>
        <p:txBody>
          <a:bodyPr wrap="none" rtlCol="0">
            <a:spAutoFit/>
          </a:bodyPr>
          <a:lstStyle/>
          <a:p>
            <a:r>
              <a:rPr lang="en-US" sz="2800" b="1" dirty="0">
                <a:latin typeface="Book Antiqua" panose="02040602050305030304" pitchFamily="18" charset="0"/>
              </a:rPr>
              <a:t>27  )  POP UNTIL (</a:t>
            </a:r>
            <a:endParaRPr lang="en-IN" sz="2800" b="1" dirty="0">
              <a:latin typeface="Book Antiqua" panose="02040602050305030304" pitchFamily="18" charset="0"/>
            </a:endParaRPr>
          </a:p>
        </p:txBody>
      </p:sp>
      <p:sp>
        <p:nvSpPr>
          <p:cNvPr id="11" name="TextBox 10">
            <a:extLst>
              <a:ext uri="{FF2B5EF4-FFF2-40B4-BE49-F238E27FC236}">
                <a16:creationId xmlns:a16="http://schemas.microsoft.com/office/drawing/2014/main" id="{13FD2154-AC04-1C16-EFE1-1A70FC236E92}"/>
              </a:ext>
            </a:extLst>
          </p:cNvPr>
          <p:cNvSpPr txBox="1"/>
          <p:nvPr/>
        </p:nvSpPr>
        <p:spPr>
          <a:xfrm>
            <a:off x="332291" y="358467"/>
            <a:ext cx="6575839"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((H*((((A+((B+C)*D))*F)*G)*E))+J)</a:t>
            </a:r>
            <a:endParaRPr lang="en-IN" sz="3200" b="1" dirty="0">
              <a:solidFill>
                <a:srgbClr val="7030A0"/>
              </a:solidFill>
              <a:latin typeface="Book Antiqua" panose="02040602050305030304" pitchFamily="18" charset="0"/>
            </a:endParaRPr>
          </a:p>
        </p:txBody>
      </p:sp>
      <p:sp>
        <p:nvSpPr>
          <p:cNvPr id="12" name="TextBox 11">
            <a:extLst>
              <a:ext uri="{FF2B5EF4-FFF2-40B4-BE49-F238E27FC236}">
                <a16:creationId xmlns:a16="http://schemas.microsoft.com/office/drawing/2014/main" id="{66DD0337-51F5-E2B7-1552-76BB1496082B}"/>
              </a:ext>
            </a:extLst>
          </p:cNvPr>
          <p:cNvSpPr txBox="1"/>
          <p:nvPr/>
        </p:nvSpPr>
        <p:spPr>
          <a:xfrm>
            <a:off x="7042415" y="177694"/>
            <a:ext cx="4471064" cy="553998"/>
          </a:xfrm>
          <a:prstGeom prst="rect">
            <a:avLst/>
          </a:prstGeom>
          <a:noFill/>
        </p:spPr>
        <p:txBody>
          <a:bodyPr wrap="square" rtlCol="0">
            <a:spAutoFit/>
          </a:bodyPr>
          <a:lstStyle/>
          <a:p>
            <a:r>
              <a:rPr lang="en-US" sz="3000" dirty="0">
                <a:solidFill>
                  <a:srgbClr val="C00000"/>
                </a:solidFill>
                <a:latin typeface="Book Antiqua" panose="02040602050305030304" pitchFamily="18" charset="0"/>
              </a:rPr>
              <a:t>HABC+D*+F*G*E**J</a:t>
            </a:r>
            <a:endParaRPr lang="en-IN" sz="3000" dirty="0">
              <a:solidFill>
                <a:srgbClr val="C00000"/>
              </a:solidFill>
              <a:latin typeface="Book Antiqua" panose="02040602050305030304" pitchFamily="18" charset="0"/>
            </a:endParaRPr>
          </a:p>
        </p:txBody>
      </p:sp>
      <p:sp>
        <p:nvSpPr>
          <p:cNvPr id="35" name="TextBox 34">
            <a:extLst>
              <a:ext uri="{FF2B5EF4-FFF2-40B4-BE49-F238E27FC236}">
                <a16:creationId xmlns:a16="http://schemas.microsoft.com/office/drawing/2014/main" id="{5C672B61-2D0D-7391-A029-182A6618D15C}"/>
              </a:ext>
            </a:extLst>
          </p:cNvPr>
          <p:cNvSpPr txBox="1"/>
          <p:nvPr/>
        </p:nvSpPr>
        <p:spPr>
          <a:xfrm>
            <a:off x="332291" y="3965276"/>
            <a:ext cx="1989647" cy="523220"/>
          </a:xfrm>
          <a:prstGeom prst="rect">
            <a:avLst/>
          </a:prstGeom>
          <a:noFill/>
        </p:spPr>
        <p:txBody>
          <a:bodyPr wrap="none" rtlCol="0">
            <a:spAutoFit/>
          </a:bodyPr>
          <a:lstStyle/>
          <a:p>
            <a:r>
              <a:rPr lang="en-US" sz="2800" b="1" dirty="0">
                <a:latin typeface="Book Antiqua" panose="02040602050305030304" pitchFamily="18" charset="0"/>
              </a:rPr>
              <a:t>28  * PUSH</a:t>
            </a:r>
            <a:endParaRPr lang="en-IN" sz="2800" b="1" dirty="0">
              <a:latin typeface="Book Antiqua" panose="02040602050305030304" pitchFamily="18" charset="0"/>
            </a:endParaRPr>
          </a:p>
        </p:txBody>
      </p:sp>
      <p:sp>
        <p:nvSpPr>
          <p:cNvPr id="36" name="Rectangle 35">
            <a:extLst>
              <a:ext uri="{FF2B5EF4-FFF2-40B4-BE49-F238E27FC236}">
                <a16:creationId xmlns:a16="http://schemas.microsoft.com/office/drawing/2014/main" id="{20AA655A-52C5-74CC-488D-856FB2B4693A}"/>
              </a:ext>
            </a:extLst>
          </p:cNvPr>
          <p:cNvSpPr/>
          <p:nvPr/>
        </p:nvSpPr>
        <p:spPr>
          <a:xfrm>
            <a:off x="3975084" y="495692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7" name="Rectangle 36">
            <a:extLst>
              <a:ext uri="{FF2B5EF4-FFF2-40B4-BE49-F238E27FC236}">
                <a16:creationId xmlns:a16="http://schemas.microsoft.com/office/drawing/2014/main" id="{09D1D328-891D-9702-9398-42F15C173288}"/>
              </a:ext>
            </a:extLst>
          </p:cNvPr>
          <p:cNvSpPr/>
          <p:nvPr/>
        </p:nvSpPr>
        <p:spPr>
          <a:xfrm>
            <a:off x="3975084" y="447000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8" name="Rectangle 37">
            <a:extLst>
              <a:ext uri="{FF2B5EF4-FFF2-40B4-BE49-F238E27FC236}">
                <a16:creationId xmlns:a16="http://schemas.microsoft.com/office/drawing/2014/main" id="{8676FAC6-2867-00EB-1CC7-350D60841F55}"/>
              </a:ext>
            </a:extLst>
          </p:cNvPr>
          <p:cNvSpPr/>
          <p:nvPr/>
        </p:nvSpPr>
        <p:spPr>
          <a:xfrm>
            <a:off x="3975083" y="396158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0" name="Rectangle 39">
            <a:extLst>
              <a:ext uri="{FF2B5EF4-FFF2-40B4-BE49-F238E27FC236}">
                <a16:creationId xmlns:a16="http://schemas.microsoft.com/office/drawing/2014/main" id="{EB68A3BA-F3E9-DF19-8630-D306865541CE}"/>
              </a:ext>
            </a:extLst>
          </p:cNvPr>
          <p:cNvSpPr/>
          <p:nvPr/>
        </p:nvSpPr>
        <p:spPr>
          <a:xfrm>
            <a:off x="3985021" y="543529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4" name="TextBox 43">
            <a:extLst>
              <a:ext uri="{FF2B5EF4-FFF2-40B4-BE49-F238E27FC236}">
                <a16:creationId xmlns:a16="http://schemas.microsoft.com/office/drawing/2014/main" id="{2A010CD6-74CF-E3F7-C062-29FD16ADF425}"/>
              </a:ext>
            </a:extLst>
          </p:cNvPr>
          <p:cNvSpPr txBox="1"/>
          <p:nvPr/>
        </p:nvSpPr>
        <p:spPr>
          <a:xfrm>
            <a:off x="5257935" y="1242298"/>
            <a:ext cx="2359941" cy="523220"/>
          </a:xfrm>
          <a:prstGeom prst="rect">
            <a:avLst/>
          </a:prstGeom>
          <a:noFill/>
        </p:spPr>
        <p:txBody>
          <a:bodyPr wrap="none" rtlCol="0">
            <a:spAutoFit/>
          </a:bodyPr>
          <a:lstStyle/>
          <a:p>
            <a:r>
              <a:rPr lang="en-US" sz="2800" b="1" dirty="0">
                <a:latin typeface="Book Antiqua" panose="02040602050305030304" pitchFamily="18" charset="0"/>
              </a:rPr>
              <a:t>29. E  PRINT</a:t>
            </a:r>
            <a:endParaRPr lang="en-IN" sz="2800" b="1" dirty="0">
              <a:latin typeface="Book Antiqua" panose="02040602050305030304" pitchFamily="18" charset="0"/>
            </a:endParaRPr>
          </a:p>
        </p:txBody>
      </p:sp>
      <p:sp>
        <p:nvSpPr>
          <p:cNvPr id="45" name="TextBox 44">
            <a:extLst>
              <a:ext uri="{FF2B5EF4-FFF2-40B4-BE49-F238E27FC236}">
                <a16:creationId xmlns:a16="http://schemas.microsoft.com/office/drawing/2014/main" id="{5231B887-D223-B0DF-770B-87843045C6F9}"/>
              </a:ext>
            </a:extLst>
          </p:cNvPr>
          <p:cNvSpPr txBox="1"/>
          <p:nvPr/>
        </p:nvSpPr>
        <p:spPr>
          <a:xfrm>
            <a:off x="5257935" y="1929191"/>
            <a:ext cx="3238387" cy="523220"/>
          </a:xfrm>
          <a:prstGeom prst="rect">
            <a:avLst/>
          </a:prstGeom>
          <a:noFill/>
        </p:spPr>
        <p:txBody>
          <a:bodyPr wrap="none" rtlCol="0">
            <a:spAutoFit/>
          </a:bodyPr>
          <a:lstStyle/>
          <a:p>
            <a:r>
              <a:rPr lang="en-US" sz="2800" b="1" dirty="0">
                <a:latin typeface="Book Antiqua" panose="02040602050305030304" pitchFamily="18" charset="0"/>
              </a:rPr>
              <a:t>30  )  POP UNTIL (</a:t>
            </a:r>
            <a:endParaRPr lang="en-IN" sz="2800" b="1" dirty="0">
              <a:latin typeface="Book Antiqua" panose="02040602050305030304" pitchFamily="18" charset="0"/>
            </a:endParaRPr>
          </a:p>
        </p:txBody>
      </p:sp>
      <p:sp>
        <p:nvSpPr>
          <p:cNvPr id="47" name="Rectangle 46">
            <a:extLst>
              <a:ext uri="{FF2B5EF4-FFF2-40B4-BE49-F238E27FC236}">
                <a16:creationId xmlns:a16="http://schemas.microsoft.com/office/drawing/2014/main" id="{FEB78C11-C6AC-822D-F291-B53428800008}"/>
              </a:ext>
            </a:extLst>
          </p:cNvPr>
          <p:cNvSpPr/>
          <p:nvPr/>
        </p:nvSpPr>
        <p:spPr>
          <a:xfrm>
            <a:off x="8962182" y="235548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8" name="Rectangle 47">
            <a:extLst>
              <a:ext uri="{FF2B5EF4-FFF2-40B4-BE49-F238E27FC236}">
                <a16:creationId xmlns:a16="http://schemas.microsoft.com/office/drawing/2014/main" id="{9C169682-2D07-0641-5A49-B06AFF43D821}"/>
              </a:ext>
            </a:extLst>
          </p:cNvPr>
          <p:cNvSpPr/>
          <p:nvPr/>
        </p:nvSpPr>
        <p:spPr>
          <a:xfrm>
            <a:off x="8962182" y="279160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2" name="TextBox 51">
            <a:extLst>
              <a:ext uri="{FF2B5EF4-FFF2-40B4-BE49-F238E27FC236}">
                <a16:creationId xmlns:a16="http://schemas.microsoft.com/office/drawing/2014/main" id="{B4F7F958-C6E5-7E82-6A01-AB24AAD7B96F}"/>
              </a:ext>
            </a:extLst>
          </p:cNvPr>
          <p:cNvSpPr txBox="1"/>
          <p:nvPr/>
        </p:nvSpPr>
        <p:spPr>
          <a:xfrm>
            <a:off x="5319782" y="3642097"/>
            <a:ext cx="3238387" cy="523220"/>
          </a:xfrm>
          <a:prstGeom prst="rect">
            <a:avLst/>
          </a:prstGeom>
          <a:noFill/>
        </p:spPr>
        <p:txBody>
          <a:bodyPr wrap="none" rtlCol="0">
            <a:spAutoFit/>
          </a:bodyPr>
          <a:lstStyle/>
          <a:p>
            <a:r>
              <a:rPr lang="en-US" sz="2800" b="1" dirty="0">
                <a:latin typeface="Book Antiqua" panose="02040602050305030304" pitchFamily="18" charset="0"/>
              </a:rPr>
              <a:t>31  )  POP UNTIL (</a:t>
            </a:r>
            <a:endParaRPr lang="en-IN" sz="2800" b="1" dirty="0">
              <a:latin typeface="Book Antiqua" panose="02040602050305030304" pitchFamily="18" charset="0"/>
            </a:endParaRPr>
          </a:p>
        </p:txBody>
      </p:sp>
      <p:sp>
        <p:nvSpPr>
          <p:cNvPr id="55" name="TextBox 54">
            <a:extLst>
              <a:ext uri="{FF2B5EF4-FFF2-40B4-BE49-F238E27FC236}">
                <a16:creationId xmlns:a16="http://schemas.microsoft.com/office/drawing/2014/main" id="{E947E3D7-2C3B-5779-8D40-2060F4219549}"/>
              </a:ext>
            </a:extLst>
          </p:cNvPr>
          <p:cNvSpPr txBox="1"/>
          <p:nvPr/>
        </p:nvSpPr>
        <p:spPr>
          <a:xfrm>
            <a:off x="5268057" y="5093393"/>
            <a:ext cx="2048959" cy="523220"/>
          </a:xfrm>
          <a:prstGeom prst="rect">
            <a:avLst/>
          </a:prstGeom>
          <a:noFill/>
        </p:spPr>
        <p:txBody>
          <a:bodyPr wrap="none" rtlCol="0">
            <a:spAutoFit/>
          </a:bodyPr>
          <a:lstStyle/>
          <a:p>
            <a:r>
              <a:rPr lang="en-US" sz="2800" b="1" dirty="0">
                <a:latin typeface="Book Antiqua" panose="02040602050305030304" pitchFamily="18" charset="0"/>
              </a:rPr>
              <a:t>32  + PUSH</a:t>
            </a:r>
            <a:endParaRPr lang="en-IN" sz="2800" b="1" dirty="0">
              <a:latin typeface="Book Antiqua" panose="02040602050305030304" pitchFamily="18" charset="0"/>
            </a:endParaRPr>
          </a:p>
        </p:txBody>
      </p:sp>
      <p:sp>
        <p:nvSpPr>
          <p:cNvPr id="58" name="Rectangle 57">
            <a:extLst>
              <a:ext uri="{FF2B5EF4-FFF2-40B4-BE49-F238E27FC236}">
                <a16:creationId xmlns:a16="http://schemas.microsoft.com/office/drawing/2014/main" id="{94440230-5A26-B54F-F68C-5E36AE5339DA}"/>
              </a:ext>
            </a:extLst>
          </p:cNvPr>
          <p:cNvSpPr/>
          <p:nvPr/>
        </p:nvSpPr>
        <p:spPr>
          <a:xfrm>
            <a:off x="7388644" y="466820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9" name="TextBox 58">
            <a:extLst>
              <a:ext uri="{FF2B5EF4-FFF2-40B4-BE49-F238E27FC236}">
                <a16:creationId xmlns:a16="http://schemas.microsoft.com/office/drawing/2014/main" id="{06E87FA5-D24B-77B9-A6A3-DEFF359574BC}"/>
              </a:ext>
            </a:extLst>
          </p:cNvPr>
          <p:cNvSpPr txBox="1"/>
          <p:nvPr/>
        </p:nvSpPr>
        <p:spPr>
          <a:xfrm>
            <a:off x="8713742" y="5180248"/>
            <a:ext cx="2279791" cy="523220"/>
          </a:xfrm>
          <a:prstGeom prst="rect">
            <a:avLst/>
          </a:prstGeom>
          <a:noFill/>
        </p:spPr>
        <p:txBody>
          <a:bodyPr wrap="none" rtlCol="0">
            <a:spAutoFit/>
          </a:bodyPr>
          <a:lstStyle/>
          <a:p>
            <a:r>
              <a:rPr lang="en-US" sz="2800" b="1" dirty="0">
                <a:latin typeface="Book Antiqua" panose="02040602050305030304" pitchFamily="18" charset="0"/>
              </a:rPr>
              <a:t>33. J  PRINT</a:t>
            </a:r>
            <a:endParaRPr lang="en-IN" sz="2800" b="1" dirty="0">
              <a:latin typeface="Book Antiqua" panose="02040602050305030304" pitchFamily="18" charset="0"/>
            </a:endParaRPr>
          </a:p>
        </p:txBody>
      </p:sp>
      <p:sp>
        <p:nvSpPr>
          <p:cNvPr id="60" name="Rectangle 59">
            <a:extLst>
              <a:ext uri="{FF2B5EF4-FFF2-40B4-BE49-F238E27FC236}">
                <a16:creationId xmlns:a16="http://schemas.microsoft.com/office/drawing/2014/main" id="{895E336B-B313-8BEB-8881-7D1BCB83335A}"/>
              </a:ext>
            </a:extLst>
          </p:cNvPr>
          <p:cNvSpPr/>
          <p:nvPr/>
        </p:nvSpPr>
        <p:spPr>
          <a:xfrm>
            <a:off x="3848679" y="144313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2" name="Rectangle 61">
            <a:extLst>
              <a:ext uri="{FF2B5EF4-FFF2-40B4-BE49-F238E27FC236}">
                <a16:creationId xmlns:a16="http://schemas.microsoft.com/office/drawing/2014/main" id="{420951F7-FEC9-6EEE-C65A-7B30ECC74CDB}"/>
              </a:ext>
            </a:extLst>
          </p:cNvPr>
          <p:cNvSpPr/>
          <p:nvPr/>
        </p:nvSpPr>
        <p:spPr>
          <a:xfrm>
            <a:off x="3858616" y="192150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3" name="Rectangle 62">
            <a:extLst>
              <a:ext uri="{FF2B5EF4-FFF2-40B4-BE49-F238E27FC236}">
                <a16:creationId xmlns:a16="http://schemas.microsoft.com/office/drawing/2014/main" id="{E213E7A7-720E-FCCE-A017-55F599C73E8D}"/>
              </a:ext>
            </a:extLst>
          </p:cNvPr>
          <p:cNvSpPr/>
          <p:nvPr/>
        </p:nvSpPr>
        <p:spPr>
          <a:xfrm>
            <a:off x="3858616" y="235763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5" name="Rectangle 64">
            <a:extLst>
              <a:ext uri="{FF2B5EF4-FFF2-40B4-BE49-F238E27FC236}">
                <a16:creationId xmlns:a16="http://schemas.microsoft.com/office/drawing/2014/main" id="{6840B118-F996-75F7-9F97-6C69A5CCD96B}"/>
              </a:ext>
            </a:extLst>
          </p:cNvPr>
          <p:cNvSpPr/>
          <p:nvPr/>
        </p:nvSpPr>
        <p:spPr>
          <a:xfrm>
            <a:off x="3858616" y="280406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6" name="Rectangle 65">
            <a:extLst>
              <a:ext uri="{FF2B5EF4-FFF2-40B4-BE49-F238E27FC236}">
                <a16:creationId xmlns:a16="http://schemas.microsoft.com/office/drawing/2014/main" id="{755362EC-A1DA-75DA-F5E7-801251C6DEFD}"/>
              </a:ext>
            </a:extLst>
          </p:cNvPr>
          <p:cNvSpPr/>
          <p:nvPr/>
        </p:nvSpPr>
        <p:spPr>
          <a:xfrm>
            <a:off x="4000542" y="591366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7" name="Rectangle 66">
            <a:extLst>
              <a:ext uri="{FF2B5EF4-FFF2-40B4-BE49-F238E27FC236}">
                <a16:creationId xmlns:a16="http://schemas.microsoft.com/office/drawing/2014/main" id="{7C6C0ECB-3F1D-0622-B9E4-15588CFFA78C}"/>
              </a:ext>
            </a:extLst>
          </p:cNvPr>
          <p:cNvSpPr/>
          <p:nvPr/>
        </p:nvSpPr>
        <p:spPr>
          <a:xfrm>
            <a:off x="8962182" y="327641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8" name="Rectangle 67">
            <a:extLst>
              <a:ext uri="{FF2B5EF4-FFF2-40B4-BE49-F238E27FC236}">
                <a16:creationId xmlns:a16="http://schemas.microsoft.com/office/drawing/2014/main" id="{34B81011-36CA-79E3-3914-EAFDE729B8C8}"/>
              </a:ext>
            </a:extLst>
          </p:cNvPr>
          <p:cNvSpPr/>
          <p:nvPr/>
        </p:nvSpPr>
        <p:spPr>
          <a:xfrm>
            <a:off x="8965600" y="404603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9" name="Rectangle 68">
            <a:extLst>
              <a:ext uri="{FF2B5EF4-FFF2-40B4-BE49-F238E27FC236}">
                <a16:creationId xmlns:a16="http://schemas.microsoft.com/office/drawing/2014/main" id="{EEF657B5-F657-B7FC-E69F-33C4FE8C4A5F}"/>
              </a:ext>
            </a:extLst>
          </p:cNvPr>
          <p:cNvSpPr/>
          <p:nvPr/>
        </p:nvSpPr>
        <p:spPr>
          <a:xfrm>
            <a:off x="7388644" y="513986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344216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randombar(horizontal)">
                                      <p:cBhvr>
                                        <p:cTn id="7" dur="500"/>
                                        <p:tgtEl>
                                          <p:spTgt spid="6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randombar(horizontal)">
                                      <p:cBhvr>
                                        <p:cTn id="10" dur="500"/>
                                        <p:tgtEl>
                                          <p:spTgt spid="62"/>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animEffect transition="in" filter="randombar(horizontal)">
                                      <p:cBhvr>
                                        <p:cTn id="13" dur="500"/>
                                        <p:tgtEl>
                                          <p:spTgt spid="63"/>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65"/>
                                        </p:tgtEl>
                                        <p:attrNameLst>
                                          <p:attrName>style.visibility</p:attrName>
                                        </p:attrNameLst>
                                      </p:cBhvr>
                                      <p:to>
                                        <p:strVal val="visible"/>
                                      </p:to>
                                    </p:set>
                                    <p:animEffect transition="in" filter="randombar(horizontal)">
                                      <p:cBhvr>
                                        <p:cTn id="16" dur="500"/>
                                        <p:tgtEl>
                                          <p:spTgt spid="65"/>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randombar(horizontal)">
                                      <p:cBhvr>
                                        <p:cTn id="24" dur="500"/>
                                        <p:tgtEl>
                                          <p:spTgt spid="35"/>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randombar(horizontal)">
                                      <p:cBhvr>
                                        <p:cTn id="27" dur="500"/>
                                        <p:tgtEl>
                                          <p:spTgt spid="36"/>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randombar(horizontal)">
                                      <p:cBhvr>
                                        <p:cTn id="30" dur="500"/>
                                        <p:tgtEl>
                                          <p:spTgt spid="37"/>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randombar(horizontal)">
                                      <p:cBhvr>
                                        <p:cTn id="33" dur="500"/>
                                        <p:tgtEl>
                                          <p:spTgt spid="38"/>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randombar(horizontal)">
                                      <p:cBhvr>
                                        <p:cTn id="36" dur="500"/>
                                        <p:tgtEl>
                                          <p:spTgt spid="40"/>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randombar(horizontal)">
                                      <p:cBhvr>
                                        <p:cTn id="39" dur="500"/>
                                        <p:tgtEl>
                                          <p:spTgt spid="66"/>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randombar(horizontal)">
                                      <p:cBhvr>
                                        <p:cTn id="44" dur="500"/>
                                        <p:tgtEl>
                                          <p:spTgt spid="44"/>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randombar(horizontal)">
                                      <p:cBhvr>
                                        <p:cTn id="49" dur="500"/>
                                        <p:tgtEl>
                                          <p:spTgt spid="45"/>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randombar(horizontal)">
                                      <p:cBhvr>
                                        <p:cTn id="52" dur="500"/>
                                        <p:tgtEl>
                                          <p:spTgt spid="47"/>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randombar(horizontal)">
                                      <p:cBhvr>
                                        <p:cTn id="55" dur="500"/>
                                        <p:tgtEl>
                                          <p:spTgt spid="48"/>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randombar(horizontal)">
                                      <p:cBhvr>
                                        <p:cTn id="58" dur="500"/>
                                        <p:tgtEl>
                                          <p:spTgt spid="67"/>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randombar(horizontal)">
                                      <p:cBhvr>
                                        <p:cTn id="63" dur="500"/>
                                        <p:tgtEl>
                                          <p:spTgt spid="52"/>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68"/>
                                        </p:tgtEl>
                                        <p:attrNameLst>
                                          <p:attrName>style.visibility</p:attrName>
                                        </p:attrNameLst>
                                      </p:cBhvr>
                                      <p:to>
                                        <p:strVal val="visible"/>
                                      </p:to>
                                    </p:set>
                                    <p:animEffect transition="in" filter="randombar(horizontal)">
                                      <p:cBhvr>
                                        <p:cTn id="66" dur="500"/>
                                        <p:tgtEl>
                                          <p:spTgt spid="68"/>
                                        </p:tgtEl>
                                      </p:cBhvr>
                                    </p:animEffect>
                                  </p:childTnLst>
                                </p:cTn>
                              </p:par>
                            </p:childTnLst>
                          </p:cTn>
                        </p:par>
                      </p:childTnLst>
                    </p:cTn>
                  </p:par>
                  <p:par>
                    <p:cTn id="67" fill="hold">
                      <p:stCondLst>
                        <p:cond delay="indefinite"/>
                      </p:stCondLst>
                      <p:childTnLst>
                        <p:par>
                          <p:cTn id="68" fill="hold">
                            <p:stCondLst>
                              <p:cond delay="0"/>
                            </p:stCondLst>
                            <p:childTnLst>
                              <p:par>
                                <p:cTn id="69" presetID="14" presetClass="entr" presetSubtype="10" fill="hold" grpId="0" nodeType="clickEffect">
                                  <p:stCondLst>
                                    <p:cond delay="0"/>
                                  </p:stCondLst>
                                  <p:childTnLst>
                                    <p:set>
                                      <p:cBhvr>
                                        <p:cTn id="70" dur="1" fill="hold">
                                          <p:stCondLst>
                                            <p:cond delay="0"/>
                                          </p:stCondLst>
                                        </p:cTn>
                                        <p:tgtEl>
                                          <p:spTgt spid="69"/>
                                        </p:tgtEl>
                                        <p:attrNameLst>
                                          <p:attrName>style.visibility</p:attrName>
                                        </p:attrNameLst>
                                      </p:cBhvr>
                                      <p:to>
                                        <p:strVal val="visible"/>
                                      </p:to>
                                    </p:set>
                                    <p:animEffect transition="in" filter="randombar(horizontal)">
                                      <p:cBhvr>
                                        <p:cTn id="71" dur="500"/>
                                        <p:tgtEl>
                                          <p:spTgt spid="69"/>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55"/>
                                        </p:tgtEl>
                                        <p:attrNameLst>
                                          <p:attrName>style.visibility</p:attrName>
                                        </p:attrNameLst>
                                      </p:cBhvr>
                                      <p:to>
                                        <p:strVal val="visible"/>
                                      </p:to>
                                    </p:set>
                                    <p:animEffect transition="in" filter="randombar(horizontal)">
                                      <p:cBhvr>
                                        <p:cTn id="74" dur="500"/>
                                        <p:tgtEl>
                                          <p:spTgt spid="55"/>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58"/>
                                        </p:tgtEl>
                                        <p:attrNameLst>
                                          <p:attrName>style.visibility</p:attrName>
                                        </p:attrNameLst>
                                      </p:cBhvr>
                                      <p:to>
                                        <p:strVal val="visible"/>
                                      </p:to>
                                    </p:set>
                                    <p:animEffect transition="in" filter="randombar(horizontal)">
                                      <p:cBhvr>
                                        <p:cTn id="77" dur="500"/>
                                        <p:tgtEl>
                                          <p:spTgt spid="58"/>
                                        </p:tgtEl>
                                      </p:cBhvr>
                                    </p:animEffect>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grpId="0" nodeType="clickEffect">
                                  <p:stCondLst>
                                    <p:cond delay="0"/>
                                  </p:stCondLst>
                                  <p:childTnLst>
                                    <p:set>
                                      <p:cBhvr>
                                        <p:cTn id="81" dur="1" fill="hold">
                                          <p:stCondLst>
                                            <p:cond delay="0"/>
                                          </p:stCondLst>
                                        </p:cTn>
                                        <p:tgtEl>
                                          <p:spTgt spid="59"/>
                                        </p:tgtEl>
                                        <p:attrNameLst>
                                          <p:attrName>style.visibility</p:attrName>
                                        </p:attrNameLst>
                                      </p:cBhvr>
                                      <p:to>
                                        <p:strVal val="visible"/>
                                      </p:to>
                                    </p:set>
                                    <p:animEffect transition="in" filter="randombar(horizontal)">
                                      <p:cBhvr>
                                        <p:cTn id="82" dur="500"/>
                                        <p:tgtEl>
                                          <p:spTgt spid="59"/>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randombar(horizontal)">
                                      <p:cBhvr>
                                        <p:cTn id="8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35" grpId="0"/>
      <p:bldP spid="36" grpId="0" animBg="1"/>
      <p:bldP spid="37" grpId="0" animBg="1"/>
      <p:bldP spid="38" grpId="0" animBg="1"/>
      <p:bldP spid="40" grpId="0" animBg="1"/>
      <p:bldP spid="44" grpId="0"/>
      <p:bldP spid="45" grpId="0"/>
      <p:bldP spid="47" grpId="0" animBg="1"/>
      <p:bldP spid="48" grpId="0" animBg="1"/>
      <p:bldP spid="52" grpId="0"/>
      <p:bldP spid="55" grpId="0"/>
      <p:bldP spid="58" grpId="0" animBg="1"/>
      <p:bldP spid="59" grpId="0"/>
      <p:bldP spid="60" grpId="0" animBg="1"/>
      <p:bldP spid="62" grpId="0" animBg="1"/>
      <p:bldP spid="63" grpId="0" animBg="1"/>
      <p:bldP spid="65" grpId="0" animBg="1"/>
      <p:bldP spid="66" grpId="0" animBg="1"/>
      <p:bldP spid="67" grpId="0" animBg="1"/>
      <p:bldP spid="68" grpId="0" animBg="1"/>
      <p:bldP spid="6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3CC7966-A1BF-0694-149C-6374CCAAD05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2022-23</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4" name="Footer Placeholder 3">
            <a:extLst>
              <a:ext uri="{FF2B5EF4-FFF2-40B4-BE49-F238E27FC236}">
                <a16:creationId xmlns:a16="http://schemas.microsoft.com/office/drawing/2014/main" id="{F689DB95-1525-D8B3-F192-FAE7FC074F1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Data Structures and Applications – Dept. of AIML</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5" name="Slide Number Placeholder 4">
            <a:extLst>
              <a:ext uri="{FF2B5EF4-FFF2-40B4-BE49-F238E27FC236}">
                <a16:creationId xmlns:a16="http://schemas.microsoft.com/office/drawing/2014/main" id="{D11E8A4B-2798-7B73-2E20-11D8C102FB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100" b="0" i="0" u="none" strike="noStrike" kern="1200" cap="none" spc="0" normalizeH="0" baseline="0" noProof="0" smtClean="0">
                <a:ln>
                  <a:noFill/>
                </a:ln>
                <a:solidFill>
                  <a:prstClr val="black">
                    <a:tint val="75000"/>
                  </a:prstClr>
                </a:solidFill>
                <a:effectLst/>
                <a:uLnTx/>
                <a:uFillTx/>
                <a:latin typeface="Source Sans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6" name="TextBox 5">
            <a:extLst>
              <a:ext uri="{FF2B5EF4-FFF2-40B4-BE49-F238E27FC236}">
                <a16:creationId xmlns:a16="http://schemas.microsoft.com/office/drawing/2014/main" id="{3C9B8BDE-B546-F4D6-7C8E-F617AE49F2B4}"/>
              </a:ext>
            </a:extLst>
          </p:cNvPr>
          <p:cNvSpPr txBox="1"/>
          <p:nvPr/>
        </p:nvSpPr>
        <p:spPr>
          <a:xfrm>
            <a:off x="955091" y="658562"/>
            <a:ext cx="3490404"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K=K+1=&gt;K=6</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
        <p:nvSpPr>
          <p:cNvPr id="7" name="TextBox 6">
            <a:extLst>
              <a:ext uri="{FF2B5EF4-FFF2-40B4-BE49-F238E27FC236}">
                <a16:creationId xmlns:a16="http://schemas.microsoft.com/office/drawing/2014/main" id="{2665292D-12F4-1217-F5E2-993111161887}"/>
              </a:ext>
            </a:extLst>
          </p:cNvPr>
          <p:cNvSpPr txBox="1"/>
          <p:nvPr/>
        </p:nvSpPr>
        <p:spPr>
          <a:xfrm>
            <a:off x="988380" y="1050401"/>
            <a:ext cx="9425127" cy="18158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REPEAT WHILE K&lt;=MAX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     6&lt;=5-&gt;FALSE,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70C0"/>
                </a:solidFill>
                <a:effectLst/>
                <a:uLnTx/>
                <a:uFillTx/>
                <a:latin typeface="Book Antiqua" panose="02040602050305030304" pitchFamily="18" charset="0"/>
                <a:ea typeface="+mn-ea"/>
                <a:cs typeface="Arial" panose="020B0604020202020204" pitchFamily="34" charset="0"/>
              </a:rPr>
              <a:t>THE END AND INDEX=5</a:t>
            </a:r>
            <a:endParaRPr kumimoji="0" lang="en-IN" sz="2800" b="1" i="1" u="none" strike="noStrike" kern="1200" cap="none" spc="0" normalizeH="0" baseline="0" noProof="0" dirty="0">
              <a:ln>
                <a:noFill/>
              </a:ln>
              <a:solidFill>
                <a:srgbClr val="0070C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28375588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1904A2-66A7-9C3E-3097-A81F08C20323}"/>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3254367F-7283-9864-EC29-3814A9D86CAA}"/>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6A58A87F-707C-49F0-8E24-5ECF48AD5CDA}"/>
              </a:ext>
            </a:extLst>
          </p:cNvPr>
          <p:cNvSpPr>
            <a:spLocks noGrp="1"/>
          </p:cNvSpPr>
          <p:nvPr>
            <p:ph type="sldNum" sz="quarter" idx="12"/>
          </p:nvPr>
        </p:nvSpPr>
        <p:spPr/>
        <p:txBody>
          <a:bodyPr/>
          <a:lstStyle/>
          <a:p>
            <a:fld id="{294A09A9-5501-47C1-A89A-A340965A2BE2}" type="slidenum">
              <a:rPr lang="en-US" smtClean="0"/>
              <a:pPr/>
              <a:t>50</a:t>
            </a:fld>
            <a:endParaRPr lang="en-US" dirty="0"/>
          </a:p>
        </p:txBody>
      </p:sp>
      <p:sp>
        <p:nvSpPr>
          <p:cNvPr id="6" name="TextBox 5">
            <a:extLst>
              <a:ext uri="{FF2B5EF4-FFF2-40B4-BE49-F238E27FC236}">
                <a16:creationId xmlns:a16="http://schemas.microsoft.com/office/drawing/2014/main" id="{0059B7D1-7776-0641-986A-5B6385666E54}"/>
              </a:ext>
            </a:extLst>
          </p:cNvPr>
          <p:cNvSpPr txBox="1"/>
          <p:nvPr/>
        </p:nvSpPr>
        <p:spPr>
          <a:xfrm>
            <a:off x="457200" y="418332"/>
            <a:ext cx="3238387" cy="523220"/>
          </a:xfrm>
          <a:prstGeom prst="rect">
            <a:avLst/>
          </a:prstGeom>
          <a:noFill/>
        </p:spPr>
        <p:txBody>
          <a:bodyPr wrap="none" rtlCol="0">
            <a:spAutoFit/>
          </a:bodyPr>
          <a:lstStyle/>
          <a:p>
            <a:r>
              <a:rPr lang="en-US" sz="2800" b="1" dirty="0">
                <a:latin typeface="Book Antiqua" panose="02040602050305030304" pitchFamily="18" charset="0"/>
              </a:rPr>
              <a:t>34  )  POP UNTIL (</a:t>
            </a:r>
            <a:endParaRPr lang="en-IN" sz="2800" b="1" dirty="0">
              <a:latin typeface="Book Antiqua" panose="02040602050305030304" pitchFamily="18" charset="0"/>
            </a:endParaRPr>
          </a:p>
        </p:txBody>
      </p:sp>
      <p:sp>
        <p:nvSpPr>
          <p:cNvPr id="8" name="TextBox 7">
            <a:extLst>
              <a:ext uri="{FF2B5EF4-FFF2-40B4-BE49-F238E27FC236}">
                <a16:creationId xmlns:a16="http://schemas.microsoft.com/office/drawing/2014/main" id="{A3618628-8F24-D407-9422-0974DBCA7BC4}"/>
              </a:ext>
            </a:extLst>
          </p:cNvPr>
          <p:cNvSpPr txBox="1"/>
          <p:nvPr/>
        </p:nvSpPr>
        <p:spPr>
          <a:xfrm>
            <a:off x="4139417" y="1059803"/>
            <a:ext cx="4560699" cy="553998"/>
          </a:xfrm>
          <a:prstGeom prst="rect">
            <a:avLst/>
          </a:prstGeom>
          <a:noFill/>
        </p:spPr>
        <p:txBody>
          <a:bodyPr wrap="square" rtlCol="0">
            <a:spAutoFit/>
          </a:bodyPr>
          <a:lstStyle/>
          <a:p>
            <a:r>
              <a:rPr lang="en-US" sz="3000" dirty="0">
                <a:solidFill>
                  <a:srgbClr val="C00000"/>
                </a:solidFill>
                <a:latin typeface="Book Antiqua" panose="02040602050305030304" pitchFamily="18" charset="0"/>
              </a:rPr>
              <a:t>HABC+D*+F*G*E**J+</a:t>
            </a:r>
            <a:endParaRPr lang="en-IN" sz="3000" dirty="0">
              <a:solidFill>
                <a:srgbClr val="C00000"/>
              </a:solidFill>
              <a:latin typeface="Book Antiqua" panose="02040602050305030304" pitchFamily="18" charset="0"/>
            </a:endParaRPr>
          </a:p>
        </p:txBody>
      </p:sp>
    </p:spTree>
    <p:extLst>
      <p:ext uri="{BB962C8B-B14F-4D97-AF65-F5344CB8AC3E}">
        <p14:creationId xmlns:p14="http://schemas.microsoft.com/office/powerpoint/2010/main" val="146148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6540ABA-08DA-D3D3-BE99-42D834F29ABF}"/>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BF1FCBCB-DC17-AA33-B9FB-CE9ED9B25685}"/>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E544BF16-C376-F01F-4917-60B7DE07FCAA}"/>
              </a:ext>
            </a:extLst>
          </p:cNvPr>
          <p:cNvSpPr>
            <a:spLocks noGrp="1"/>
          </p:cNvSpPr>
          <p:nvPr>
            <p:ph type="sldNum" sz="quarter" idx="12"/>
          </p:nvPr>
        </p:nvSpPr>
        <p:spPr>
          <a:xfrm>
            <a:off x="8973467" y="6454235"/>
            <a:ext cx="2743200" cy="365125"/>
          </a:xfrm>
        </p:spPr>
        <p:txBody>
          <a:bodyPr/>
          <a:lstStyle/>
          <a:p>
            <a:fld id="{294A09A9-5501-47C1-A89A-A340965A2BE2}" type="slidenum">
              <a:rPr lang="en-US" smtClean="0"/>
              <a:pPr/>
              <a:t>51</a:t>
            </a:fld>
            <a:endParaRPr lang="en-US" dirty="0"/>
          </a:p>
        </p:txBody>
      </p:sp>
      <p:sp>
        <p:nvSpPr>
          <p:cNvPr id="6" name="Title 1">
            <a:extLst>
              <a:ext uri="{FF2B5EF4-FFF2-40B4-BE49-F238E27FC236}">
                <a16:creationId xmlns:a16="http://schemas.microsoft.com/office/drawing/2014/main" id="{A521BB3D-0CA5-441A-8DCB-52DE75AD20F7}"/>
              </a:ext>
            </a:extLst>
          </p:cNvPr>
          <p:cNvSpPr>
            <a:spLocks noGrp="1"/>
          </p:cNvSpPr>
          <p:nvPr>
            <p:ph type="title"/>
          </p:nvPr>
        </p:nvSpPr>
        <p:spPr>
          <a:xfrm>
            <a:off x="173115" y="221202"/>
            <a:ext cx="10613254" cy="1325563"/>
          </a:xfrm>
        </p:spPr>
        <p:txBody>
          <a:bodyPr/>
          <a:lstStyle/>
          <a:p>
            <a:pPr algn="just"/>
            <a:r>
              <a:rPr lang="en-US" b="1" i="1" dirty="0">
                <a:solidFill>
                  <a:srgbClr val="0070C0"/>
                </a:solidFill>
                <a:latin typeface="Book Antiqua" panose="02040602050305030304" pitchFamily="18" charset="0"/>
              </a:rPr>
              <a:t>Convert following expression from INFIX to PREFIX.</a:t>
            </a:r>
            <a:endParaRPr lang="en-IN" b="1" i="1" dirty="0">
              <a:solidFill>
                <a:srgbClr val="0070C0"/>
              </a:solidFill>
              <a:latin typeface="Book Antiqua" panose="02040602050305030304" pitchFamily="18" charset="0"/>
            </a:endParaRPr>
          </a:p>
        </p:txBody>
      </p:sp>
      <p:sp>
        <p:nvSpPr>
          <p:cNvPr id="7" name="TextBox 6">
            <a:extLst>
              <a:ext uri="{FF2B5EF4-FFF2-40B4-BE49-F238E27FC236}">
                <a16:creationId xmlns:a16="http://schemas.microsoft.com/office/drawing/2014/main" id="{87671185-A1A0-7E25-4EFF-E7A01053D207}"/>
              </a:ext>
            </a:extLst>
          </p:cNvPr>
          <p:cNvSpPr txBox="1"/>
          <p:nvPr/>
        </p:nvSpPr>
        <p:spPr>
          <a:xfrm>
            <a:off x="891585" y="1464815"/>
            <a:ext cx="6575839"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((H*((((A+((B+C)*D))*F)*G)*E))+J)</a:t>
            </a:r>
            <a:endParaRPr lang="en-IN" sz="3200" b="1" dirty="0">
              <a:solidFill>
                <a:srgbClr val="7030A0"/>
              </a:solidFill>
              <a:latin typeface="Book Antiqua" panose="02040602050305030304" pitchFamily="18" charset="0"/>
            </a:endParaRPr>
          </a:p>
        </p:txBody>
      </p:sp>
      <p:sp>
        <p:nvSpPr>
          <p:cNvPr id="8" name="TextBox 7">
            <a:extLst>
              <a:ext uri="{FF2B5EF4-FFF2-40B4-BE49-F238E27FC236}">
                <a16:creationId xmlns:a16="http://schemas.microsoft.com/office/drawing/2014/main" id="{6864418E-0E47-5F61-180D-B6052B7EE5D3}"/>
              </a:ext>
            </a:extLst>
          </p:cNvPr>
          <p:cNvSpPr txBox="1"/>
          <p:nvPr/>
        </p:nvSpPr>
        <p:spPr>
          <a:xfrm>
            <a:off x="532660" y="2565647"/>
            <a:ext cx="3637534" cy="523220"/>
          </a:xfrm>
          <a:prstGeom prst="rect">
            <a:avLst/>
          </a:prstGeom>
          <a:noFill/>
        </p:spPr>
        <p:txBody>
          <a:bodyPr wrap="none" rtlCol="0">
            <a:spAutoFit/>
          </a:bodyPr>
          <a:lstStyle/>
          <a:p>
            <a:r>
              <a:rPr lang="en-US" sz="2800" b="1" dirty="0">
                <a:latin typeface="Book Antiqua" panose="02040602050305030304" pitchFamily="18" charset="0"/>
              </a:rPr>
              <a:t>1. ) PUSH to STACK</a:t>
            </a:r>
            <a:endParaRPr lang="en-IN" sz="2800" b="1" dirty="0">
              <a:latin typeface="Book Antiqua" panose="02040602050305030304" pitchFamily="18" charset="0"/>
            </a:endParaRPr>
          </a:p>
        </p:txBody>
      </p:sp>
      <p:sp>
        <p:nvSpPr>
          <p:cNvPr id="9" name="Rectangle 8">
            <a:extLst>
              <a:ext uri="{FF2B5EF4-FFF2-40B4-BE49-F238E27FC236}">
                <a16:creationId xmlns:a16="http://schemas.microsoft.com/office/drawing/2014/main" id="{82BC1518-43E9-0201-C724-37C0A6362750}"/>
              </a:ext>
            </a:extLst>
          </p:cNvPr>
          <p:cNvSpPr/>
          <p:nvPr/>
        </p:nvSpPr>
        <p:spPr>
          <a:xfrm>
            <a:off x="4474344" y="260281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2" name="TextBox 11">
            <a:extLst>
              <a:ext uri="{FF2B5EF4-FFF2-40B4-BE49-F238E27FC236}">
                <a16:creationId xmlns:a16="http://schemas.microsoft.com/office/drawing/2014/main" id="{869BBEFF-D830-6549-93FE-60B96368C95A}"/>
              </a:ext>
            </a:extLst>
          </p:cNvPr>
          <p:cNvSpPr txBox="1"/>
          <p:nvPr/>
        </p:nvSpPr>
        <p:spPr>
          <a:xfrm>
            <a:off x="532660" y="3245914"/>
            <a:ext cx="1930337" cy="523220"/>
          </a:xfrm>
          <a:prstGeom prst="rect">
            <a:avLst/>
          </a:prstGeom>
          <a:noFill/>
        </p:spPr>
        <p:txBody>
          <a:bodyPr wrap="none" rtlCol="0">
            <a:spAutoFit/>
          </a:bodyPr>
          <a:lstStyle/>
          <a:p>
            <a:r>
              <a:rPr lang="en-US" sz="2800" b="1" dirty="0">
                <a:latin typeface="Book Antiqua" panose="02040602050305030304" pitchFamily="18" charset="0"/>
              </a:rPr>
              <a:t>2. J PRINT</a:t>
            </a:r>
            <a:endParaRPr lang="en-IN" sz="2800" b="1" dirty="0">
              <a:latin typeface="Book Antiqua" panose="02040602050305030304" pitchFamily="18" charset="0"/>
            </a:endParaRPr>
          </a:p>
        </p:txBody>
      </p:sp>
      <p:sp>
        <p:nvSpPr>
          <p:cNvPr id="16" name="TextBox 15">
            <a:extLst>
              <a:ext uri="{FF2B5EF4-FFF2-40B4-BE49-F238E27FC236}">
                <a16:creationId xmlns:a16="http://schemas.microsoft.com/office/drawing/2014/main" id="{91BD27E1-A41C-DFB1-7B6A-EF56E2DD8A1D}"/>
              </a:ext>
            </a:extLst>
          </p:cNvPr>
          <p:cNvSpPr txBox="1"/>
          <p:nvPr/>
        </p:nvSpPr>
        <p:spPr>
          <a:xfrm>
            <a:off x="457200" y="4512736"/>
            <a:ext cx="1869423" cy="523220"/>
          </a:xfrm>
          <a:prstGeom prst="rect">
            <a:avLst/>
          </a:prstGeom>
          <a:noFill/>
        </p:spPr>
        <p:txBody>
          <a:bodyPr wrap="none" rtlCol="0">
            <a:spAutoFit/>
          </a:bodyPr>
          <a:lstStyle/>
          <a:p>
            <a:r>
              <a:rPr lang="en-US" sz="2800" b="1" dirty="0">
                <a:latin typeface="Book Antiqua" panose="02040602050305030304" pitchFamily="18" charset="0"/>
              </a:rPr>
              <a:t>3. + PUSH</a:t>
            </a:r>
            <a:endParaRPr lang="en-IN" sz="2800" b="1" dirty="0">
              <a:latin typeface="Book Antiqua" panose="02040602050305030304" pitchFamily="18" charset="0"/>
            </a:endParaRPr>
          </a:p>
        </p:txBody>
      </p:sp>
      <p:sp>
        <p:nvSpPr>
          <p:cNvPr id="17" name="Rectangle 16">
            <a:extLst>
              <a:ext uri="{FF2B5EF4-FFF2-40B4-BE49-F238E27FC236}">
                <a16:creationId xmlns:a16="http://schemas.microsoft.com/office/drawing/2014/main" id="{BBB8FB37-0D75-8E1A-50E6-2B1102038402}"/>
              </a:ext>
            </a:extLst>
          </p:cNvPr>
          <p:cNvSpPr/>
          <p:nvPr/>
        </p:nvSpPr>
        <p:spPr>
          <a:xfrm>
            <a:off x="4398883" y="522719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8" name="Rectangle 17">
            <a:extLst>
              <a:ext uri="{FF2B5EF4-FFF2-40B4-BE49-F238E27FC236}">
                <a16:creationId xmlns:a16="http://schemas.microsoft.com/office/drawing/2014/main" id="{8302086F-D53A-310B-5F2C-ABFAFF66E6F7}"/>
              </a:ext>
            </a:extLst>
          </p:cNvPr>
          <p:cNvSpPr/>
          <p:nvPr/>
        </p:nvSpPr>
        <p:spPr>
          <a:xfrm>
            <a:off x="4398883" y="474028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0" name="TextBox 19">
            <a:extLst>
              <a:ext uri="{FF2B5EF4-FFF2-40B4-BE49-F238E27FC236}">
                <a16:creationId xmlns:a16="http://schemas.microsoft.com/office/drawing/2014/main" id="{3B6AB1EC-6C18-C295-494E-8E0D42E5CFD9}"/>
              </a:ext>
            </a:extLst>
          </p:cNvPr>
          <p:cNvSpPr txBox="1"/>
          <p:nvPr/>
        </p:nvSpPr>
        <p:spPr>
          <a:xfrm>
            <a:off x="6017759" y="2603498"/>
            <a:ext cx="1899879" cy="523220"/>
          </a:xfrm>
          <a:prstGeom prst="rect">
            <a:avLst/>
          </a:prstGeom>
          <a:noFill/>
        </p:spPr>
        <p:txBody>
          <a:bodyPr wrap="none" rtlCol="0">
            <a:spAutoFit/>
          </a:bodyPr>
          <a:lstStyle/>
          <a:p>
            <a:r>
              <a:rPr lang="en-US" sz="2800" b="1" dirty="0">
                <a:latin typeface="Book Antiqua" panose="02040602050305030304" pitchFamily="18" charset="0"/>
              </a:rPr>
              <a:t>4. )  PUSH</a:t>
            </a:r>
            <a:endParaRPr lang="en-IN" sz="2800" b="1" dirty="0">
              <a:latin typeface="Book Antiqua" panose="02040602050305030304" pitchFamily="18" charset="0"/>
            </a:endParaRPr>
          </a:p>
        </p:txBody>
      </p:sp>
      <p:sp>
        <p:nvSpPr>
          <p:cNvPr id="21" name="Rectangle 20">
            <a:extLst>
              <a:ext uri="{FF2B5EF4-FFF2-40B4-BE49-F238E27FC236}">
                <a16:creationId xmlns:a16="http://schemas.microsoft.com/office/drawing/2014/main" id="{C007AF89-3018-C4F4-509D-6E9233C674E2}"/>
              </a:ext>
            </a:extLst>
          </p:cNvPr>
          <p:cNvSpPr/>
          <p:nvPr/>
        </p:nvSpPr>
        <p:spPr>
          <a:xfrm>
            <a:off x="9959442" y="331796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2" name="Rectangle 21">
            <a:extLst>
              <a:ext uri="{FF2B5EF4-FFF2-40B4-BE49-F238E27FC236}">
                <a16:creationId xmlns:a16="http://schemas.microsoft.com/office/drawing/2014/main" id="{95DA3D20-5729-E6BC-8915-0327169F7290}"/>
              </a:ext>
            </a:extLst>
          </p:cNvPr>
          <p:cNvSpPr/>
          <p:nvPr/>
        </p:nvSpPr>
        <p:spPr>
          <a:xfrm>
            <a:off x="9959442" y="283104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3" name="Rectangle 22">
            <a:extLst>
              <a:ext uri="{FF2B5EF4-FFF2-40B4-BE49-F238E27FC236}">
                <a16:creationId xmlns:a16="http://schemas.microsoft.com/office/drawing/2014/main" id="{F11A240F-4C19-1195-9E57-406E8E9ABAD6}"/>
              </a:ext>
            </a:extLst>
          </p:cNvPr>
          <p:cNvSpPr/>
          <p:nvPr/>
        </p:nvSpPr>
        <p:spPr>
          <a:xfrm>
            <a:off x="9959441" y="232262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4" name="TextBox 23">
            <a:extLst>
              <a:ext uri="{FF2B5EF4-FFF2-40B4-BE49-F238E27FC236}">
                <a16:creationId xmlns:a16="http://schemas.microsoft.com/office/drawing/2014/main" id="{14E00FE2-D128-D7A7-BABB-7E5B4BA19D27}"/>
              </a:ext>
            </a:extLst>
          </p:cNvPr>
          <p:cNvSpPr txBox="1"/>
          <p:nvPr/>
        </p:nvSpPr>
        <p:spPr>
          <a:xfrm>
            <a:off x="6017759" y="4396339"/>
            <a:ext cx="1899879" cy="523220"/>
          </a:xfrm>
          <a:prstGeom prst="rect">
            <a:avLst/>
          </a:prstGeom>
          <a:noFill/>
        </p:spPr>
        <p:txBody>
          <a:bodyPr wrap="none" rtlCol="0">
            <a:spAutoFit/>
          </a:bodyPr>
          <a:lstStyle/>
          <a:p>
            <a:r>
              <a:rPr lang="en-US" sz="2800" b="1" dirty="0">
                <a:latin typeface="Book Antiqua" panose="02040602050305030304" pitchFamily="18" charset="0"/>
              </a:rPr>
              <a:t>5. )  PUSH</a:t>
            </a:r>
            <a:endParaRPr lang="en-IN" sz="2800" b="1" dirty="0">
              <a:latin typeface="Book Antiqua" panose="02040602050305030304" pitchFamily="18" charset="0"/>
            </a:endParaRPr>
          </a:p>
        </p:txBody>
      </p:sp>
      <p:sp>
        <p:nvSpPr>
          <p:cNvPr id="2" name="TextBox 1">
            <a:extLst>
              <a:ext uri="{FF2B5EF4-FFF2-40B4-BE49-F238E27FC236}">
                <a16:creationId xmlns:a16="http://schemas.microsoft.com/office/drawing/2014/main" id="{6F9770E3-2932-E4CF-E7D4-765FF3E3AFD5}"/>
              </a:ext>
            </a:extLst>
          </p:cNvPr>
          <p:cNvSpPr txBox="1"/>
          <p:nvPr/>
        </p:nvSpPr>
        <p:spPr>
          <a:xfrm>
            <a:off x="750680" y="2016575"/>
            <a:ext cx="8263801"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Reverse: )J+))E*)G*)F*))D*)C+B((+A((((*H((</a:t>
            </a:r>
            <a:endParaRPr lang="en-IN" sz="3200" b="1" dirty="0">
              <a:solidFill>
                <a:srgbClr val="7030A0"/>
              </a:solidFill>
              <a:latin typeface="Book Antiqua" panose="02040602050305030304" pitchFamily="18" charset="0"/>
            </a:endParaRPr>
          </a:p>
        </p:txBody>
      </p:sp>
      <p:sp>
        <p:nvSpPr>
          <p:cNvPr id="10" name="TextBox 9">
            <a:extLst>
              <a:ext uri="{FF2B5EF4-FFF2-40B4-BE49-F238E27FC236}">
                <a16:creationId xmlns:a16="http://schemas.microsoft.com/office/drawing/2014/main" id="{CE8DD0EE-E317-34EB-FF33-DA8E5F65C266}"/>
              </a:ext>
            </a:extLst>
          </p:cNvPr>
          <p:cNvSpPr txBox="1"/>
          <p:nvPr/>
        </p:nvSpPr>
        <p:spPr>
          <a:xfrm>
            <a:off x="7900766" y="1087682"/>
            <a:ext cx="333746"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J</a:t>
            </a:r>
            <a:endParaRPr lang="en-IN" sz="3000" b="1" dirty="0">
              <a:solidFill>
                <a:srgbClr val="C00000"/>
              </a:solidFill>
              <a:latin typeface="Book Antiqua" panose="02040602050305030304" pitchFamily="18" charset="0"/>
            </a:endParaRPr>
          </a:p>
        </p:txBody>
      </p:sp>
      <p:sp>
        <p:nvSpPr>
          <p:cNvPr id="11" name="Rectangle 10">
            <a:extLst>
              <a:ext uri="{FF2B5EF4-FFF2-40B4-BE49-F238E27FC236}">
                <a16:creationId xmlns:a16="http://schemas.microsoft.com/office/drawing/2014/main" id="{DA3957E8-D6E1-CB02-A0B6-9B5B4F8DB7CB}"/>
              </a:ext>
            </a:extLst>
          </p:cNvPr>
          <p:cNvSpPr/>
          <p:nvPr/>
        </p:nvSpPr>
        <p:spPr>
          <a:xfrm>
            <a:off x="8296123" y="564060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5" name="Rectangle 14">
            <a:extLst>
              <a:ext uri="{FF2B5EF4-FFF2-40B4-BE49-F238E27FC236}">
                <a16:creationId xmlns:a16="http://schemas.microsoft.com/office/drawing/2014/main" id="{2D93895A-E22D-E925-1905-93CD755E5308}"/>
              </a:ext>
            </a:extLst>
          </p:cNvPr>
          <p:cNvSpPr/>
          <p:nvPr/>
        </p:nvSpPr>
        <p:spPr>
          <a:xfrm>
            <a:off x="8296123" y="515368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9" name="Rectangle 28">
            <a:extLst>
              <a:ext uri="{FF2B5EF4-FFF2-40B4-BE49-F238E27FC236}">
                <a16:creationId xmlns:a16="http://schemas.microsoft.com/office/drawing/2014/main" id="{9FF62E1C-8B94-8702-C120-1EA80015E938}"/>
              </a:ext>
            </a:extLst>
          </p:cNvPr>
          <p:cNvSpPr/>
          <p:nvPr/>
        </p:nvSpPr>
        <p:spPr>
          <a:xfrm>
            <a:off x="8296122" y="464526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0" name="Rectangle 29">
            <a:extLst>
              <a:ext uri="{FF2B5EF4-FFF2-40B4-BE49-F238E27FC236}">
                <a16:creationId xmlns:a16="http://schemas.microsoft.com/office/drawing/2014/main" id="{1DA5A0A5-46A6-579D-1076-6F9B36606DE6}"/>
              </a:ext>
            </a:extLst>
          </p:cNvPr>
          <p:cNvSpPr/>
          <p:nvPr/>
        </p:nvSpPr>
        <p:spPr>
          <a:xfrm>
            <a:off x="8296122" y="414192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250676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randombar(horizontal)">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randombar(horizontal)">
                                      <p:cBhvr>
                                        <p:cTn id="25" dur="500"/>
                                        <p:tgtEl>
                                          <p:spTgt spid="16"/>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randombar(horizontal)">
                                      <p:cBhvr>
                                        <p:cTn id="28" dur="500"/>
                                        <p:tgtEl>
                                          <p:spTgt spid="17"/>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randombar(horizontal)">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randombar(horizontal)">
                                      <p:cBhvr>
                                        <p:cTn id="36" dur="500"/>
                                        <p:tgtEl>
                                          <p:spTgt spid="20"/>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randombar(horizontal)">
                                      <p:cBhvr>
                                        <p:cTn id="39" dur="500"/>
                                        <p:tgtEl>
                                          <p:spTgt spid="21"/>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randombar(horizontal)">
                                      <p:cBhvr>
                                        <p:cTn id="42" dur="500"/>
                                        <p:tgtEl>
                                          <p:spTgt spid="22"/>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randombar(horizontal)">
                                      <p:cBhvr>
                                        <p:cTn id="45" dur="5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randombar(horizontal)">
                                      <p:cBhvr>
                                        <p:cTn id="50" dur="500"/>
                                        <p:tgtEl>
                                          <p:spTgt spid="24"/>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randombar(horizontal)">
                                      <p:cBhvr>
                                        <p:cTn id="53" dur="500"/>
                                        <p:tgtEl>
                                          <p:spTgt spid="11"/>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randombar(horizontal)">
                                      <p:cBhvr>
                                        <p:cTn id="56" dur="500"/>
                                        <p:tgtEl>
                                          <p:spTgt spid="15"/>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randombar(horizontal)">
                                      <p:cBhvr>
                                        <p:cTn id="59" dur="500"/>
                                        <p:tgtEl>
                                          <p:spTgt spid="29"/>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randombar(horizontal)">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randombar(horizontal)">
                                      <p:cBhvr>
                                        <p:cTn id="6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2" grpId="0"/>
      <p:bldP spid="16" grpId="0"/>
      <p:bldP spid="17" grpId="0" animBg="1"/>
      <p:bldP spid="18" grpId="0" animBg="1"/>
      <p:bldP spid="20" grpId="0"/>
      <p:bldP spid="21" grpId="0" animBg="1"/>
      <p:bldP spid="22" grpId="0" animBg="1"/>
      <p:bldP spid="23" grpId="0" animBg="1"/>
      <p:bldP spid="24" grpId="0"/>
      <p:bldP spid="2" grpId="0"/>
      <p:bldP spid="10" grpId="0"/>
      <p:bldP spid="11" grpId="0" animBg="1"/>
      <p:bldP spid="15" grpId="0" animBg="1"/>
      <p:bldP spid="29" grpId="0" animBg="1"/>
      <p:bldP spid="3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3CFD137-54F8-3F7D-8935-EDDB3ACAB9E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69D9B64-21A4-7C4F-141E-C129B32A3028}"/>
              </a:ext>
            </a:extLst>
          </p:cNvPr>
          <p:cNvSpPr>
            <a:spLocks noGrp="1"/>
          </p:cNvSpPr>
          <p:nvPr>
            <p:ph type="ftr" sz="quarter" idx="11"/>
          </p:nvPr>
        </p:nvSpPr>
        <p:spPr>
          <a:xfrm>
            <a:off x="2663538" y="6492874"/>
            <a:ext cx="4114800" cy="365125"/>
          </a:xfrm>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3D3A99C2-C612-CED0-69F5-F8186F24D34C}"/>
              </a:ext>
            </a:extLst>
          </p:cNvPr>
          <p:cNvSpPr>
            <a:spLocks noGrp="1"/>
          </p:cNvSpPr>
          <p:nvPr>
            <p:ph type="sldNum" sz="quarter" idx="12"/>
          </p:nvPr>
        </p:nvSpPr>
        <p:spPr>
          <a:xfrm>
            <a:off x="8784864" y="6492875"/>
            <a:ext cx="2743200" cy="365125"/>
          </a:xfrm>
        </p:spPr>
        <p:txBody>
          <a:bodyPr/>
          <a:lstStyle/>
          <a:p>
            <a:fld id="{294A09A9-5501-47C1-A89A-A340965A2BE2}" type="slidenum">
              <a:rPr lang="en-US" smtClean="0"/>
              <a:pPr/>
              <a:t>52</a:t>
            </a:fld>
            <a:endParaRPr lang="en-US" dirty="0"/>
          </a:p>
        </p:txBody>
      </p:sp>
      <p:sp>
        <p:nvSpPr>
          <p:cNvPr id="6" name="TextBox 5">
            <a:extLst>
              <a:ext uri="{FF2B5EF4-FFF2-40B4-BE49-F238E27FC236}">
                <a16:creationId xmlns:a16="http://schemas.microsoft.com/office/drawing/2014/main" id="{E22F5EB7-809B-51BD-47D5-A1561AEF845F}"/>
              </a:ext>
            </a:extLst>
          </p:cNvPr>
          <p:cNvSpPr txBox="1"/>
          <p:nvPr/>
        </p:nvSpPr>
        <p:spPr>
          <a:xfrm>
            <a:off x="646769" y="1412631"/>
            <a:ext cx="2100255" cy="523220"/>
          </a:xfrm>
          <a:prstGeom prst="rect">
            <a:avLst/>
          </a:prstGeom>
          <a:noFill/>
        </p:spPr>
        <p:txBody>
          <a:bodyPr wrap="none" rtlCol="0">
            <a:spAutoFit/>
          </a:bodyPr>
          <a:lstStyle/>
          <a:p>
            <a:r>
              <a:rPr lang="en-US" sz="2800" b="1" dirty="0">
                <a:latin typeface="Book Antiqua" panose="02040602050305030304" pitchFamily="18" charset="0"/>
              </a:rPr>
              <a:t>6. E  PRINT</a:t>
            </a:r>
            <a:endParaRPr lang="en-IN" sz="2800" b="1" dirty="0">
              <a:latin typeface="Book Antiqua" panose="02040602050305030304" pitchFamily="18" charset="0"/>
            </a:endParaRPr>
          </a:p>
        </p:txBody>
      </p:sp>
      <p:sp>
        <p:nvSpPr>
          <p:cNvPr id="12" name="TextBox 11">
            <a:extLst>
              <a:ext uri="{FF2B5EF4-FFF2-40B4-BE49-F238E27FC236}">
                <a16:creationId xmlns:a16="http://schemas.microsoft.com/office/drawing/2014/main" id="{66DD0337-51F5-E2B7-1552-76BB1496082B}"/>
              </a:ext>
            </a:extLst>
          </p:cNvPr>
          <p:cNvSpPr txBox="1"/>
          <p:nvPr/>
        </p:nvSpPr>
        <p:spPr>
          <a:xfrm>
            <a:off x="6954943" y="205916"/>
            <a:ext cx="889987"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JEG</a:t>
            </a:r>
            <a:endParaRPr lang="en-IN" sz="3000" b="1" dirty="0">
              <a:solidFill>
                <a:srgbClr val="C00000"/>
              </a:solidFill>
              <a:latin typeface="Book Antiqua" panose="02040602050305030304" pitchFamily="18" charset="0"/>
            </a:endParaRPr>
          </a:p>
        </p:txBody>
      </p:sp>
      <p:sp>
        <p:nvSpPr>
          <p:cNvPr id="18" name="TextBox 17">
            <a:extLst>
              <a:ext uri="{FF2B5EF4-FFF2-40B4-BE49-F238E27FC236}">
                <a16:creationId xmlns:a16="http://schemas.microsoft.com/office/drawing/2014/main" id="{7F03E3C0-45E1-12B3-AE6C-E76C8DA99930}"/>
              </a:ext>
            </a:extLst>
          </p:cNvPr>
          <p:cNvSpPr txBox="1"/>
          <p:nvPr/>
        </p:nvSpPr>
        <p:spPr>
          <a:xfrm>
            <a:off x="763659" y="3928932"/>
            <a:ext cx="1899879" cy="523220"/>
          </a:xfrm>
          <a:prstGeom prst="rect">
            <a:avLst/>
          </a:prstGeom>
          <a:noFill/>
        </p:spPr>
        <p:txBody>
          <a:bodyPr wrap="none" rtlCol="0">
            <a:spAutoFit/>
          </a:bodyPr>
          <a:lstStyle/>
          <a:p>
            <a:r>
              <a:rPr lang="en-US" sz="2800" b="1" dirty="0">
                <a:latin typeface="Book Antiqua" panose="02040602050305030304" pitchFamily="18" charset="0"/>
              </a:rPr>
              <a:t>7. *  PUSH</a:t>
            </a:r>
            <a:endParaRPr lang="en-IN" sz="2800" b="1" dirty="0">
              <a:latin typeface="Book Antiqua" panose="02040602050305030304" pitchFamily="18" charset="0"/>
            </a:endParaRPr>
          </a:p>
        </p:txBody>
      </p:sp>
      <p:sp>
        <p:nvSpPr>
          <p:cNvPr id="19" name="TextBox 18">
            <a:extLst>
              <a:ext uri="{FF2B5EF4-FFF2-40B4-BE49-F238E27FC236}">
                <a16:creationId xmlns:a16="http://schemas.microsoft.com/office/drawing/2014/main" id="{44A10185-27A1-273C-0FBE-F36A46DFB4B5}"/>
              </a:ext>
            </a:extLst>
          </p:cNvPr>
          <p:cNvSpPr txBox="1"/>
          <p:nvPr/>
        </p:nvSpPr>
        <p:spPr>
          <a:xfrm>
            <a:off x="5626962" y="1162596"/>
            <a:ext cx="1899879" cy="523220"/>
          </a:xfrm>
          <a:prstGeom prst="rect">
            <a:avLst/>
          </a:prstGeom>
          <a:noFill/>
        </p:spPr>
        <p:txBody>
          <a:bodyPr wrap="none" rtlCol="0">
            <a:spAutoFit/>
          </a:bodyPr>
          <a:lstStyle/>
          <a:p>
            <a:r>
              <a:rPr lang="en-US" sz="2800" b="1" dirty="0">
                <a:latin typeface="Book Antiqua" panose="02040602050305030304" pitchFamily="18" charset="0"/>
              </a:rPr>
              <a:t>9. )  PUSH</a:t>
            </a:r>
            <a:endParaRPr lang="en-IN" sz="2800" b="1" dirty="0">
              <a:latin typeface="Book Antiqua" panose="02040602050305030304" pitchFamily="18" charset="0"/>
            </a:endParaRPr>
          </a:p>
        </p:txBody>
      </p:sp>
      <p:sp>
        <p:nvSpPr>
          <p:cNvPr id="26" name="TextBox 25">
            <a:extLst>
              <a:ext uri="{FF2B5EF4-FFF2-40B4-BE49-F238E27FC236}">
                <a16:creationId xmlns:a16="http://schemas.microsoft.com/office/drawing/2014/main" id="{75D130C8-580D-A8A6-39EE-B29B10FA8061}"/>
              </a:ext>
            </a:extLst>
          </p:cNvPr>
          <p:cNvSpPr txBox="1"/>
          <p:nvPr/>
        </p:nvSpPr>
        <p:spPr>
          <a:xfrm>
            <a:off x="6954943" y="3985154"/>
            <a:ext cx="2270173" cy="523220"/>
          </a:xfrm>
          <a:prstGeom prst="rect">
            <a:avLst/>
          </a:prstGeom>
          <a:noFill/>
        </p:spPr>
        <p:txBody>
          <a:bodyPr wrap="none" rtlCol="0">
            <a:spAutoFit/>
          </a:bodyPr>
          <a:lstStyle/>
          <a:p>
            <a:r>
              <a:rPr lang="en-US" sz="2800" b="1" dirty="0">
                <a:latin typeface="Book Antiqua" panose="02040602050305030304" pitchFamily="18" charset="0"/>
              </a:rPr>
              <a:t>10. G PRINT</a:t>
            </a:r>
            <a:endParaRPr lang="en-IN" sz="2800" b="1" dirty="0">
              <a:latin typeface="Book Antiqua" panose="02040602050305030304" pitchFamily="18" charset="0"/>
            </a:endParaRPr>
          </a:p>
        </p:txBody>
      </p:sp>
      <p:sp>
        <p:nvSpPr>
          <p:cNvPr id="34" name="TextBox 33">
            <a:extLst>
              <a:ext uri="{FF2B5EF4-FFF2-40B4-BE49-F238E27FC236}">
                <a16:creationId xmlns:a16="http://schemas.microsoft.com/office/drawing/2014/main" id="{DB0796EE-9309-3963-C4C0-321DD5191343}"/>
              </a:ext>
            </a:extLst>
          </p:cNvPr>
          <p:cNvSpPr txBox="1"/>
          <p:nvPr/>
        </p:nvSpPr>
        <p:spPr>
          <a:xfrm>
            <a:off x="646769" y="490198"/>
            <a:ext cx="6544144" cy="553998"/>
          </a:xfrm>
          <a:prstGeom prst="rect">
            <a:avLst/>
          </a:prstGeom>
          <a:noFill/>
        </p:spPr>
        <p:txBody>
          <a:bodyPr wrap="square">
            <a:spAutoFit/>
          </a:bodyPr>
          <a:lstStyle/>
          <a:p>
            <a:r>
              <a:rPr lang="en-US" sz="3000" b="1" dirty="0">
                <a:solidFill>
                  <a:srgbClr val="7030A0"/>
                </a:solidFill>
                <a:latin typeface="Book Antiqua" panose="02040602050305030304" pitchFamily="18" charset="0"/>
              </a:rPr>
              <a:t>)J+))E*)G*)F*))D*)C+B((+A((((*H((</a:t>
            </a:r>
            <a:endParaRPr lang="en-IN" sz="3000" dirty="0"/>
          </a:p>
        </p:txBody>
      </p:sp>
      <p:sp>
        <p:nvSpPr>
          <p:cNvPr id="35" name="Rectangle 34">
            <a:extLst>
              <a:ext uri="{FF2B5EF4-FFF2-40B4-BE49-F238E27FC236}">
                <a16:creationId xmlns:a16="http://schemas.microsoft.com/office/drawing/2014/main" id="{59D0430E-F659-BD51-7ADD-0A8DE63C575E}"/>
              </a:ext>
            </a:extLst>
          </p:cNvPr>
          <p:cNvSpPr/>
          <p:nvPr/>
        </p:nvSpPr>
        <p:spPr>
          <a:xfrm>
            <a:off x="2946602" y="282716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6" name="Rectangle 35">
            <a:extLst>
              <a:ext uri="{FF2B5EF4-FFF2-40B4-BE49-F238E27FC236}">
                <a16:creationId xmlns:a16="http://schemas.microsoft.com/office/drawing/2014/main" id="{67EADF3A-E60C-7E2D-7417-1B6B96CBE739}"/>
              </a:ext>
            </a:extLst>
          </p:cNvPr>
          <p:cNvSpPr/>
          <p:nvPr/>
        </p:nvSpPr>
        <p:spPr>
          <a:xfrm>
            <a:off x="2946602" y="234024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7" name="Rectangle 36">
            <a:extLst>
              <a:ext uri="{FF2B5EF4-FFF2-40B4-BE49-F238E27FC236}">
                <a16:creationId xmlns:a16="http://schemas.microsoft.com/office/drawing/2014/main" id="{4000DD23-F770-0364-2161-CD5B81D35839}"/>
              </a:ext>
            </a:extLst>
          </p:cNvPr>
          <p:cNvSpPr/>
          <p:nvPr/>
        </p:nvSpPr>
        <p:spPr>
          <a:xfrm>
            <a:off x="2946601" y="183182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8" name="Rectangle 37">
            <a:extLst>
              <a:ext uri="{FF2B5EF4-FFF2-40B4-BE49-F238E27FC236}">
                <a16:creationId xmlns:a16="http://schemas.microsoft.com/office/drawing/2014/main" id="{C155C671-AC03-F634-0794-960CEA427283}"/>
              </a:ext>
            </a:extLst>
          </p:cNvPr>
          <p:cNvSpPr/>
          <p:nvPr/>
        </p:nvSpPr>
        <p:spPr>
          <a:xfrm>
            <a:off x="2946601" y="132847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9" name="Rectangle 38">
            <a:extLst>
              <a:ext uri="{FF2B5EF4-FFF2-40B4-BE49-F238E27FC236}">
                <a16:creationId xmlns:a16="http://schemas.microsoft.com/office/drawing/2014/main" id="{17B064B2-F6C8-70C7-E30D-9B18D0BA46DD}"/>
              </a:ext>
            </a:extLst>
          </p:cNvPr>
          <p:cNvSpPr/>
          <p:nvPr/>
        </p:nvSpPr>
        <p:spPr>
          <a:xfrm>
            <a:off x="2871867" y="574511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0" name="Rectangle 39">
            <a:extLst>
              <a:ext uri="{FF2B5EF4-FFF2-40B4-BE49-F238E27FC236}">
                <a16:creationId xmlns:a16="http://schemas.microsoft.com/office/drawing/2014/main" id="{ACE88192-8C2D-66A8-2B06-B79D91E32F20}"/>
              </a:ext>
            </a:extLst>
          </p:cNvPr>
          <p:cNvSpPr/>
          <p:nvPr/>
        </p:nvSpPr>
        <p:spPr>
          <a:xfrm>
            <a:off x="2871867" y="525820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1" name="Rectangle 40">
            <a:extLst>
              <a:ext uri="{FF2B5EF4-FFF2-40B4-BE49-F238E27FC236}">
                <a16:creationId xmlns:a16="http://schemas.microsoft.com/office/drawing/2014/main" id="{F3245E2A-E699-CC19-8A63-FC3752A41A77}"/>
              </a:ext>
            </a:extLst>
          </p:cNvPr>
          <p:cNvSpPr/>
          <p:nvPr/>
        </p:nvSpPr>
        <p:spPr>
          <a:xfrm>
            <a:off x="2871866" y="474977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2" name="Rectangle 41">
            <a:extLst>
              <a:ext uri="{FF2B5EF4-FFF2-40B4-BE49-F238E27FC236}">
                <a16:creationId xmlns:a16="http://schemas.microsoft.com/office/drawing/2014/main" id="{648DD4FF-E3F5-ED6A-6ED5-32AD24550D8E}"/>
              </a:ext>
            </a:extLst>
          </p:cNvPr>
          <p:cNvSpPr/>
          <p:nvPr/>
        </p:nvSpPr>
        <p:spPr>
          <a:xfrm>
            <a:off x="2871866" y="424643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3" name="Rectangle 42">
            <a:extLst>
              <a:ext uri="{FF2B5EF4-FFF2-40B4-BE49-F238E27FC236}">
                <a16:creationId xmlns:a16="http://schemas.microsoft.com/office/drawing/2014/main" id="{FF57B5BB-F3F5-B6BA-CF62-6623415CE309}"/>
              </a:ext>
            </a:extLst>
          </p:cNvPr>
          <p:cNvSpPr/>
          <p:nvPr/>
        </p:nvSpPr>
        <p:spPr>
          <a:xfrm>
            <a:off x="2868671" y="375951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5" name="Rectangle 44">
            <a:extLst>
              <a:ext uri="{FF2B5EF4-FFF2-40B4-BE49-F238E27FC236}">
                <a16:creationId xmlns:a16="http://schemas.microsoft.com/office/drawing/2014/main" id="{F5E66864-A1CE-798A-6679-E1E67F47DDFD}"/>
              </a:ext>
            </a:extLst>
          </p:cNvPr>
          <p:cNvSpPr/>
          <p:nvPr/>
        </p:nvSpPr>
        <p:spPr>
          <a:xfrm>
            <a:off x="7797360" y="331321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6" name="Rectangle 45">
            <a:extLst>
              <a:ext uri="{FF2B5EF4-FFF2-40B4-BE49-F238E27FC236}">
                <a16:creationId xmlns:a16="http://schemas.microsoft.com/office/drawing/2014/main" id="{5A34FA4A-4D17-E76B-7A6E-56A9A7A2DC98}"/>
              </a:ext>
            </a:extLst>
          </p:cNvPr>
          <p:cNvSpPr/>
          <p:nvPr/>
        </p:nvSpPr>
        <p:spPr>
          <a:xfrm>
            <a:off x="7797360" y="282629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7" name="Rectangle 46">
            <a:extLst>
              <a:ext uri="{FF2B5EF4-FFF2-40B4-BE49-F238E27FC236}">
                <a16:creationId xmlns:a16="http://schemas.microsoft.com/office/drawing/2014/main" id="{FB8589E8-E4E8-4EDA-C5C1-390661FC9F34}"/>
              </a:ext>
            </a:extLst>
          </p:cNvPr>
          <p:cNvSpPr/>
          <p:nvPr/>
        </p:nvSpPr>
        <p:spPr>
          <a:xfrm>
            <a:off x="7797359" y="231787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8" name="Rectangle 47">
            <a:extLst>
              <a:ext uri="{FF2B5EF4-FFF2-40B4-BE49-F238E27FC236}">
                <a16:creationId xmlns:a16="http://schemas.microsoft.com/office/drawing/2014/main" id="{6DFFA0E2-1ED6-61EC-93EB-33A07C8DEE40}"/>
              </a:ext>
            </a:extLst>
          </p:cNvPr>
          <p:cNvSpPr/>
          <p:nvPr/>
        </p:nvSpPr>
        <p:spPr>
          <a:xfrm>
            <a:off x="7797359" y="181453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9" name="Rectangle 48">
            <a:extLst>
              <a:ext uri="{FF2B5EF4-FFF2-40B4-BE49-F238E27FC236}">
                <a16:creationId xmlns:a16="http://schemas.microsoft.com/office/drawing/2014/main" id="{5A3D3D29-9736-2377-39D6-131C55D90FAC}"/>
              </a:ext>
            </a:extLst>
          </p:cNvPr>
          <p:cNvSpPr/>
          <p:nvPr/>
        </p:nvSpPr>
        <p:spPr>
          <a:xfrm>
            <a:off x="7794164" y="132761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0" name="Rectangle 49">
            <a:extLst>
              <a:ext uri="{FF2B5EF4-FFF2-40B4-BE49-F238E27FC236}">
                <a16:creationId xmlns:a16="http://schemas.microsoft.com/office/drawing/2014/main" id="{D3160520-3C9C-86FA-433F-5736F6253F85}"/>
              </a:ext>
            </a:extLst>
          </p:cNvPr>
          <p:cNvSpPr/>
          <p:nvPr/>
        </p:nvSpPr>
        <p:spPr>
          <a:xfrm>
            <a:off x="7797359" y="84069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372495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randombar(horizontal)">
                                      <p:cBhvr>
                                        <p:cTn id="10" dur="500"/>
                                        <p:tgtEl>
                                          <p:spTgt spid="3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randombar(horizontal)">
                                      <p:cBhvr>
                                        <p:cTn id="13" dur="500"/>
                                        <p:tgtEl>
                                          <p:spTgt spid="3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randombar(horizontal)">
                                      <p:cBhvr>
                                        <p:cTn id="16" dur="500"/>
                                        <p:tgtEl>
                                          <p:spTgt spid="3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randombar(horizontal)">
                                      <p:cBhvr>
                                        <p:cTn id="19" dur="500"/>
                                        <p:tgtEl>
                                          <p:spTgt spid="38"/>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randombar(horizontal)">
                                      <p:cBhvr>
                                        <p:cTn id="24" dur="500"/>
                                        <p:tgtEl>
                                          <p:spTgt spid="18"/>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randombar(horizontal)">
                                      <p:cBhvr>
                                        <p:cTn id="27" dur="500"/>
                                        <p:tgtEl>
                                          <p:spTgt spid="39"/>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randombar(horizontal)">
                                      <p:cBhvr>
                                        <p:cTn id="30" dur="500"/>
                                        <p:tgtEl>
                                          <p:spTgt spid="4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animEffect transition="in" filter="randombar(horizontal)">
                                      <p:cBhvr>
                                        <p:cTn id="33" dur="500"/>
                                        <p:tgtEl>
                                          <p:spTgt spid="41"/>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42"/>
                                        </p:tgtEl>
                                        <p:attrNameLst>
                                          <p:attrName>style.visibility</p:attrName>
                                        </p:attrNameLst>
                                      </p:cBhvr>
                                      <p:to>
                                        <p:strVal val="visible"/>
                                      </p:to>
                                    </p:set>
                                    <p:animEffect transition="in" filter="randombar(horizontal)">
                                      <p:cBhvr>
                                        <p:cTn id="36" dur="500"/>
                                        <p:tgtEl>
                                          <p:spTgt spid="42"/>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randombar(horizontal)">
                                      <p:cBhvr>
                                        <p:cTn id="39" dur="500"/>
                                        <p:tgtEl>
                                          <p:spTgt spid="43"/>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randombar(horizontal)">
                                      <p:cBhvr>
                                        <p:cTn id="44" dur="500"/>
                                        <p:tgtEl>
                                          <p:spTgt spid="19"/>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randombar(horizontal)">
                                      <p:cBhvr>
                                        <p:cTn id="47" dur="500"/>
                                        <p:tgtEl>
                                          <p:spTgt spid="45"/>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randombar(horizontal)">
                                      <p:cBhvr>
                                        <p:cTn id="50" dur="500"/>
                                        <p:tgtEl>
                                          <p:spTgt spid="46"/>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randombar(horizontal)">
                                      <p:cBhvr>
                                        <p:cTn id="53" dur="500"/>
                                        <p:tgtEl>
                                          <p:spTgt spid="47"/>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randombar(horizontal)">
                                      <p:cBhvr>
                                        <p:cTn id="56" dur="500"/>
                                        <p:tgtEl>
                                          <p:spTgt spid="48"/>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randombar(horizontal)">
                                      <p:cBhvr>
                                        <p:cTn id="59" dur="500"/>
                                        <p:tgtEl>
                                          <p:spTgt spid="49"/>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50"/>
                                        </p:tgtEl>
                                        <p:attrNameLst>
                                          <p:attrName>style.visibility</p:attrName>
                                        </p:attrNameLst>
                                      </p:cBhvr>
                                      <p:to>
                                        <p:strVal val="visible"/>
                                      </p:to>
                                    </p:set>
                                    <p:animEffect transition="in" filter="randombar(horizontal)">
                                      <p:cBhvr>
                                        <p:cTn id="62" dur="500"/>
                                        <p:tgtEl>
                                          <p:spTgt spid="50"/>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randombar(horizontal)">
                                      <p:cBhvr>
                                        <p:cTn id="7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8" grpId="0"/>
      <p:bldP spid="19" grpId="0"/>
      <p:bldP spid="26" grpId="0"/>
      <p:bldP spid="35" grpId="0" animBg="1"/>
      <p:bldP spid="36" grpId="0" animBg="1"/>
      <p:bldP spid="37" grpId="0" animBg="1"/>
      <p:bldP spid="38" grpId="0" animBg="1"/>
      <p:bldP spid="39" grpId="0" animBg="1"/>
      <p:bldP spid="40" grpId="0" animBg="1"/>
      <p:bldP spid="41" grpId="0" animBg="1"/>
      <p:bldP spid="42" grpId="0" animBg="1"/>
      <p:bldP spid="43" grpId="0" animBg="1"/>
      <p:bldP spid="45" grpId="0" animBg="1"/>
      <p:bldP spid="46" grpId="0" animBg="1"/>
      <p:bldP spid="47" grpId="0" animBg="1"/>
      <p:bldP spid="48" grpId="0" animBg="1"/>
      <p:bldP spid="49" grpId="0" animBg="1"/>
      <p:bldP spid="50"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3CFD137-54F8-3F7D-8935-EDDB3ACAB9E4}"/>
              </a:ext>
            </a:extLst>
          </p:cNvPr>
          <p:cNvSpPr>
            <a:spLocks noGrp="1"/>
          </p:cNvSpPr>
          <p:nvPr>
            <p:ph type="dt" sz="half" idx="10"/>
          </p:nvPr>
        </p:nvSpPr>
        <p:spPr>
          <a:xfrm>
            <a:off x="83749" y="6428538"/>
            <a:ext cx="2743200" cy="365125"/>
          </a:xfrm>
        </p:spPr>
        <p:txBody>
          <a:bodyPr/>
          <a:lstStyle/>
          <a:p>
            <a:r>
              <a:rPr lang="en-US" dirty="0"/>
              <a:t>2022-23</a:t>
            </a:r>
          </a:p>
        </p:txBody>
      </p:sp>
      <p:sp>
        <p:nvSpPr>
          <p:cNvPr id="4" name="Footer Placeholder 3">
            <a:extLst>
              <a:ext uri="{FF2B5EF4-FFF2-40B4-BE49-F238E27FC236}">
                <a16:creationId xmlns:a16="http://schemas.microsoft.com/office/drawing/2014/main" id="{869D9B64-21A4-7C4F-141E-C129B32A3028}"/>
              </a:ext>
            </a:extLst>
          </p:cNvPr>
          <p:cNvSpPr>
            <a:spLocks noGrp="1"/>
          </p:cNvSpPr>
          <p:nvPr>
            <p:ph type="ftr" sz="quarter" idx="11"/>
          </p:nvPr>
        </p:nvSpPr>
        <p:spPr>
          <a:xfrm>
            <a:off x="2550579" y="6515236"/>
            <a:ext cx="4114800" cy="365125"/>
          </a:xfrm>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3D3A99C2-C612-CED0-69F5-F8186F24D34C}"/>
              </a:ext>
            </a:extLst>
          </p:cNvPr>
          <p:cNvSpPr>
            <a:spLocks noGrp="1"/>
          </p:cNvSpPr>
          <p:nvPr>
            <p:ph type="sldNum" sz="quarter" idx="12"/>
          </p:nvPr>
        </p:nvSpPr>
        <p:spPr/>
        <p:txBody>
          <a:bodyPr/>
          <a:lstStyle/>
          <a:p>
            <a:fld id="{294A09A9-5501-47C1-A89A-A340965A2BE2}" type="slidenum">
              <a:rPr lang="en-US" smtClean="0"/>
              <a:pPr/>
              <a:t>53</a:t>
            </a:fld>
            <a:endParaRPr lang="en-US" dirty="0"/>
          </a:p>
        </p:txBody>
      </p:sp>
      <p:sp>
        <p:nvSpPr>
          <p:cNvPr id="6" name="TextBox 5">
            <a:extLst>
              <a:ext uri="{FF2B5EF4-FFF2-40B4-BE49-F238E27FC236}">
                <a16:creationId xmlns:a16="http://schemas.microsoft.com/office/drawing/2014/main" id="{E22F5EB7-809B-51BD-47D5-A1561AEF845F}"/>
              </a:ext>
            </a:extLst>
          </p:cNvPr>
          <p:cNvSpPr txBox="1"/>
          <p:nvPr/>
        </p:nvSpPr>
        <p:spPr>
          <a:xfrm>
            <a:off x="646769" y="1412631"/>
            <a:ext cx="2079415" cy="523220"/>
          </a:xfrm>
          <a:prstGeom prst="rect">
            <a:avLst/>
          </a:prstGeom>
          <a:noFill/>
        </p:spPr>
        <p:txBody>
          <a:bodyPr wrap="none" rtlCol="0">
            <a:spAutoFit/>
          </a:bodyPr>
          <a:lstStyle/>
          <a:p>
            <a:r>
              <a:rPr lang="en-US" sz="2800" b="1" dirty="0">
                <a:latin typeface="Book Antiqua" panose="02040602050305030304" pitchFamily="18" charset="0"/>
              </a:rPr>
              <a:t>11. *  PUSH</a:t>
            </a:r>
            <a:endParaRPr lang="en-IN" sz="2800" b="1" dirty="0">
              <a:latin typeface="Book Antiqua" panose="02040602050305030304" pitchFamily="18" charset="0"/>
            </a:endParaRPr>
          </a:p>
        </p:txBody>
      </p:sp>
      <p:sp>
        <p:nvSpPr>
          <p:cNvPr id="19" name="TextBox 18">
            <a:extLst>
              <a:ext uri="{FF2B5EF4-FFF2-40B4-BE49-F238E27FC236}">
                <a16:creationId xmlns:a16="http://schemas.microsoft.com/office/drawing/2014/main" id="{44A10185-27A1-273C-0FBE-F36A46DFB4B5}"/>
              </a:ext>
            </a:extLst>
          </p:cNvPr>
          <p:cNvSpPr txBox="1"/>
          <p:nvPr/>
        </p:nvSpPr>
        <p:spPr>
          <a:xfrm>
            <a:off x="5626962" y="1162596"/>
            <a:ext cx="2260555" cy="523220"/>
          </a:xfrm>
          <a:prstGeom prst="rect">
            <a:avLst/>
          </a:prstGeom>
          <a:noFill/>
        </p:spPr>
        <p:txBody>
          <a:bodyPr wrap="none" rtlCol="0">
            <a:spAutoFit/>
          </a:bodyPr>
          <a:lstStyle/>
          <a:p>
            <a:r>
              <a:rPr lang="en-US" sz="2800" b="1" dirty="0">
                <a:latin typeface="Book Antiqua" panose="02040602050305030304" pitchFamily="18" charset="0"/>
              </a:rPr>
              <a:t>13. F  PRINT</a:t>
            </a:r>
            <a:endParaRPr lang="en-IN" sz="2800" b="1" dirty="0">
              <a:latin typeface="Book Antiqua" panose="02040602050305030304" pitchFamily="18" charset="0"/>
            </a:endParaRPr>
          </a:p>
        </p:txBody>
      </p:sp>
      <p:sp>
        <p:nvSpPr>
          <p:cNvPr id="26" name="TextBox 25">
            <a:extLst>
              <a:ext uri="{FF2B5EF4-FFF2-40B4-BE49-F238E27FC236}">
                <a16:creationId xmlns:a16="http://schemas.microsoft.com/office/drawing/2014/main" id="{75D130C8-580D-A8A6-39EE-B29B10FA8061}"/>
              </a:ext>
            </a:extLst>
          </p:cNvPr>
          <p:cNvSpPr txBox="1"/>
          <p:nvPr/>
        </p:nvSpPr>
        <p:spPr>
          <a:xfrm>
            <a:off x="4631800" y="2748121"/>
            <a:ext cx="2040943" cy="523220"/>
          </a:xfrm>
          <a:prstGeom prst="rect">
            <a:avLst/>
          </a:prstGeom>
          <a:noFill/>
        </p:spPr>
        <p:txBody>
          <a:bodyPr wrap="none" rtlCol="0">
            <a:spAutoFit/>
          </a:bodyPr>
          <a:lstStyle/>
          <a:p>
            <a:r>
              <a:rPr lang="en-US" sz="2800" b="1" dirty="0">
                <a:latin typeface="Book Antiqua" panose="02040602050305030304" pitchFamily="18" charset="0"/>
              </a:rPr>
              <a:t>14. * PUSH</a:t>
            </a:r>
            <a:endParaRPr lang="en-IN" sz="2800" b="1" dirty="0">
              <a:latin typeface="Book Antiqua" panose="02040602050305030304" pitchFamily="18" charset="0"/>
            </a:endParaRPr>
          </a:p>
        </p:txBody>
      </p:sp>
      <p:sp>
        <p:nvSpPr>
          <p:cNvPr id="39" name="TextBox 38">
            <a:extLst>
              <a:ext uri="{FF2B5EF4-FFF2-40B4-BE49-F238E27FC236}">
                <a16:creationId xmlns:a16="http://schemas.microsoft.com/office/drawing/2014/main" id="{736306FE-84A2-C2E5-4253-27E13F5B56EB}"/>
              </a:ext>
            </a:extLst>
          </p:cNvPr>
          <p:cNvSpPr txBox="1"/>
          <p:nvPr/>
        </p:nvSpPr>
        <p:spPr>
          <a:xfrm>
            <a:off x="206637" y="2049074"/>
            <a:ext cx="2040943" cy="523220"/>
          </a:xfrm>
          <a:prstGeom prst="rect">
            <a:avLst/>
          </a:prstGeom>
          <a:noFill/>
        </p:spPr>
        <p:txBody>
          <a:bodyPr wrap="none" rtlCol="0">
            <a:spAutoFit/>
          </a:bodyPr>
          <a:lstStyle/>
          <a:p>
            <a:r>
              <a:rPr lang="en-US" sz="2800" b="1" dirty="0">
                <a:latin typeface="Book Antiqua" panose="02040602050305030304" pitchFamily="18" charset="0"/>
              </a:rPr>
              <a:t>12. )  PUSH</a:t>
            </a:r>
            <a:endParaRPr lang="en-IN" sz="2800" b="1" dirty="0">
              <a:latin typeface="Book Antiqua" panose="02040602050305030304" pitchFamily="18" charset="0"/>
            </a:endParaRPr>
          </a:p>
        </p:txBody>
      </p:sp>
      <p:sp>
        <p:nvSpPr>
          <p:cNvPr id="2" name="TextBox 1">
            <a:extLst>
              <a:ext uri="{FF2B5EF4-FFF2-40B4-BE49-F238E27FC236}">
                <a16:creationId xmlns:a16="http://schemas.microsoft.com/office/drawing/2014/main" id="{BA8B83BD-7F10-7E00-4B14-1464E0729819}"/>
              </a:ext>
            </a:extLst>
          </p:cNvPr>
          <p:cNvSpPr txBox="1"/>
          <p:nvPr/>
        </p:nvSpPr>
        <p:spPr>
          <a:xfrm>
            <a:off x="438739" y="288748"/>
            <a:ext cx="6544144" cy="553998"/>
          </a:xfrm>
          <a:prstGeom prst="rect">
            <a:avLst/>
          </a:prstGeom>
          <a:noFill/>
        </p:spPr>
        <p:txBody>
          <a:bodyPr wrap="square">
            <a:spAutoFit/>
          </a:bodyPr>
          <a:lstStyle/>
          <a:p>
            <a:r>
              <a:rPr lang="en-US" sz="3000" b="1" dirty="0">
                <a:solidFill>
                  <a:srgbClr val="7030A0"/>
                </a:solidFill>
                <a:latin typeface="Book Antiqua" panose="02040602050305030304" pitchFamily="18" charset="0"/>
              </a:rPr>
              <a:t>)J+))E*)G*)F*))D*)C+B((+A((((*H((</a:t>
            </a:r>
            <a:endParaRPr lang="en-IN" sz="3000" dirty="0"/>
          </a:p>
        </p:txBody>
      </p:sp>
      <p:sp>
        <p:nvSpPr>
          <p:cNvPr id="7" name="TextBox 6">
            <a:extLst>
              <a:ext uri="{FF2B5EF4-FFF2-40B4-BE49-F238E27FC236}">
                <a16:creationId xmlns:a16="http://schemas.microsoft.com/office/drawing/2014/main" id="{A0AA689F-3D55-B957-49A8-3CCCCE137DB6}"/>
              </a:ext>
            </a:extLst>
          </p:cNvPr>
          <p:cNvSpPr txBox="1"/>
          <p:nvPr/>
        </p:nvSpPr>
        <p:spPr>
          <a:xfrm>
            <a:off x="6954943" y="205916"/>
            <a:ext cx="1103187"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JEGF</a:t>
            </a:r>
            <a:endParaRPr lang="en-IN" sz="3000" b="1" dirty="0">
              <a:solidFill>
                <a:srgbClr val="C00000"/>
              </a:solidFill>
              <a:latin typeface="Book Antiqua" panose="02040602050305030304" pitchFamily="18" charset="0"/>
            </a:endParaRPr>
          </a:p>
        </p:txBody>
      </p:sp>
      <p:sp>
        <p:nvSpPr>
          <p:cNvPr id="8" name="Rectangle 7">
            <a:extLst>
              <a:ext uri="{FF2B5EF4-FFF2-40B4-BE49-F238E27FC236}">
                <a16:creationId xmlns:a16="http://schemas.microsoft.com/office/drawing/2014/main" id="{22CB720C-757F-0D20-DCCE-4BF1D30B6B97}"/>
              </a:ext>
            </a:extLst>
          </p:cNvPr>
          <p:cNvSpPr/>
          <p:nvPr/>
        </p:nvSpPr>
        <p:spPr>
          <a:xfrm>
            <a:off x="3096477" y="388515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9" name="Rectangle 8">
            <a:extLst>
              <a:ext uri="{FF2B5EF4-FFF2-40B4-BE49-F238E27FC236}">
                <a16:creationId xmlns:a16="http://schemas.microsoft.com/office/drawing/2014/main" id="{708E988B-73FA-0011-F0D4-3306FB4B5E80}"/>
              </a:ext>
            </a:extLst>
          </p:cNvPr>
          <p:cNvSpPr/>
          <p:nvPr/>
        </p:nvSpPr>
        <p:spPr>
          <a:xfrm>
            <a:off x="3096477" y="339823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0" name="Rectangle 9">
            <a:extLst>
              <a:ext uri="{FF2B5EF4-FFF2-40B4-BE49-F238E27FC236}">
                <a16:creationId xmlns:a16="http://schemas.microsoft.com/office/drawing/2014/main" id="{771567B8-2DAD-4247-1BDE-AFD5ED7AC6BE}"/>
              </a:ext>
            </a:extLst>
          </p:cNvPr>
          <p:cNvSpPr/>
          <p:nvPr/>
        </p:nvSpPr>
        <p:spPr>
          <a:xfrm>
            <a:off x="3096476" y="288981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3" name="Rectangle 12">
            <a:extLst>
              <a:ext uri="{FF2B5EF4-FFF2-40B4-BE49-F238E27FC236}">
                <a16:creationId xmlns:a16="http://schemas.microsoft.com/office/drawing/2014/main" id="{F5304A1E-E5E0-755E-F1F0-8FCEAF2B4907}"/>
              </a:ext>
            </a:extLst>
          </p:cNvPr>
          <p:cNvSpPr/>
          <p:nvPr/>
        </p:nvSpPr>
        <p:spPr>
          <a:xfrm>
            <a:off x="3096476" y="238646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4" name="Rectangle 13">
            <a:extLst>
              <a:ext uri="{FF2B5EF4-FFF2-40B4-BE49-F238E27FC236}">
                <a16:creationId xmlns:a16="http://schemas.microsoft.com/office/drawing/2014/main" id="{D727EB31-A8FE-C4FF-8E76-23FA5B9FB6F7}"/>
              </a:ext>
            </a:extLst>
          </p:cNvPr>
          <p:cNvSpPr/>
          <p:nvPr/>
        </p:nvSpPr>
        <p:spPr>
          <a:xfrm>
            <a:off x="3093281" y="189954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5" name="Rectangle 14">
            <a:extLst>
              <a:ext uri="{FF2B5EF4-FFF2-40B4-BE49-F238E27FC236}">
                <a16:creationId xmlns:a16="http://schemas.microsoft.com/office/drawing/2014/main" id="{1D936D60-8200-C6A6-A9CF-8B2757BCAC77}"/>
              </a:ext>
            </a:extLst>
          </p:cNvPr>
          <p:cNvSpPr/>
          <p:nvPr/>
        </p:nvSpPr>
        <p:spPr>
          <a:xfrm>
            <a:off x="3096476" y="141263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6" name="Rectangle 15">
            <a:extLst>
              <a:ext uri="{FF2B5EF4-FFF2-40B4-BE49-F238E27FC236}">
                <a16:creationId xmlns:a16="http://schemas.microsoft.com/office/drawing/2014/main" id="{42200E85-2051-4CF1-0875-9EBEAC7F216B}"/>
              </a:ext>
            </a:extLst>
          </p:cNvPr>
          <p:cNvSpPr/>
          <p:nvPr/>
        </p:nvSpPr>
        <p:spPr>
          <a:xfrm>
            <a:off x="3093280" y="94354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7" name="Rectangle 16">
            <a:extLst>
              <a:ext uri="{FF2B5EF4-FFF2-40B4-BE49-F238E27FC236}">
                <a16:creationId xmlns:a16="http://schemas.microsoft.com/office/drawing/2014/main" id="{EE6615DD-D6EB-D6D5-25C6-35FBF05FD5EF}"/>
              </a:ext>
            </a:extLst>
          </p:cNvPr>
          <p:cNvSpPr/>
          <p:nvPr/>
        </p:nvSpPr>
        <p:spPr>
          <a:xfrm>
            <a:off x="1572199" y="605904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8" name="Rectangle 17">
            <a:extLst>
              <a:ext uri="{FF2B5EF4-FFF2-40B4-BE49-F238E27FC236}">
                <a16:creationId xmlns:a16="http://schemas.microsoft.com/office/drawing/2014/main" id="{DA896968-8E71-38A9-1F98-C443DF3B00C4}"/>
              </a:ext>
            </a:extLst>
          </p:cNvPr>
          <p:cNvSpPr/>
          <p:nvPr/>
        </p:nvSpPr>
        <p:spPr>
          <a:xfrm>
            <a:off x="1572199" y="557212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0" name="Rectangle 19">
            <a:extLst>
              <a:ext uri="{FF2B5EF4-FFF2-40B4-BE49-F238E27FC236}">
                <a16:creationId xmlns:a16="http://schemas.microsoft.com/office/drawing/2014/main" id="{34232EE0-56D8-8127-D2F3-A49CB03DFC49}"/>
              </a:ext>
            </a:extLst>
          </p:cNvPr>
          <p:cNvSpPr/>
          <p:nvPr/>
        </p:nvSpPr>
        <p:spPr>
          <a:xfrm>
            <a:off x="1572198" y="506370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1" name="Rectangle 20">
            <a:extLst>
              <a:ext uri="{FF2B5EF4-FFF2-40B4-BE49-F238E27FC236}">
                <a16:creationId xmlns:a16="http://schemas.microsoft.com/office/drawing/2014/main" id="{872E63E8-3863-FD18-ED84-D6A5FACAE986}"/>
              </a:ext>
            </a:extLst>
          </p:cNvPr>
          <p:cNvSpPr/>
          <p:nvPr/>
        </p:nvSpPr>
        <p:spPr>
          <a:xfrm>
            <a:off x="1572198" y="456035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2" name="Rectangle 21">
            <a:extLst>
              <a:ext uri="{FF2B5EF4-FFF2-40B4-BE49-F238E27FC236}">
                <a16:creationId xmlns:a16="http://schemas.microsoft.com/office/drawing/2014/main" id="{A66A8E03-8F71-3F2A-4333-A4B9BDF5AD9D}"/>
              </a:ext>
            </a:extLst>
          </p:cNvPr>
          <p:cNvSpPr/>
          <p:nvPr/>
        </p:nvSpPr>
        <p:spPr>
          <a:xfrm>
            <a:off x="1569003" y="407343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3" name="Rectangle 22">
            <a:extLst>
              <a:ext uri="{FF2B5EF4-FFF2-40B4-BE49-F238E27FC236}">
                <a16:creationId xmlns:a16="http://schemas.microsoft.com/office/drawing/2014/main" id="{76AB6EAB-5C4F-A4B0-697E-C58CDFE3BB7F}"/>
              </a:ext>
            </a:extLst>
          </p:cNvPr>
          <p:cNvSpPr/>
          <p:nvPr/>
        </p:nvSpPr>
        <p:spPr>
          <a:xfrm>
            <a:off x="1572198" y="358652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4" name="Rectangle 23">
            <a:extLst>
              <a:ext uri="{FF2B5EF4-FFF2-40B4-BE49-F238E27FC236}">
                <a16:creationId xmlns:a16="http://schemas.microsoft.com/office/drawing/2014/main" id="{0DC0ADFE-D467-1AE1-4784-E7E50542AEE3}"/>
              </a:ext>
            </a:extLst>
          </p:cNvPr>
          <p:cNvSpPr/>
          <p:nvPr/>
        </p:nvSpPr>
        <p:spPr>
          <a:xfrm>
            <a:off x="1569002" y="311743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5" name="Rectangle 24">
            <a:extLst>
              <a:ext uri="{FF2B5EF4-FFF2-40B4-BE49-F238E27FC236}">
                <a16:creationId xmlns:a16="http://schemas.microsoft.com/office/drawing/2014/main" id="{70842302-95ED-8D98-E083-F8FB37A509C2}"/>
              </a:ext>
            </a:extLst>
          </p:cNvPr>
          <p:cNvSpPr/>
          <p:nvPr/>
        </p:nvSpPr>
        <p:spPr>
          <a:xfrm>
            <a:off x="1572198" y="266489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7" name="Rectangle 26">
            <a:extLst>
              <a:ext uri="{FF2B5EF4-FFF2-40B4-BE49-F238E27FC236}">
                <a16:creationId xmlns:a16="http://schemas.microsoft.com/office/drawing/2014/main" id="{BB646F76-A311-E89E-01C1-F05248A1B3A6}"/>
              </a:ext>
            </a:extLst>
          </p:cNvPr>
          <p:cNvSpPr/>
          <p:nvPr/>
        </p:nvSpPr>
        <p:spPr>
          <a:xfrm>
            <a:off x="8085941" y="412817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8" name="Rectangle 27">
            <a:extLst>
              <a:ext uri="{FF2B5EF4-FFF2-40B4-BE49-F238E27FC236}">
                <a16:creationId xmlns:a16="http://schemas.microsoft.com/office/drawing/2014/main" id="{965D1A21-4808-AF0A-FEDE-617EEF605592}"/>
              </a:ext>
            </a:extLst>
          </p:cNvPr>
          <p:cNvSpPr/>
          <p:nvPr/>
        </p:nvSpPr>
        <p:spPr>
          <a:xfrm>
            <a:off x="8085941" y="364125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9" name="Rectangle 28">
            <a:extLst>
              <a:ext uri="{FF2B5EF4-FFF2-40B4-BE49-F238E27FC236}">
                <a16:creationId xmlns:a16="http://schemas.microsoft.com/office/drawing/2014/main" id="{F37B2985-E61F-71FF-0D10-48846C2A2232}"/>
              </a:ext>
            </a:extLst>
          </p:cNvPr>
          <p:cNvSpPr/>
          <p:nvPr/>
        </p:nvSpPr>
        <p:spPr>
          <a:xfrm>
            <a:off x="8085940" y="313283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0" name="Rectangle 29">
            <a:extLst>
              <a:ext uri="{FF2B5EF4-FFF2-40B4-BE49-F238E27FC236}">
                <a16:creationId xmlns:a16="http://schemas.microsoft.com/office/drawing/2014/main" id="{185F7733-B0C0-AE7B-73F4-DA8458A5D8FB}"/>
              </a:ext>
            </a:extLst>
          </p:cNvPr>
          <p:cNvSpPr/>
          <p:nvPr/>
        </p:nvSpPr>
        <p:spPr>
          <a:xfrm>
            <a:off x="8085940" y="262949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1" name="Rectangle 30">
            <a:extLst>
              <a:ext uri="{FF2B5EF4-FFF2-40B4-BE49-F238E27FC236}">
                <a16:creationId xmlns:a16="http://schemas.microsoft.com/office/drawing/2014/main" id="{8E3320FF-07C9-0F01-4679-864A834CC9EA}"/>
              </a:ext>
            </a:extLst>
          </p:cNvPr>
          <p:cNvSpPr/>
          <p:nvPr/>
        </p:nvSpPr>
        <p:spPr>
          <a:xfrm>
            <a:off x="8082745" y="214257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2" name="Rectangle 31">
            <a:extLst>
              <a:ext uri="{FF2B5EF4-FFF2-40B4-BE49-F238E27FC236}">
                <a16:creationId xmlns:a16="http://schemas.microsoft.com/office/drawing/2014/main" id="{F2BBE78A-8732-5ACA-5ABE-6CBBA96C5215}"/>
              </a:ext>
            </a:extLst>
          </p:cNvPr>
          <p:cNvSpPr/>
          <p:nvPr/>
        </p:nvSpPr>
        <p:spPr>
          <a:xfrm>
            <a:off x="8085940" y="165565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3" name="Rectangle 32">
            <a:extLst>
              <a:ext uri="{FF2B5EF4-FFF2-40B4-BE49-F238E27FC236}">
                <a16:creationId xmlns:a16="http://schemas.microsoft.com/office/drawing/2014/main" id="{45B94DCA-DE34-9FC4-A8D7-51B9FD2CD8B6}"/>
              </a:ext>
            </a:extLst>
          </p:cNvPr>
          <p:cNvSpPr/>
          <p:nvPr/>
        </p:nvSpPr>
        <p:spPr>
          <a:xfrm>
            <a:off x="8082744" y="118657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4" name="Rectangle 33">
            <a:extLst>
              <a:ext uri="{FF2B5EF4-FFF2-40B4-BE49-F238E27FC236}">
                <a16:creationId xmlns:a16="http://schemas.microsoft.com/office/drawing/2014/main" id="{948400DC-93CC-0C20-638F-063F17C01E67}"/>
              </a:ext>
            </a:extLst>
          </p:cNvPr>
          <p:cNvSpPr/>
          <p:nvPr/>
        </p:nvSpPr>
        <p:spPr>
          <a:xfrm>
            <a:off x="8085940" y="73403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5" name="Rectangle 34">
            <a:extLst>
              <a:ext uri="{FF2B5EF4-FFF2-40B4-BE49-F238E27FC236}">
                <a16:creationId xmlns:a16="http://schemas.microsoft.com/office/drawing/2014/main" id="{65503B78-9CB4-5DCE-475A-C6E09EE18C47}"/>
              </a:ext>
            </a:extLst>
          </p:cNvPr>
          <p:cNvSpPr/>
          <p:nvPr/>
        </p:nvSpPr>
        <p:spPr>
          <a:xfrm>
            <a:off x="6687348" y="620469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6" name="Rectangle 35">
            <a:extLst>
              <a:ext uri="{FF2B5EF4-FFF2-40B4-BE49-F238E27FC236}">
                <a16:creationId xmlns:a16="http://schemas.microsoft.com/office/drawing/2014/main" id="{AD2CC692-D884-E7AC-9EB4-5ADF7448B4EB}"/>
              </a:ext>
            </a:extLst>
          </p:cNvPr>
          <p:cNvSpPr/>
          <p:nvPr/>
        </p:nvSpPr>
        <p:spPr>
          <a:xfrm>
            <a:off x="6687348" y="571777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7" name="Rectangle 36">
            <a:extLst>
              <a:ext uri="{FF2B5EF4-FFF2-40B4-BE49-F238E27FC236}">
                <a16:creationId xmlns:a16="http://schemas.microsoft.com/office/drawing/2014/main" id="{4CFE66AB-8AE3-84B4-A47C-6C4807880FA3}"/>
              </a:ext>
            </a:extLst>
          </p:cNvPr>
          <p:cNvSpPr/>
          <p:nvPr/>
        </p:nvSpPr>
        <p:spPr>
          <a:xfrm>
            <a:off x="6687347" y="520935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8" name="Rectangle 37">
            <a:extLst>
              <a:ext uri="{FF2B5EF4-FFF2-40B4-BE49-F238E27FC236}">
                <a16:creationId xmlns:a16="http://schemas.microsoft.com/office/drawing/2014/main" id="{B51EF135-A290-59B1-A8ED-E241CBBEB533}"/>
              </a:ext>
            </a:extLst>
          </p:cNvPr>
          <p:cNvSpPr/>
          <p:nvPr/>
        </p:nvSpPr>
        <p:spPr>
          <a:xfrm>
            <a:off x="6687347" y="470600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8" name="Rectangle 57">
            <a:extLst>
              <a:ext uri="{FF2B5EF4-FFF2-40B4-BE49-F238E27FC236}">
                <a16:creationId xmlns:a16="http://schemas.microsoft.com/office/drawing/2014/main" id="{976D700F-8160-DC67-A45A-E1FD67DA9631}"/>
              </a:ext>
            </a:extLst>
          </p:cNvPr>
          <p:cNvSpPr/>
          <p:nvPr/>
        </p:nvSpPr>
        <p:spPr>
          <a:xfrm>
            <a:off x="6684152" y="421909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9" name="Rectangle 58">
            <a:extLst>
              <a:ext uri="{FF2B5EF4-FFF2-40B4-BE49-F238E27FC236}">
                <a16:creationId xmlns:a16="http://schemas.microsoft.com/office/drawing/2014/main" id="{67472FD2-73F1-7C74-30EE-A2B1CE4D0C87}"/>
              </a:ext>
            </a:extLst>
          </p:cNvPr>
          <p:cNvSpPr/>
          <p:nvPr/>
        </p:nvSpPr>
        <p:spPr>
          <a:xfrm>
            <a:off x="6687347" y="373217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0" name="Rectangle 59">
            <a:extLst>
              <a:ext uri="{FF2B5EF4-FFF2-40B4-BE49-F238E27FC236}">
                <a16:creationId xmlns:a16="http://schemas.microsoft.com/office/drawing/2014/main" id="{3ACE03FD-49FE-89D3-2CCA-2D39B9E1E922}"/>
              </a:ext>
            </a:extLst>
          </p:cNvPr>
          <p:cNvSpPr/>
          <p:nvPr/>
        </p:nvSpPr>
        <p:spPr>
          <a:xfrm>
            <a:off x="6684151" y="326308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1" name="Rectangle 60">
            <a:extLst>
              <a:ext uri="{FF2B5EF4-FFF2-40B4-BE49-F238E27FC236}">
                <a16:creationId xmlns:a16="http://schemas.microsoft.com/office/drawing/2014/main" id="{F9220832-3AB2-CE40-CF70-4BA1B7A14C34}"/>
              </a:ext>
            </a:extLst>
          </p:cNvPr>
          <p:cNvSpPr/>
          <p:nvPr/>
        </p:nvSpPr>
        <p:spPr>
          <a:xfrm>
            <a:off x="6687347" y="281054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2" name="Rectangle 61">
            <a:extLst>
              <a:ext uri="{FF2B5EF4-FFF2-40B4-BE49-F238E27FC236}">
                <a16:creationId xmlns:a16="http://schemas.microsoft.com/office/drawing/2014/main" id="{3331A5EF-805E-4D0B-9E1A-AE8A9F21AFC1}"/>
              </a:ext>
            </a:extLst>
          </p:cNvPr>
          <p:cNvSpPr/>
          <p:nvPr/>
        </p:nvSpPr>
        <p:spPr>
          <a:xfrm>
            <a:off x="6663462" y="238560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341741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randombar(horizontal)">
                                      <p:cBhvr>
                                        <p:cTn id="19" dur="500"/>
                                        <p:tgtEl>
                                          <p:spTgt spid="13"/>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randombar(horizontal)">
                                      <p:cBhvr>
                                        <p:cTn id="25" dur="500"/>
                                        <p:tgtEl>
                                          <p:spTgt spid="15"/>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randombar(horizontal)">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randombar(horizontal)">
                                      <p:cBhvr>
                                        <p:cTn id="33" dur="500"/>
                                        <p:tgtEl>
                                          <p:spTgt spid="17"/>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randombar(horizontal)">
                                      <p:cBhvr>
                                        <p:cTn id="36" dur="500"/>
                                        <p:tgtEl>
                                          <p:spTgt spid="18"/>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randombar(horizontal)">
                                      <p:cBhvr>
                                        <p:cTn id="39" dur="500"/>
                                        <p:tgtEl>
                                          <p:spTgt spid="20"/>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randombar(horizontal)">
                                      <p:cBhvr>
                                        <p:cTn id="42" dur="500"/>
                                        <p:tgtEl>
                                          <p:spTgt spid="21"/>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randombar(horizontal)">
                                      <p:cBhvr>
                                        <p:cTn id="45" dur="500"/>
                                        <p:tgtEl>
                                          <p:spTgt spid="22"/>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randombar(horizontal)">
                                      <p:cBhvr>
                                        <p:cTn id="48" dur="500"/>
                                        <p:tgtEl>
                                          <p:spTgt spid="23"/>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randombar(horizontal)">
                                      <p:cBhvr>
                                        <p:cTn id="51" dur="500"/>
                                        <p:tgtEl>
                                          <p:spTgt spid="24"/>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randombar(horizontal)">
                                      <p:cBhvr>
                                        <p:cTn id="54" dur="500"/>
                                        <p:tgtEl>
                                          <p:spTgt spid="25"/>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randombar(horizontal)">
                                      <p:cBhvr>
                                        <p:cTn id="57" dur="500"/>
                                        <p:tgtEl>
                                          <p:spTgt spid="39"/>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randombar(horizontal)">
                                      <p:cBhvr>
                                        <p:cTn id="62" dur="500"/>
                                        <p:tgtEl>
                                          <p:spTgt spid="19"/>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randombar(horizontal)">
                                      <p:cBhvr>
                                        <p:cTn id="65" dur="500"/>
                                        <p:tgtEl>
                                          <p:spTgt spid="27"/>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randombar(horizontal)">
                                      <p:cBhvr>
                                        <p:cTn id="68" dur="500"/>
                                        <p:tgtEl>
                                          <p:spTgt spid="28"/>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randombar(horizontal)">
                                      <p:cBhvr>
                                        <p:cTn id="71" dur="500"/>
                                        <p:tgtEl>
                                          <p:spTgt spid="29"/>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randombar(horizontal)">
                                      <p:cBhvr>
                                        <p:cTn id="74" dur="500"/>
                                        <p:tgtEl>
                                          <p:spTgt spid="30"/>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randombar(horizontal)">
                                      <p:cBhvr>
                                        <p:cTn id="77" dur="500"/>
                                        <p:tgtEl>
                                          <p:spTgt spid="31"/>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randombar(horizontal)">
                                      <p:cBhvr>
                                        <p:cTn id="80" dur="500"/>
                                        <p:tgtEl>
                                          <p:spTgt spid="32"/>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randombar(horizontal)">
                                      <p:cBhvr>
                                        <p:cTn id="83" dur="500"/>
                                        <p:tgtEl>
                                          <p:spTgt spid="33"/>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randombar(horizontal)">
                                      <p:cBhvr>
                                        <p:cTn id="86" dur="500"/>
                                        <p:tgtEl>
                                          <p:spTgt spid="34"/>
                                        </p:tgtEl>
                                      </p:cBhvr>
                                    </p:animEffect>
                                  </p:childTnLst>
                                </p:cTn>
                              </p:par>
                            </p:childTnLst>
                          </p:cTn>
                        </p:par>
                      </p:childTnLst>
                    </p:cTn>
                  </p:par>
                  <p:par>
                    <p:cTn id="87" fill="hold">
                      <p:stCondLst>
                        <p:cond delay="indefinite"/>
                      </p:stCondLst>
                      <p:childTnLst>
                        <p:par>
                          <p:cTn id="88" fill="hold">
                            <p:stCondLst>
                              <p:cond delay="0"/>
                            </p:stCondLst>
                            <p:childTnLst>
                              <p:par>
                                <p:cTn id="89" presetID="14" presetClass="entr" presetSubtype="10"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randombar(horizontal)">
                                      <p:cBhvr>
                                        <p:cTn id="91" dur="500"/>
                                        <p:tgtEl>
                                          <p:spTgt spid="26"/>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62"/>
                                        </p:tgtEl>
                                        <p:attrNameLst>
                                          <p:attrName>style.visibility</p:attrName>
                                        </p:attrNameLst>
                                      </p:cBhvr>
                                      <p:to>
                                        <p:strVal val="visible"/>
                                      </p:to>
                                    </p:set>
                                    <p:animEffect transition="in" filter="randombar(horizontal)">
                                      <p:cBhvr>
                                        <p:cTn id="94" dur="500"/>
                                        <p:tgtEl>
                                          <p:spTgt spid="62"/>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61"/>
                                        </p:tgtEl>
                                        <p:attrNameLst>
                                          <p:attrName>style.visibility</p:attrName>
                                        </p:attrNameLst>
                                      </p:cBhvr>
                                      <p:to>
                                        <p:strVal val="visible"/>
                                      </p:to>
                                    </p:set>
                                    <p:animEffect transition="in" filter="randombar(horizontal)">
                                      <p:cBhvr>
                                        <p:cTn id="97" dur="500"/>
                                        <p:tgtEl>
                                          <p:spTgt spid="61"/>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60"/>
                                        </p:tgtEl>
                                        <p:attrNameLst>
                                          <p:attrName>style.visibility</p:attrName>
                                        </p:attrNameLst>
                                      </p:cBhvr>
                                      <p:to>
                                        <p:strVal val="visible"/>
                                      </p:to>
                                    </p:set>
                                    <p:animEffect transition="in" filter="randombar(horizontal)">
                                      <p:cBhvr>
                                        <p:cTn id="100" dur="500"/>
                                        <p:tgtEl>
                                          <p:spTgt spid="60"/>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59"/>
                                        </p:tgtEl>
                                        <p:attrNameLst>
                                          <p:attrName>style.visibility</p:attrName>
                                        </p:attrNameLst>
                                      </p:cBhvr>
                                      <p:to>
                                        <p:strVal val="visible"/>
                                      </p:to>
                                    </p:set>
                                    <p:animEffect transition="in" filter="randombar(horizontal)">
                                      <p:cBhvr>
                                        <p:cTn id="103" dur="500"/>
                                        <p:tgtEl>
                                          <p:spTgt spid="59"/>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58"/>
                                        </p:tgtEl>
                                        <p:attrNameLst>
                                          <p:attrName>style.visibility</p:attrName>
                                        </p:attrNameLst>
                                      </p:cBhvr>
                                      <p:to>
                                        <p:strVal val="visible"/>
                                      </p:to>
                                    </p:set>
                                    <p:animEffect transition="in" filter="randombar(horizontal)">
                                      <p:cBhvr>
                                        <p:cTn id="106" dur="500"/>
                                        <p:tgtEl>
                                          <p:spTgt spid="58"/>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randombar(horizontal)">
                                      <p:cBhvr>
                                        <p:cTn id="109" dur="500"/>
                                        <p:tgtEl>
                                          <p:spTgt spid="38"/>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37"/>
                                        </p:tgtEl>
                                        <p:attrNameLst>
                                          <p:attrName>style.visibility</p:attrName>
                                        </p:attrNameLst>
                                      </p:cBhvr>
                                      <p:to>
                                        <p:strVal val="visible"/>
                                      </p:to>
                                    </p:set>
                                    <p:animEffect transition="in" filter="randombar(horizontal)">
                                      <p:cBhvr>
                                        <p:cTn id="112" dur="500"/>
                                        <p:tgtEl>
                                          <p:spTgt spid="37"/>
                                        </p:tgtEl>
                                      </p:cBhvr>
                                    </p:animEffect>
                                  </p:childTnLst>
                                </p:cTn>
                              </p:par>
                              <p:par>
                                <p:cTn id="113" presetID="14" presetClass="entr" presetSubtype="10"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Effect transition="in" filter="randombar(horizontal)">
                                      <p:cBhvr>
                                        <p:cTn id="115" dur="500"/>
                                        <p:tgtEl>
                                          <p:spTgt spid="36"/>
                                        </p:tgtEl>
                                      </p:cBhvr>
                                    </p:animEffect>
                                  </p:childTnLst>
                                </p:cTn>
                              </p:par>
                              <p:par>
                                <p:cTn id="116" presetID="14" presetClass="entr" presetSubtype="10" fill="hold" grpId="0" nodeType="withEffect">
                                  <p:stCondLst>
                                    <p:cond delay="0"/>
                                  </p:stCondLst>
                                  <p:childTnLst>
                                    <p:set>
                                      <p:cBhvr>
                                        <p:cTn id="117" dur="1" fill="hold">
                                          <p:stCondLst>
                                            <p:cond delay="0"/>
                                          </p:stCondLst>
                                        </p:cTn>
                                        <p:tgtEl>
                                          <p:spTgt spid="35"/>
                                        </p:tgtEl>
                                        <p:attrNameLst>
                                          <p:attrName>style.visibility</p:attrName>
                                        </p:attrNameLst>
                                      </p:cBhvr>
                                      <p:to>
                                        <p:strVal val="visible"/>
                                      </p:to>
                                    </p:set>
                                    <p:animEffect transition="in" filter="randombar(horizontal)">
                                      <p:cBhvr>
                                        <p:cTn id="118" dur="500"/>
                                        <p:tgtEl>
                                          <p:spTgt spid="35"/>
                                        </p:tgtEl>
                                      </p:cBhvr>
                                    </p:animEffect>
                                  </p:childTnLst>
                                </p:cTn>
                              </p:par>
                            </p:childTnLst>
                          </p:cTn>
                        </p:par>
                      </p:childTnLst>
                    </p:cTn>
                  </p:par>
                  <p:par>
                    <p:cTn id="119" fill="hold">
                      <p:stCondLst>
                        <p:cond delay="indefinite"/>
                      </p:stCondLst>
                      <p:childTnLst>
                        <p:par>
                          <p:cTn id="120" fill="hold">
                            <p:stCondLst>
                              <p:cond delay="0"/>
                            </p:stCondLst>
                            <p:childTnLst>
                              <p:par>
                                <p:cTn id="121" presetID="14" presetClass="entr" presetSubtype="10" fill="hold" grpId="0" nodeType="clickEffect">
                                  <p:stCondLst>
                                    <p:cond delay="0"/>
                                  </p:stCondLst>
                                  <p:childTnLst>
                                    <p:set>
                                      <p:cBhvr>
                                        <p:cTn id="122" dur="1" fill="hold">
                                          <p:stCondLst>
                                            <p:cond delay="0"/>
                                          </p:stCondLst>
                                        </p:cTn>
                                        <p:tgtEl>
                                          <p:spTgt spid="7"/>
                                        </p:tgtEl>
                                        <p:attrNameLst>
                                          <p:attrName>style.visibility</p:attrName>
                                        </p:attrNameLst>
                                      </p:cBhvr>
                                      <p:to>
                                        <p:strVal val="visible"/>
                                      </p:to>
                                    </p:set>
                                    <p:animEffect transition="in" filter="randombar(horizontal)">
                                      <p:cBhvr>
                                        <p:cTn id="1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26" grpId="0"/>
      <p:bldP spid="39" grpId="0"/>
      <p:bldP spid="7" grpId="0"/>
      <p:bldP spid="8" grpId="0" animBg="1"/>
      <p:bldP spid="9" grpId="0" animBg="1"/>
      <p:bldP spid="10" grpId="0" animBg="1"/>
      <p:bldP spid="13" grpId="0" animBg="1"/>
      <p:bldP spid="14" grpId="0" animBg="1"/>
      <p:bldP spid="15" grpId="0" animBg="1"/>
      <p:bldP spid="16" grpId="0" animBg="1"/>
      <p:bldP spid="17" grpId="0" animBg="1"/>
      <p:bldP spid="18"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58" grpId="0" animBg="1"/>
      <p:bldP spid="59" grpId="0" animBg="1"/>
      <p:bldP spid="60" grpId="0" animBg="1"/>
      <p:bldP spid="61" grpId="0" animBg="1"/>
      <p:bldP spid="6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3CFD137-54F8-3F7D-8935-EDDB3ACAB9E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69D9B64-21A4-7C4F-141E-C129B32A3028}"/>
              </a:ext>
            </a:extLst>
          </p:cNvPr>
          <p:cNvSpPr>
            <a:spLocks noGrp="1"/>
          </p:cNvSpPr>
          <p:nvPr>
            <p:ph type="ftr" sz="quarter" idx="11"/>
          </p:nvPr>
        </p:nvSpPr>
        <p:spPr>
          <a:xfrm>
            <a:off x="3667513" y="6899182"/>
            <a:ext cx="4114800" cy="365125"/>
          </a:xfrm>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3D3A99C2-C612-CED0-69F5-F8186F24D34C}"/>
              </a:ext>
            </a:extLst>
          </p:cNvPr>
          <p:cNvSpPr>
            <a:spLocks noGrp="1"/>
          </p:cNvSpPr>
          <p:nvPr>
            <p:ph type="sldNum" sz="quarter" idx="12"/>
          </p:nvPr>
        </p:nvSpPr>
        <p:spPr>
          <a:xfrm>
            <a:off x="10630197" y="6442052"/>
            <a:ext cx="1104603" cy="365125"/>
          </a:xfrm>
        </p:spPr>
        <p:txBody>
          <a:bodyPr/>
          <a:lstStyle/>
          <a:p>
            <a:fld id="{294A09A9-5501-47C1-A89A-A340965A2BE2}" type="slidenum">
              <a:rPr lang="en-US" smtClean="0"/>
              <a:pPr/>
              <a:t>54</a:t>
            </a:fld>
            <a:endParaRPr lang="en-US" dirty="0"/>
          </a:p>
        </p:txBody>
      </p:sp>
      <p:sp>
        <p:nvSpPr>
          <p:cNvPr id="6" name="TextBox 5">
            <a:extLst>
              <a:ext uri="{FF2B5EF4-FFF2-40B4-BE49-F238E27FC236}">
                <a16:creationId xmlns:a16="http://schemas.microsoft.com/office/drawing/2014/main" id="{E22F5EB7-809B-51BD-47D5-A1561AEF845F}"/>
              </a:ext>
            </a:extLst>
          </p:cNvPr>
          <p:cNvSpPr txBox="1"/>
          <p:nvPr/>
        </p:nvSpPr>
        <p:spPr>
          <a:xfrm>
            <a:off x="646769" y="1412631"/>
            <a:ext cx="1951175" cy="523220"/>
          </a:xfrm>
          <a:prstGeom prst="rect">
            <a:avLst/>
          </a:prstGeom>
          <a:noFill/>
        </p:spPr>
        <p:txBody>
          <a:bodyPr wrap="none" rtlCol="0">
            <a:spAutoFit/>
          </a:bodyPr>
          <a:lstStyle/>
          <a:p>
            <a:r>
              <a:rPr lang="en-US" sz="2800" b="1" dirty="0">
                <a:latin typeface="Book Antiqua" panose="02040602050305030304" pitchFamily="18" charset="0"/>
              </a:rPr>
              <a:t>15 )  PUSH</a:t>
            </a:r>
            <a:endParaRPr lang="en-IN" sz="2800" b="1" dirty="0">
              <a:latin typeface="Book Antiqua" panose="02040602050305030304" pitchFamily="18" charset="0"/>
            </a:endParaRPr>
          </a:p>
        </p:txBody>
      </p:sp>
      <p:sp>
        <p:nvSpPr>
          <p:cNvPr id="19" name="TextBox 18">
            <a:extLst>
              <a:ext uri="{FF2B5EF4-FFF2-40B4-BE49-F238E27FC236}">
                <a16:creationId xmlns:a16="http://schemas.microsoft.com/office/drawing/2014/main" id="{44A10185-27A1-273C-0FBE-F36A46DFB4B5}"/>
              </a:ext>
            </a:extLst>
          </p:cNvPr>
          <p:cNvSpPr txBox="1"/>
          <p:nvPr/>
        </p:nvSpPr>
        <p:spPr>
          <a:xfrm>
            <a:off x="5016789" y="730580"/>
            <a:ext cx="2359941" cy="523220"/>
          </a:xfrm>
          <a:prstGeom prst="rect">
            <a:avLst/>
          </a:prstGeom>
          <a:noFill/>
        </p:spPr>
        <p:txBody>
          <a:bodyPr wrap="none" rtlCol="0">
            <a:spAutoFit/>
          </a:bodyPr>
          <a:lstStyle/>
          <a:p>
            <a:r>
              <a:rPr lang="en-US" sz="2800" b="1" dirty="0">
                <a:latin typeface="Book Antiqua" panose="02040602050305030304" pitchFamily="18" charset="0"/>
              </a:rPr>
              <a:t>17. D  PRINT</a:t>
            </a:r>
            <a:endParaRPr lang="en-IN" sz="2800" b="1" dirty="0">
              <a:latin typeface="Book Antiqua" panose="02040602050305030304" pitchFamily="18" charset="0"/>
            </a:endParaRPr>
          </a:p>
        </p:txBody>
      </p:sp>
      <p:sp>
        <p:nvSpPr>
          <p:cNvPr id="26" name="TextBox 25">
            <a:extLst>
              <a:ext uri="{FF2B5EF4-FFF2-40B4-BE49-F238E27FC236}">
                <a16:creationId xmlns:a16="http://schemas.microsoft.com/office/drawing/2014/main" id="{75D130C8-580D-A8A6-39EE-B29B10FA8061}"/>
              </a:ext>
            </a:extLst>
          </p:cNvPr>
          <p:cNvSpPr txBox="1"/>
          <p:nvPr/>
        </p:nvSpPr>
        <p:spPr>
          <a:xfrm>
            <a:off x="5488955" y="1586063"/>
            <a:ext cx="2931975" cy="523220"/>
          </a:xfrm>
          <a:prstGeom prst="rect">
            <a:avLst/>
          </a:prstGeom>
          <a:noFill/>
        </p:spPr>
        <p:txBody>
          <a:bodyPr wrap="square" rtlCol="0">
            <a:spAutoFit/>
          </a:bodyPr>
          <a:lstStyle/>
          <a:p>
            <a:r>
              <a:rPr lang="en-US" sz="2800" b="1" dirty="0">
                <a:latin typeface="Book Antiqua" panose="02040602050305030304" pitchFamily="18" charset="0"/>
              </a:rPr>
              <a:t>18. * PUSH</a:t>
            </a:r>
            <a:endParaRPr lang="en-IN" sz="2800" b="1" dirty="0">
              <a:latin typeface="Book Antiqua" panose="02040602050305030304" pitchFamily="18" charset="0"/>
            </a:endParaRPr>
          </a:p>
        </p:txBody>
      </p:sp>
      <p:sp>
        <p:nvSpPr>
          <p:cNvPr id="39" name="TextBox 38">
            <a:extLst>
              <a:ext uri="{FF2B5EF4-FFF2-40B4-BE49-F238E27FC236}">
                <a16:creationId xmlns:a16="http://schemas.microsoft.com/office/drawing/2014/main" id="{736306FE-84A2-C2E5-4253-27E13F5B56EB}"/>
              </a:ext>
            </a:extLst>
          </p:cNvPr>
          <p:cNvSpPr txBox="1"/>
          <p:nvPr/>
        </p:nvSpPr>
        <p:spPr>
          <a:xfrm>
            <a:off x="1234068" y="5699112"/>
            <a:ext cx="2040943" cy="523220"/>
          </a:xfrm>
          <a:prstGeom prst="rect">
            <a:avLst/>
          </a:prstGeom>
          <a:noFill/>
        </p:spPr>
        <p:txBody>
          <a:bodyPr wrap="none" rtlCol="0">
            <a:spAutoFit/>
          </a:bodyPr>
          <a:lstStyle/>
          <a:p>
            <a:r>
              <a:rPr lang="en-US" sz="2800" b="1" dirty="0">
                <a:latin typeface="Book Antiqua" panose="02040602050305030304" pitchFamily="18" charset="0"/>
              </a:rPr>
              <a:t>16. )  PUSH</a:t>
            </a:r>
            <a:endParaRPr lang="en-IN" sz="2800" b="1" dirty="0">
              <a:latin typeface="Book Antiqua" panose="02040602050305030304" pitchFamily="18" charset="0"/>
            </a:endParaRPr>
          </a:p>
        </p:txBody>
      </p:sp>
      <p:sp>
        <p:nvSpPr>
          <p:cNvPr id="2" name="TextBox 1">
            <a:extLst>
              <a:ext uri="{FF2B5EF4-FFF2-40B4-BE49-F238E27FC236}">
                <a16:creationId xmlns:a16="http://schemas.microsoft.com/office/drawing/2014/main" id="{F779090E-7F5C-6A5B-4BC9-8C57E53F9713}"/>
              </a:ext>
            </a:extLst>
          </p:cNvPr>
          <p:cNvSpPr txBox="1"/>
          <p:nvPr/>
        </p:nvSpPr>
        <p:spPr>
          <a:xfrm>
            <a:off x="395441" y="84523"/>
            <a:ext cx="6544144" cy="553998"/>
          </a:xfrm>
          <a:prstGeom prst="rect">
            <a:avLst/>
          </a:prstGeom>
          <a:noFill/>
        </p:spPr>
        <p:txBody>
          <a:bodyPr wrap="square">
            <a:spAutoFit/>
          </a:bodyPr>
          <a:lstStyle/>
          <a:p>
            <a:r>
              <a:rPr lang="en-US" sz="3000" b="1" dirty="0">
                <a:solidFill>
                  <a:srgbClr val="7030A0"/>
                </a:solidFill>
                <a:latin typeface="Book Antiqua" panose="02040602050305030304" pitchFamily="18" charset="0"/>
              </a:rPr>
              <a:t>)J+))E*)G*)F*))D*)C+B((+A((((*H((</a:t>
            </a:r>
            <a:endParaRPr lang="en-IN" sz="3000" dirty="0"/>
          </a:p>
        </p:txBody>
      </p:sp>
      <p:sp>
        <p:nvSpPr>
          <p:cNvPr id="31" name="TextBox 30">
            <a:extLst>
              <a:ext uri="{FF2B5EF4-FFF2-40B4-BE49-F238E27FC236}">
                <a16:creationId xmlns:a16="http://schemas.microsoft.com/office/drawing/2014/main" id="{9FC360BE-4E7B-5FEA-2F29-1D381FC34A77}"/>
              </a:ext>
            </a:extLst>
          </p:cNvPr>
          <p:cNvSpPr txBox="1"/>
          <p:nvPr/>
        </p:nvSpPr>
        <p:spPr>
          <a:xfrm>
            <a:off x="6954943" y="205916"/>
            <a:ext cx="1423788"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JEGFD</a:t>
            </a:r>
            <a:endParaRPr lang="en-IN" sz="3000" b="1" dirty="0">
              <a:solidFill>
                <a:srgbClr val="C00000"/>
              </a:solidFill>
              <a:latin typeface="Book Antiqua" panose="02040602050305030304" pitchFamily="18" charset="0"/>
            </a:endParaRPr>
          </a:p>
        </p:txBody>
      </p:sp>
      <p:sp>
        <p:nvSpPr>
          <p:cNvPr id="32" name="Rectangle 31">
            <a:extLst>
              <a:ext uri="{FF2B5EF4-FFF2-40B4-BE49-F238E27FC236}">
                <a16:creationId xmlns:a16="http://schemas.microsoft.com/office/drawing/2014/main" id="{4153B63A-3B63-E537-C872-D5C3A24E178D}"/>
              </a:ext>
            </a:extLst>
          </p:cNvPr>
          <p:cNvSpPr/>
          <p:nvPr/>
        </p:nvSpPr>
        <p:spPr>
          <a:xfrm>
            <a:off x="2864745" y="500472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3" name="Rectangle 32">
            <a:extLst>
              <a:ext uri="{FF2B5EF4-FFF2-40B4-BE49-F238E27FC236}">
                <a16:creationId xmlns:a16="http://schemas.microsoft.com/office/drawing/2014/main" id="{C17F5861-8AA9-5ADD-EFA6-F241F7D14216}"/>
              </a:ext>
            </a:extLst>
          </p:cNvPr>
          <p:cNvSpPr/>
          <p:nvPr/>
        </p:nvSpPr>
        <p:spPr>
          <a:xfrm>
            <a:off x="2864745" y="451780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4" name="Rectangle 33">
            <a:extLst>
              <a:ext uri="{FF2B5EF4-FFF2-40B4-BE49-F238E27FC236}">
                <a16:creationId xmlns:a16="http://schemas.microsoft.com/office/drawing/2014/main" id="{9227514F-DDD6-BC65-9DA1-0BA0CA580FA5}"/>
              </a:ext>
            </a:extLst>
          </p:cNvPr>
          <p:cNvSpPr/>
          <p:nvPr/>
        </p:nvSpPr>
        <p:spPr>
          <a:xfrm>
            <a:off x="2864744" y="400938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5" name="Rectangle 34">
            <a:extLst>
              <a:ext uri="{FF2B5EF4-FFF2-40B4-BE49-F238E27FC236}">
                <a16:creationId xmlns:a16="http://schemas.microsoft.com/office/drawing/2014/main" id="{103AC757-BF29-8F84-E6D9-CCF66761B367}"/>
              </a:ext>
            </a:extLst>
          </p:cNvPr>
          <p:cNvSpPr/>
          <p:nvPr/>
        </p:nvSpPr>
        <p:spPr>
          <a:xfrm>
            <a:off x="2864744" y="350603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6" name="Rectangle 35">
            <a:extLst>
              <a:ext uri="{FF2B5EF4-FFF2-40B4-BE49-F238E27FC236}">
                <a16:creationId xmlns:a16="http://schemas.microsoft.com/office/drawing/2014/main" id="{A8E724F0-E759-E5DD-2E59-E26544DB6DD5}"/>
              </a:ext>
            </a:extLst>
          </p:cNvPr>
          <p:cNvSpPr/>
          <p:nvPr/>
        </p:nvSpPr>
        <p:spPr>
          <a:xfrm>
            <a:off x="2861549" y="301911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7" name="Rectangle 36">
            <a:extLst>
              <a:ext uri="{FF2B5EF4-FFF2-40B4-BE49-F238E27FC236}">
                <a16:creationId xmlns:a16="http://schemas.microsoft.com/office/drawing/2014/main" id="{7DFEC11D-B9A5-29AE-BE4D-3FC2E122706A}"/>
              </a:ext>
            </a:extLst>
          </p:cNvPr>
          <p:cNvSpPr/>
          <p:nvPr/>
        </p:nvSpPr>
        <p:spPr>
          <a:xfrm>
            <a:off x="2864744" y="253220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8" name="Rectangle 37">
            <a:extLst>
              <a:ext uri="{FF2B5EF4-FFF2-40B4-BE49-F238E27FC236}">
                <a16:creationId xmlns:a16="http://schemas.microsoft.com/office/drawing/2014/main" id="{9A681F46-ABC6-1876-0FF5-7D8377C6CE61}"/>
              </a:ext>
            </a:extLst>
          </p:cNvPr>
          <p:cNvSpPr/>
          <p:nvPr/>
        </p:nvSpPr>
        <p:spPr>
          <a:xfrm>
            <a:off x="2861548" y="206311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0" name="Rectangle 39">
            <a:extLst>
              <a:ext uri="{FF2B5EF4-FFF2-40B4-BE49-F238E27FC236}">
                <a16:creationId xmlns:a16="http://schemas.microsoft.com/office/drawing/2014/main" id="{65E5F67E-1BF9-5E63-1FF9-34BA17BD3DBA}"/>
              </a:ext>
            </a:extLst>
          </p:cNvPr>
          <p:cNvSpPr/>
          <p:nvPr/>
        </p:nvSpPr>
        <p:spPr>
          <a:xfrm>
            <a:off x="2864744" y="161057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1" name="Rectangle 40">
            <a:extLst>
              <a:ext uri="{FF2B5EF4-FFF2-40B4-BE49-F238E27FC236}">
                <a16:creationId xmlns:a16="http://schemas.microsoft.com/office/drawing/2014/main" id="{458BADB4-E45B-1812-4486-10987C5FD2CD}"/>
              </a:ext>
            </a:extLst>
          </p:cNvPr>
          <p:cNvSpPr/>
          <p:nvPr/>
        </p:nvSpPr>
        <p:spPr>
          <a:xfrm>
            <a:off x="2840859" y="118562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2" name="Rectangle 41">
            <a:extLst>
              <a:ext uri="{FF2B5EF4-FFF2-40B4-BE49-F238E27FC236}">
                <a16:creationId xmlns:a16="http://schemas.microsoft.com/office/drawing/2014/main" id="{82378850-FF34-3EBE-47C8-A0B6F434E157}"/>
              </a:ext>
            </a:extLst>
          </p:cNvPr>
          <p:cNvSpPr/>
          <p:nvPr/>
        </p:nvSpPr>
        <p:spPr>
          <a:xfrm>
            <a:off x="2840586" y="73257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3" name="Rectangle 42">
            <a:extLst>
              <a:ext uri="{FF2B5EF4-FFF2-40B4-BE49-F238E27FC236}">
                <a16:creationId xmlns:a16="http://schemas.microsoft.com/office/drawing/2014/main" id="{7478EC8D-8BD1-47DC-8C41-8B83914A42A0}"/>
              </a:ext>
            </a:extLst>
          </p:cNvPr>
          <p:cNvSpPr/>
          <p:nvPr/>
        </p:nvSpPr>
        <p:spPr>
          <a:xfrm>
            <a:off x="3969398" y="612574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4" name="Rectangle 43">
            <a:extLst>
              <a:ext uri="{FF2B5EF4-FFF2-40B4-BE49-F238E27FC236}">
                <a16:creationId xmlns:a16="http://schemas.microsoft.com/office/drawing/2014/main" id="{AD683F36-1678-4217-42B9-926F9A2A6ABA}"/>
              </a:ext>
            </a:extLst>
          </p:cNvPr>
          <p:cNvSpPr/>
          <p:nvPr/>
        </p:nvSpPr>
        <p:spPr>
          <a:xfrm>
            <a:off x="3969398" y="563882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5" name="Rectangle 44">
            <a:extLst>
              <a:ext uri="{FF2B5EF4-FFF2-40B4-BE49-F238E27FC236}">
                <a16:creationId xmlns:a16="http://schemas.microsoft.com/office/drawing/2014/main" id="{CE99DD76-F946-8943-1495-7AD388667962}"/>
              </a:ext>
            </a:extLst>
          </p:cNvPr>
          <p:cNvSpPr/>
          <p:nvPr/>
        </p:nvSpPr>
        <p:spPr>
          <a:xfrm>
            <a:off x="3969397" y="513040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6" name="Rectangle 45">
            <a:extLst>
              <a:ext uri="{FF2B5EF4-FFF2-40B4-BE49-F238E27FC236}">
                <a16:creationId xmlns:a16="http://schemas.microsoft.com/office/drawing/2014/main" id="{22D3EBCF-3593-9185-175A-C6A799DE0371}"/>
              </a:ext>
            </a:extLst>
          </p:cNvPr>
          <p:cNvSpPr/>
          <p:nvPr/>
        </p:nvSpPr>
        <p:spPr>
          <a:xfrm>
            <a:off x="3969397" y="462706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7" name="Rectangle 46">
            <a:extLst>
              <a:ext uri="{FF2B5EF4-FFF2-40B4-BE49-F238E27FC236}">
                <a16:creationId xmlns:a16="http://schemas.microsoft.com/office/drawing/2014/main" id="{2F356420-6925-26ED-6849-797E2762C44F}"/>
              </a:ext>
            </a:extLst>
          </p:cNvPr>
          <p:cNvSpPr/>
          <p:nvPr/>
        </p:nvSpPr>
        <p:spPr>
          <a:xfrm>
            <a:off x="3966202" y="414014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8" name="Rectangle 47">
            <a:extLst>
              <a:ext uri="{FF2B5EF4-FFF2-40B4-BE49-F238E27FC236}">
                <a16:creationId xmlns:a16="http://schemas.microsoft.com/office/drawing/2014/main" id="{9EC1FBC4-A37F-BE08-BA75-3937744DC55F}"/>
              </a:ext>
            </a:extLst>
          </p:cNvPr>
          <p:cNvSpPr/>
          <p:nvPr/>
        </p:nvSpPr>
        <p:spPr>
          <a:xfrm>
            <a:off x="3969397" y="365322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9" name="Rectangle 48">
            <a:extLst>
              <a:ext uri="{FF2B5EF4-FFF2-40B4-BE49-F238E27FC236}">
                <a16:creationId xmlns:a16="http://schemas.microsoft.com/office/drawing/2014/main" id="{EDF7DA99-D04C-61A8-1ED1-0F1E060892C2}"/>
              </a:ext>
            </a:extLst>
          </p:cNvPr>
          <p:cNvSpPr/>
          <p:nvPr/>
        </p:nvSpPr>
        <p:spPr>
          <a:xfrm>
            <a:off x="3966201" y="318414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0" name="Rectangle 49">
            <a:extLst>
              <a:ext uri="{FF2B5EF4-FFF2-40B4-BE49-F238E27FC236}">
                <a16:creationId xmlns:a16="http://schemas.microsoft.com/office/drawing/2014/main" id="{42250A70-D3E6-48C0-F9DA-406F6BFE0B11}"/>
              </a:ext>
            </a:extLst>
          </p:cNvPr>
          <p:cNvSpPr/>
          <p:nvPr/>
        </p:nvSpPr>
        <p:spPr>
          <a:xfrm>
            <a:off x="3969397" y="273159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1" name="Rectangle 50">
            <a:extLst>
              <a:ext uri="{FF2B5EF4-FFF2-40B4-BE49-F238E27FC236}">
                <a16:creationId xmlns:a16="http://schemas.microsoft.com/office/drawing/2014/main" id="{164AC80E-0CDC-BC54-5EDB-4162BCD8F9DE}"/>
              </a:ext>
            </a:extLst>
          </p:cNvPr>
          <p:cNvSpPr/>
          <p:nvPr/>
        </p:nvSpPr>
        <p:spPr>
          <a:xfrm>
            <a:off x="3945512" y="230665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2" name="Rectangle 51">
            <a:extLst>
              <a:ext uri="{FF2B5EF4-FFF2-40B4-BE49-F238E27FC236}">
                <a16:creationId xmlns:a16="http://schemas.microsoft.com/office/drawing/2014/main" id="{8B814784-AB34-1BA6-7DA3-4341E3695163}"/>
              </a:ext>
            </a:extLst>
          </p:cNvPr>
          <p:cNvSpPr/>
          <p:nvPr/>
        </p:nvSpPr>
        <p:spPr>
          <a:xfrm>
            <a:off x="3945239" y="185360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3" name="Rectangle 52">
            <a:extLst>
              <a:ext uri="{FF2B5EF4-FFF2-40B4-BE49-F238E27FC236}">
                <a16:creationId xmlns:a16="http://schemas.microsoft.com/office/drawing/2014/main" id="{B7293301-2668-FFD8-274B-86E9D70A1FE1}"/>
              </a:ext>
            </a:extLst>
          </p:cNvPr>
          <p:cNvSpPr/>
          <p:nvPr/>
        </p:nvSpPr>
        <p:spPr>
          <a:xfrm>
            <a:off x="3945239" y="138365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4" name="Rectangle 53">
            <a:extLst>
              <a:ext uri="{FF2B5EF4-FFF2-40B4-BE49-F238E27FC236}">
                <a16:creationId xmlns:a16="http://schemas.microsoft.com/office/drawing/2014/main" id="{3C20AAD7-89CD-1898-0371-9637300A4305}"/>
              </a:ext>
            </a:extLst>
          </p:cNvPr>
          <p:cNvSpPr/>
          <p:nvPr/>
        </p:nvSpPr>
        <p:spPr>
          <a:xfrm>
            <a:off x="7806472" y="608513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5" name="Rectangle 54">
            <a:extLst>
              <a:ext uri="{FF2B5EF4-FFF2-40B4-BE49-F238E27FC236}">
                <a16:creationId xmlns:a16="http://schemas.microsoft.com/office/drawing/2014/main" id="{CF0C2042-3FEA-AC5B-759E-A5C7CC6B27BC}"/>
              </a:ext>
            </a:extLst>
          </p:cNvPr>
          <p:cNvSpPr/>
          <p:nvPr/>
        </p:nvSpPr>
        <p:spPr>
          <a:xfrm>
            <a:off x="7806472" y="559821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6" name="Rectangle 55">
            <a:extLst>
              <a:ext uri="{FF2B5EF4-FFF2-40B4-BE49-F238E27FC236}">
                <a16:creationId xmlns:a16="http://schemas.microsoft.com/office/drawing/2014/main" id="{62A6C7E7-82E4-D6A3-04ED-31D474ED24CE}"/>
              </a:ext>
            </a:extLst>
          </p:cNvPr>
          <p:cNvSpPr/>
          <p:nvPr/>
        </p:nvSpPr>
        <p:spPr>
          <a:xfrm>
            <a:off x="7806471" y="508979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7" name="Rectangle 56">
            <a:extLst>
              <a:ext uri="{FF2B5EF4-FFF2-40B4-BE49-F238E27FC236}">
                <a16:creationId xmlns:a16="http://schemas.microsoft.com/office/drawing/2014/main" id="{9ED14EF6-7DE5-E84A-3481-3664FDF09E8F}"/>
              </a:ext>
            </a:extLst>
          </p:cNvPr>
          <p:cNvSpPr/>
          <p:nvPr/>
        </p:nvSpPr>
        <p:spPr>
          <a:xfrm>
            <a:off x="7806471" y="458644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8" name="Rectangle 57">
            <a:extLst>
              <a:ext uri="{FF2B5EF4-FFF2-40B4-BE49-F238E27FC236}">
                <a16:creationId xmlns:a16="http://schemas.microsoft.com/office/drawing/2014/main" id="{989FC690-281B-3B4F-39AE-99294A998AAF}"/>
              </a:ext>
            </a:extLst>
          </p:cNvPr>
          <p:cNvSpPr/>
          <p:nvPr/>
        </p:nvSpPr>
        <p:spPr>
          <a:xfrm>
            <a:off x="7803276" y="409952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9" name="Rectangle 58">
            <a:extLst>
              <a:ext uri="{FF2B5EF4-FFF2-40B4-BE49-F238E27FC236}">
                <a16:creationId xmlns:a16="http://schemas.microsoft.com/office/drawing/2014/main" id="{D676F327-AD6E-1B5D-4047-07D252336CE1}"/>
              </a:ext>
            </a:extLst>
          </p:cNvPr>
          <p:cNvSpPr/>
          <p:nvPr/>
        </p:nvSpPr>
        <p:spPr>
          <a:xfrm>
            <a:off x="7806471" y="361261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0" name="Rectangle 59">
            <a:extLst>
              <a:ext uri="{FF2B5EF4-FFF2-40B4-BE49-F238E27FC236}">
                <a16:creationId xmlns:a16="http://schemas.microsoft.com/office/drawing/2014/main" id="{5FD0CAE0-08F1-F9B1-8323-2C7C0FB13327}"/>
              </a:ext>
            </a:extLst>
          </p:cNvPr>
          <p:cNvSpPr/>
          <p:nvPr/>
        </p:nvSpPr>
        <p:spPr>
          <a:xfrm>
            <a:off x="7803275" y="314352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1" name="Rectangle 60">
            <a:extLst>
              <a:ext uri="{FF2B5EF4-FFF2-40B4-BE49-F238E27FC236}">
                <a16:creationId xmlns:a16="http://schemas.microsoft.com/office/drawing/2014/main" id="{236FFE58-E26C-ABC3-25EB-8B9BC1BD915E}"/>
              </a:ext>
            </a:extLst>
          </p:cNvPr>
          <p:cNvSpPr/>
          <p:nvPr/>
        </p:nvSpPr>
        <p:spPr>
          <a:xfrm>
            <a:off x="7806471" y="269098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2" name="Rectangle 61">
            <a:extLst>
              <a:ext uri="{FF2B5EF4-FFF2-40B4-BE49-F238E27FC236}">
                <a16:creationId xmlns:a16="http://schemas.microsoft.com/office/drawing/2014/main" id="{999B9D02-E7C5-4B0D-B988-68C8FB4C675D}"/>
              </a:ext>
            </a:extLst>
          </p:cNvPr>
          <p:cNvSpPr/>
          <p:nvPr/>
        </p:nvSpPr>
        <p:spPr>
          <a:xfrm>
            <a:off x="7782586" y="226603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3" name="Rectangle 62">
            <a:extLst>
              <a:ext uri="{FF2B5EF4-FFF2-40B4-BE49-F238E27FC236}">
                <a16:creationId xmlns:a16="http://schemas.microsoft.com/office/drawing/2014/main" id="{3ED45925-F102-4CA5-3BDD-BD83C581F0C2}"/>
              </a:ext>
            </a:extLst>
          </p:cNvPr>
          <p:cNvSpPr/>
          <p:nvPr/>
        </p:nvSpPr>
        <p:spPr>
          <a:xfrm>
            <a:off x="7782313" y="181298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4" name="Rectangle 63">
            <a:extLst>
              <a:ext uri="{FF2B5EF4-FFF2-40B4-BE49-F238E27FC236}">
                <a16:creationId xmlns:a16="http://schemas.microsoft.com/office/drawing/2014/main" id="{446124C0-2539-8122-AB3C-E4E2DC382E19}"/>
              </a:ext>
            </a:extLst>
          </p:cNvPr>
          <p:cNvSpPr/>
          <p:nvPr/>
        </p:nvSpPr>
        <p:spPr>
          <a:xfrm>
            <a:off x="7782313" y="134303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5" name="Rectangle 64">
            <a:extLst>
              <a:ext uri="{FF2B5EF4-FFF2-40B4-BE49-F238E27FC236}">
                <a16:creationId xmlns:a16="http://schemas.microsoft.com/office/drawing/2014/main" id="{EE3A9A39-EDDB-0698-0FAA-F11453699623}"/>
              </a:ext>
            </a:extLst>
          </p:cNvPr>
          <p:cNvSpPr/>
          <p:nvPr/>
        </p:nvSpPr>
        <p:spPr>
          <a:xfrm>
            <a:off x="7782313" y="83864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403063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randombar(horizontal)">
                                      <p:cBhvr>
                                        <p:cTn id="7" dur="500"/>
                                        <p:tgtEl>
                                          <p:spTgt spid="3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randombar(horizontal)">
                                      <p:cBhvr>
                                        <p:cTn id="10" dur="500"/>
                                        <p:tgtEl>
                                          <p:spTgt spid="33"/>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randombar(horizontal)">
                                      <p:cBhvr>
                                        <p:cTn id="13" dur="500"/>
                                        <p:tgtEl>
                                          <p:spTgt spid="34"/>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randombar(horizontal)">
                                      <p:cBhvr>
                                        <p:cTn id="16" dur="500"/>
                                        <p:tgtEl>
                                          <p:spTgt spid="35"/>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randombar(horizontal)">
                                      <p:cBhvr>
                                        <p:cTn id="19" dur="500"/>
                                        <p:tgtEl>
                                          <p:spTgt spid="36"/>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randombar(horizontal)">
                                      <p:cBhvr>
                                        <p:cTn id="22" dur="500"/>
                                        <p:tgtEl>
                                          <p:spTgt spid="37"/>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randombar(horizontal)">
                                      <p:cBhvr>
                                        <p:cTn id="25" dur="500"/>
                                        <p:tgtEl>
                                          <p:spTgt spid="38"/>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randombar(horizontal)">
                                      <p:cBhvr>
                                        <p:cTn id="28" dur="500"/>
                                        <p:tgtEl>
                                          <p:spTgt spid="40"/>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randombar(horizontal)">
                                      <p:cBhvr>
                                        <p:cTn id="31" dur="500"/>
                                        <p:tgtEl>
                                          <p:spTgt spid="41"/>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randombar(horizontal)">
                                      <p:cBhvr>
                                        <p:cTn id="34" dur="500"/>
                                        <p:tgtEl>
                                          <p:spTgt spid="42"/>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randombar(horizont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randombar(horizontal)">
                                      <p:cBhvr>
                                        <p:cTn id="42" dur="500"/>
                                        <p:tgtEl>
                                          <p:spTgt spid="39"/>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randombar(horizontal)">
                                      <p:cBhvr>
                                        <p:cTn id="45" dur="500"/>
                                        <p:tgtEl>
                                          <p:spTgt spid="43"/>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randombar(horizontal)">
                                      <p:cBhvr>
                                        <p:cTn id="48" dur="500"/>
                                        <p:tgtEl>
                                          <p:spTgt spid="44"/>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randombar(horizontal)">
                                      <p:cBhvr>
                                        <p:cTn id="51" dur="500"/>
                                        <p:tgtEl>
                                          <p:spTgt spid="45"/>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randombar(horizontal)">
                                      <p:cBhvr>
                                        <p:cTn id="54" dur="500"/>
                                        <p:tgtEl>
                                          <p:spTgt spid="46"/>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randombar(horizontal)">
                                      <p:cBhvr>
                                        <p:cTn id="57" dur="500"/>
                                        <p:tgtEl>
                                          <p:spTgt spid="47"/>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randombar(horizontal)">
                                      <p:cBhvr>
                                        <p:cTn id="60" dur="500"/>
                                        <p:tgtEl>
                                          <p:spTgt spid="48"/>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randombar(horizontal)">
                                      <p:cBhvr>
                                        <p:cTn id="63" dur="500"/>
                                        <p:tgtEl>
                                          <p:spTgt spid="49"/>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50"/>
                                        </p:tgtEl>
                                        <p:attrNameLst>
                                          <p:attrName>style.visibility</p:attrName>
                                        </p:attrNameLst>
                                      </p:cBhvr>
                                      <p:to>
                                        <p:strVal val="visible"/>
                                      </p:to>
                                    </p:set>
                                    <p:animEffect transition="in" filter="randombar(horizontal)">
                                      <p:cBhvr>
                                        <p:cTn id="66" dur="500"/>
                                        <p:tgtEl>
                                          <p:spTgt spid="50"/>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51"/>
                                        </p:tgtEl>
                                        <p:attrNameLst>
                                          <p:attrName>style.visibility</p:attrName>
                                        </p:attrNameLst>
                                      </p:cBhvr>
                                      <p:to>
                                        <p:strVal val="visible"/>
                                      </p:to>
                                    </p:set>
                                    <p:animEffect transition="in" filter="randombar(horizontal)">
                                      <p:cBhvr>
                                        <p:cTn id="69" dur="500"/>
                                        <p:tgtEl>
                                          <p:spTgt spid="51"/>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randombar(horizontal)">
                                      <p:cBhvr>
                                        <p:cTn id="72" dur="500"/>
                                        <p:tgtEl>
                                          <p:spTgt spid="52"/>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randombar(horizontal)">
                                      <p:cBhvr>
                                        <p:cTn id="75" dur="500"/>
                                        <p:tgtEl>
                                          <p:spTgt spid="53"/>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randombar(horizontal)">
                                      <p:cBhvr>
                                        <p:cTn id="80" dur="500"/>
                                        <p:tgtEl>
                                          <p:spTgt spid="19"/>
                                        </p:tgtEl>
                                      </p:cBhvr>
                                    </p:animEffect>
                                  </p:childTnLst>
                                </p:cTn>
                              </p:par>
                            </p:childTnLst>
                          </p:cTn>
                        </p:par>
                      </p:childTnLst>
                    </p:cTn>
                  </p:par>
                  <p:par>
                    <p:cTn id="81" fill="hold">
                      <p:stCondLst>
                        <p:cond delay="indefinite"/>
                      </p:stCondLst>
                      <p:childTnLst>
                        <p:par>
                          <p:cTn id="82" fill="hold">
                            <p:stCondLst>
                              <p:cond delay="0"/>
                            </p:stCondLst>
                            <p:childTnLst>
                              <p:par>
                                <p:cTn id="83" presetID="14" presetClass="entr" presetSubtype="10" fill="hold" grpId="0" nodeType="clickEffect">
                                  <p:stCondLst>
                                    <p:cond delay="0"/>
                                  </p:stCondLst>
                                  <p:childTnLst>
                                    <p:set>
                                      <p:cBhvr>
                                        <p:cTn id="84" dur="1" fill="hold">
                                          <p:stCondLst>
                                            <p:cond delay="0"/>
                                          </p:stCondLst>
                                        </p:cTn>
                                        <p:tgtEl>
                                          <p:spTgt spid="54"/>
                                        </p:tgtEl>
                                        <p:attrNameLst>
                                          <p:attrName>style.visibility</p:attrName>
                                        </p:attrNameLst>
                                      </p:cBhvr>
                                      <p:to>
                                        <p:strVal val="visible"/>
                                      </p:to>
                                    </p:set>
                                    <p:animEffect transition="in" filter="randombar(horizontal)">
                                      <p:cBhvr>
                                        <p:cTn id="85" dur="500"/>
                                        <p:tgtEl>
                                          <p:spTgt spid="54"/>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randombar(horizontal)">
                                      <p:cBhvr>
                                        <p:cTn id="88" dur="500"/>
                                        <p:tgtEl>
                                          <p:spTgt spid="55"/>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56"/>
                                        </p:tgtEl>
                                        <p:attrNameLst>
                                          <p:attrName>style.visibility</p:attrName>
                                        </p:attrNameLst>
                                      </p:cBhvr>
                                      <p:to>
                                        <p:strVal val="visible"/>
                                      </p:to>
                                    </p:set>
                                    <p:animEffect transition="in" filter="randombar(horizontal)">
                                      <p:cBhvr>
                                        <p:cTn id="91" dur="500"/>
                                        <p:tgtEl>
                                          <p:spTgt spid="56"/>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57"/>
                                        </p:tgtEl>
                                        <p:attrNameLst>
                                          <p:attrName>style.visibility</p:attrName>
                                        </p:attrNameLst>
                                      </p:cBhvr>
                                      <p:to>
                                        <p:strVal val="visible"/>
                                      </p:to>
                                    </p:set>
                                    <p:animEffect transition="in" filter="randombar(horizontal)">
                                      <p:cBhvr>
                                        <p:cTn id="94" dur="500"/>
                                        <p:tgtEl>
                                          <p:spTgt spid="57"/>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randombar(horizontal)">
                                      <p:cBhvr>
                                        <p:cTn id="97" dur="500"/>
                                        <p:tgtEl>
                                          <p:spTgt spid="58"/>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59"/>
                                        </p:tgtEl>
                                        <p:attrNameLst>
                                          <p:attrName>style.visibility</p:attrName>
                                        </p:attrNameLst>
                                      </p:cBhvr>
                                      <p:to>
                                        <p:strVal val="visible"/>
                                      </p:to>
                                    </p:set>
                                    <p:animEffect transition="in" filter="randombar(horizontal)">
                                      <p:cBhvr>
                                        <p:cTn id="100" dur="500"/>
                                        <p:tgtEl>
                                          <p:spTgt spid="59"/>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60"/>
                                        </p:tgtEl>
                                        <p:attrNameLst>
                                          <p:attrName>style.visibility</p:attrName>
                                        </p:attrNameLst>
                                      </p:cBhvr>
                                      <p:to>
                                        <p:strVal val="visible"/>
                                      </p:to>
                                    </p:set>
                                    <p:animEffect transition="in" filter="randombar(horizontal)">
                                      <p:cBhvr>
                                        <p:cTn id="103" dur="500"/>
                                        <p:tgtEl>
                                          <p:spTgt spid="60"/>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61"/>
                                        </p:tgtEl>
                                        <p:attrNameLst>
                                          <p:attrName>style.visibility</p:attrName>
                                        </p:attrNameLst>
                                      </p:cBhvr>
                                      <p:to>
                                        <p:strVal val="visible"/>
                                      </p:to>
                                    </p:set>
                                    <p:animEffect transition="in" filter="randombar(horizontal)">
                                      <p:cBhvr>
                                        <p:cTn id="106" dur="500"/>
                                        <p:tgtEl>
                                          <p:spTgt spid="61"/>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62"/>
                                        </p:tgtEl>
                                        <p:attrNameLst>
                                          <p:attrName>style.visibility</p:attrName>
                                        </p:attrNameLst>
                                      </p:cBhvr>
                                      <p:to>
                                        <p:strVal val="visible"/>
                                      </p:to>
                                    </p:set>
                                    <p:animEffect transition="in" filter="randombar(horizontal)">
                                      <p:cBhvr>
                                        <p:cTn id="109" dur="500"/>
                                        <p:tgtEl>
                                          <p:spTgt spid="62"/>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63"/>
                                        </p:tgtEl>
                                        <p:attrNameLst>
                                          <p:attrName>style.visibility</p:attrName>
                                        </p:attrNameLst>
                                      </p:cBhvr>
                                      <p:to>
                                        <p:strVal val="visible"/>
                                      </p:to>
                                    </p:set>
                                    <p:animEffect transition="in" filter="randombar(horizontal)">
                                      <p:cBhvr>
                                        <p:cTn id="112" dur="500"/>
                                        <p:tgtEl>
                                          <p:spTgt spid="63"/>
                                        </p:tgtEl>
                                      </p:cBhvr>
                                    </p:animEffect>
                                  </p:childTnLst>
                                </p:cTn>
                              </p:par>
                              <p:par>
                                <p:cTn id="113" presetID="14" presetClass="entr" presetSubtype="10" fill="hold" grpId="0" nodeType="withEffect">
                                  <p:stCondLst>
                                    <p:cond delay="0"/>
                                  </p:stCondLst>
                                  <p:childTnLst>
                                    <p:set>
                                      <p:cBhvr>
                                        <p:cTn id="114" dur="1" fill="hold">
                                          <p:stCondLst>
                                            <p:cond delay="0"/>
                                          </p:stCondLst>
                                        </p:cTn>
                                        <p:tgtEl>
                                          <p:spTgt spid="64"/>
                                        </p:tgtEl>
                                        <p:attrNameLst>
                                          <p:attrName>style.visibility</p:attrName>
                                        </p:attrNameLst>
                                      </p:cBhvr>
                                      <p:to>
                                        <p:strVal val="visible"/>
                                      </p:to>
                                    </p:set>
                                    <p:animEffect transition="in" filter="randombar(horizontal)">
                                      <p:cBhvr>
                                        <p:cTn id="115" dur="500"/>
                                        <p:tgtEl>
                                          <p:spTgt spid="64"/>
                                        </p:tgtEl>
                                      </p:cBhvr>
                                    </p:animEffect>
                                  </p:childTnLst>
                                </p:cTn>
                              </p:par>
                              <p:par>
                                <p:cTn id="116" presetID="14" presetClass="entr" presetSubtype="10" fill="hold" grpId="0" nodeType="withEffect">
                                  <p:stCondLst>
                                    <p:cond delay="0"/>
                                  </p:stCondLst>
                                  <p:childTnLst>
                                    <p:set>
                                      <p:cBhvr>
                                        <p:cTn id="117" dur="1" fill="hold">
                                          <p:stCondLst>
                                            <p:cond delay="0"/>
                                          </p:stCondLst>
                                        </p:cTn>
                                        <p:tgtEl>
                                          <p:spTgt spid="65"/>
                                        </p:tgtEl>
                                        <p:attrNameLst>
                                          <p:attrName>style.visibility</p:attrName>
                                        </p:attrNameLst>
                                      </p:cBhvr>
                                      <p:to>
                                        <p:strVal val="visible"/>
                                      </p:to>
                                    </p:set>
                                    <p:animEffect transition="in" filter="randombar(horizontal)">
                                      <p:cBhvr>
                                        <p:cTn id="118" dur="500"/>
                                        <p:tgtEl>
                                          <p:spTgt spid="65"/>
                                        </p:tgtEl>
                                      </p:cBhvr>
                                    </p:animEffect>
                                  </p:childTnLst>
                                </p:cTn>
                              </p:par>
                              <p:par>
                                <p:cTn id="119" presetID="14" presetClass="entr" presetSubtype="10" fill="hold" grpId="0" nodeType="withEffect">
                                  <p:stCondLst>
                                    <p:cond delay="0"/>
                                  </p:stCondLst>
                                  <p:childTnLst>
                                    <p:set>
                                      <p:cBhvr>
                                        <p:cTn id="120" dur="1" fill="hold">
                                          <p:stCondLst>
                                            <p:cond delay="0"/>
                                          </p:stCondLst>
                                        </p:cTn>
                                        <p:tgtEl>
                                          <p:spTgt spid="26"/>
                                        </p:tgtEl>
                                        <p:attrNameLst>
                                          <p:attrName>style.visibility</p:attrName>
                                        </p:attrNameLst>
                                      </p:cBhvr>
                                      <p:to>
                                        <p:strVal val="visible"/>
                                      </p:to>
                                    </p:set>
                                    <p:animEffect transition="in" filter="randombar(horizontal)">
                                      <p:cBhvr>
                                        <p:cTn id="121" dur="500"/>
                                        <p:tgtEl>
                                          <p:spTgt spid="26"/>
                                        </p:tgtEl>
                                      </p:cBhvr>
                                    </p:animEffect>
                                  </p:childTnLst>
                                </p:cTn>
                              </p:par>
                            </p:childTnLst>
                          </p:cTn>
                        </p:par>
                      </p:childTnLst>
                    </p:cTn>
                  </p:par>
                  <p:par>
                    <p:cTn id="122" fill="hold">
                      <p:stCondLst>
                        <p:cond delay="indefinite"/>
                      </p:stCondLst>
                      <p:childTnLst>
                        <p:par>
                          <p:cTn id="123" fill="hold">
                            <p:stCondLst>
                              <p:cond delay="0"/>
                            </p:stCondLst>
                            <p:childTnLst>
                              <p:par>
                                <p:cTn id="124" presetID="14" presetClass="entr" presetSubtype="10" fill="hold" grpId="0" nodeType="clickEffect">
                                  <p:stCondLst>
                                    <p:cond delay="0"/>
                                  </p:stCondLst>
                                  <p:childTnLst>
                                    <p:set>
                                      <p:cBhvr>
                                        <p:cTn id="125" dur="1" fill="hold">
                                          <p:stCondLst>
                                            <p:cond delay="0"/>
                                          </p:stCondLst>
                                        </p:cTn>
                                        <p:tgtEl>
                                          <p:spTgt spid="31"/>
                                        </p:tgtEl>
                                        <p:attrNameLst>
                                          <p:attrName>style.visibility</p:attrName>
                                        </p:attrNameLst>
                                      </p:cBhvr>
                                      <p:to>
                                        <p:strVal val="visible"/>
                                      </p:to>
                                    </p:set>
                                    <p:animEffect transition="in" filter="randombar(horizontal)">
                                      <p:cBhvr>
                                        <p:cTn id="12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26" grpId="0"/>
      <p:bldP spid="39" grpId="0"/>
      <p:bldP spid="31" grpId="0"/>
      <p:bldP spid="32" grpId="0" animBg="1"/>
      <p:bldP spid="33" grpId="0" animBg="1"/>
      <p:bldP spid="34" grpId="0" animBg="1"/>
      <p:bldP spid="35" grpId="0" animBg="1"/>
      <p:bldP spid="36" grpId="0" animBg="1"/>
      <p:bldP spid="37" grpId="0" animBg="1"/>
      <p:bldP spid="38"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3CFD137-54F8-3F7D-8935-EDDB3ACAB9E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69D9B64-21A4-7C4F-141E-C129B32A3028}"/>
              </a:ext>
            </a:extLst>
          </p:cNvPr>
          <p:cNvSpPr>
            <a:spLocks noGrp="1"/>
          </p:cNvSpPr>
          <p:nvPr>
            <p:ph type="ftr" sz="quarter" idx="11"/>
          </p:nvPr>
        </p:nvSpPr>
        <p:spPr>
          <a:xfrm>
            <a:off x="6096000" y="6450576"/>
            <a:ext cx="4114800" cy="365125"/>
          </a:xfrm>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3D3A99C2-C612-CED0-69F5-F8186F24D34C}"/>
              </a:ext>
            </a:extLst>
          </p:cNvPr>
          <p:cNvSpPr>
            <a:spLocks noGrp="1"/>
          </p:cNvSpPr>
          <p:nvPr>
            <p:ph type="sldNum" sz="quarter" idx="12"/>
          </p:nvPr>
        </p:nvSpPr>
        <p:spPr/>
        <p:txBody>
          <a:bodyPr/>
          <a:lstStyle/>
          <a:p>
            <a:fld id="{294A09A9-5501-47C1-A89A-A340965A2BE2}" type="slidenum">
              <a:rPr lang="en-US" smtClean="0"/>
              <a:pPr/>
              <a:t>55</a:t>
            </a:fld>
            <a:endParaRPr lang="en-US" dirty="0"/>
          </a:p>
        </p:txBody>
      </p:sp>
      <p:sp>
        <p:nvSpPr>
          <p:cNvPr id="6" name="TextBox 5">
            <a:extLst>
              <a:ext uri="{FF2B5EF4-FFF2-40B4-BE49-F238E27FC236}">
                <a16:creationId xmlns:a16="http://schemas.microsoft.com/office/drawing/2014/main" id="{E22F5EB7-809B-51BD-47D5-A1561AEF845F}"/>
              </a:ext>
            </a:extLst>
          </p:cNvPr>
          <p:cNvSpPr txBox="1"/>
          <p:nvPr/>
        </p:nvSpPr>
        <p:spPr>
          <a:xfrm>
            <a:off x="646769" y="1412631"/>
            <a:ext cx="1989647" cy="523220"/>
          </a:xfrm>
          <a:prstGeom prst="rect">
            <a:avLst/>
          </a:prstGeom>
          <a:noFill/>
        </p:spPr>
        <p:txBody>
          <a:bodyPr wrap="none" rtlCol="0">
            <a:spAutoFit/>
          </a:bodyPr>
          <a:lstStyle/>
          <a:p>
            <a:r>
              <a:rPr lang="en-US" sz="2800" b="1" dirty="0">
                <a:latin typeface="Book Antiqua" panose="02040602050305030304" pitchFamily="18" charset="0"/>
              </a:rPr>
              <a:t>19 )  PUSH</a:t>
            </a:r>
            <a:endParaRPr lang="en-IN" sz="2800" b="1" dirty="0">
              <a:latin typeface="Book Antiqua" panose="02040602050305030304" pitchFamily="18" charset="0"/>
            </a:endParaRPr>
          </a:p>
        </p:txBody>
      </p:sp>
      <p:sp>
        <p:nvSpPr>
          <p:cNvPr id="39" name="TextBox 38">
            <a:extLst>
              <a:ext uri="{FF2B5EF4-FFF2-40B4-BE49-F238E27FC236}">
                <a16:creationId xmlns:a16="http://schemas.microsoft.com/office/drawing/2014/main" id="{736306FE-84A2-C2E5-4253-27E13F5B56EB}"/>
              </a:ext>
            </a:extLst>
          </p:cNvPr>
          <p:cNvSpPr txBox="1"/>
          <p:nvPr/>
        </p:nvSpPr>
        <p:spPr>
          <a:xfrm>
            <a:off x="457200" y="2696337"/>
            <a:ext cx="2359941" cy="523220"/>
          </a:xfrm>
          <a:prstGeom prst="rect">
            <a:avLst/>
          </a:prstGeom>
          <a:noFill/>
        </p:spPr>
        <p:txBody>
          <a:bodyPr wrap="none" rtlCol="0">
            <a:spAutoFit/>
          </a:bodyPr>
          <a:lstStyle/>
          <a:p>
            <a:r>
              <a:rPr lang="en-US" sz="2800" b="1" dirty="0">
                <a:latin typeface="Book Antiqua" panose="02040602050305030304" pitchFamily="18" charset="0"/>
              </a:rPr>
              <a:t>20. C  PRINT</a:t>
            </a:r>
            <a:endParaRPr lang="en-IN" sz="2800" b="1" dirty="0">
              <a:latin typeface="Book Antiqua" panose="02040602050305030304" pitchFamily="18" charset="0"/>
            </a:endParaRPr>
          </a:p>
        </p:txBody>
      </p:sp>
      <p:sp>
        <p:nvSpPr>
          <p:cNvPr id="41" name="TextBox 40">
            <a:extLst>
              <a:ext uri="{FF2B5EF4-FFF2-40B4-BE49-F238E27FC236}">
                <a16:creationId xmlns:a16="http://schemas.microsoft.com/office/drawing/2014/main" id="{F9242F0F-A510-14C5-E443-F37C1EB5530B}"/>
              </a:ext>
            </a:extLst>
          </p:cNvPr>
          <p:cNvSpPr txBox="1"/>
          <p:nvPr/>
        </p:nvSpPr>
        <p:spPr>
          <a:xfrm>
            <a:off x="3860585" y="903966"/>
            <a:ext cx="2235415" cy="523220"/>
          </a:xfrm>
          <a:prstGeom prst="rect">
            <a:avLst/>
          </a:prstGeom>
          <a:noFill/>
        </p:spPr>
        <p:txBody>
          <a:bodyPr wrap="square" rtlCol="0">
            <a:spAutoFit/>
          </a:bodyPr>
          <a:lstStyle/>
          <a:p>
            <a:r>
              <a:rPr lang="en-US" sz="2800" b="1" dirty="0">
                <a:latin typeface="Book Antiqua" panose="02040602050305030304" pitchFamily="18" charset="0"/>
              </a:rPr>
              <a:t>21. +  PUSH</a:t>
            </a:r>
            <a:endParaRPr lang="en-IN" sz="2800" b="1" dirty="0">
              <a:latin typeface="Book Antiqua" panose="02040602050305030304" pitchFamily="18" charset="0"/>
            </a:endParaRPr>
          </a:p>
        </p:txBody>
      </p:sp>
      <p:sp>
        <p:nvSpPr>
          <p:cNvPr id="7" name="TextBox 6">
            <a:extLst>
              <a:ext uri="{FF2B5EF4-FFF2-40B4-BE49-F238E27FC236}">
                <a16:creationId xmlns:a16="http://schemas.microsoft.com/office/drawing/2014/main" id="{1270629E-2D77-C331-740C-DEBC9A13B67B}"/>
              </a:ext>
            </a:extLst>
          </p:cNvPr>
          <p:cNvSpPr txBox="1"/>
          <p:nvPr/>
        </p:nvSpPr>
        <p:spPr>
          <a:xfrm>
            <a:off x="315542" y="222803"/>
            <a:ext cx="6544144" cy="553998"/>
          </a:xfrm>
          <a:prstGeom prst="rect">
            <a:avLst/>
          </a:prstGeom>
          <a:noFill/>
        </p:spPr>
        <p:txBody>
          <a:bodyPr wrap="square">
            <a:spAutoFit/>
          </a:bodyPr>
          <a:lstStyle/>
          <a:p>
            <a:r>
              <a:rPr lang="en-US" sz="3000" b="1" dirty="0">
                <a:solidFill>
                  <a:srgbClr val="7030A0"/>
                </a:solidFill>
                <a:latin typeface="Book Antiqua" panose="02040602050305030304" pitchFamily="18" charset="0"/>
              </a:rPr>
              <a:t>)J+))E*)G*)F*))D*)C+B((+A((((*H((</a:t>
            </a:r>
            <a:endParaRPr lang="en-IN" sz="3000" dirty="0"/>
          </a:p>
        </p:txBody>
      </p:sp>
      <p:sp>
        <p:nvSpPr>
          <p:cNvPr id="8" name="TextBox 7">
            <a:extLst>
              <a:ext uri="{FF2B5EF4-FFF2-40B4-BE49-F238E27FC236}">
                <a16:creationId xmlns:a16="http://schemas.microsoft.com/office/drawing/2014/main" id="{71A9244F-A809-EBFE-643F-AD7F8F1B7F5E}"/>
              </a:ext>
            </a:extLst>
          </p:cNvPr>
          <p:cNvSpPr txBox="1"/>
          <p:nvPr/>
        </p:nvSpPr>
        <p:spPr>
          <a:xfrm>
            <a:off x="6954943" y="205916"/>
            <a:ext cx="2190023"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JEGFDCB+</a:t>
            </a:r>
            <a:endParaRPr lang="en-IN" sz="3000" b="1" dirty="0">
              <a:solidFill>
                <a:srgbClr val="C00000"/>
              </a:solidFill>
              <a:latin typeface="Book Antiqua" panose="02040602050305030304" pitchFamily="18" charset="0"/>
            </a:endParaRPr>
          </a:p>
        </p:txBody>
      </p:sp>
      <p:sp>
        <p:nvSpPr>
          <p:cNvPr id="9" name="Rectangle 8">
            <a:extLst>
              <a:ext uri="{FF2B5EF4-FFF2-40B4-BE49-F238E27FC236}">
                <a16:creationId xmlns:a16="http://schemas.microsoft.com/office/drawing/2014/main" id="{EE3400C5-0365-A077-52FD-A3E013530DE3}"/>
              </a:ext>
            </a:extLst>
          </p:cNvPr>
          <p:cNvSpPr/>
          <p:nvPr/>
        </p:nvSpPr>
        <p:spPr>
          <a:xfrm>
            <a:off x="2987257" y="627240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0" name="Rectangle 9">
            <a:extLst>
              <a:ext uri="{FF2B5EF4-FFF2-40B4-BE49-F238E27FC236}">
                <a16:creationId xmlns:a16="http://schemas.microsoft.com/office/drawing/2014/main" id="{93271E46-69F7-DCA2-D896-7DD52CD555A4}"/>
              </a:ext>
            </a:extLst>
          </p:cNvPr>
          <p:cNvSpPr/>
          <p:nvPr/>
        </p:nvSpPr>
        <p:spPr>
          <a:xfrm>
            <a:off x="2987257" y="578548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3" name="Rectangle 12">
            <a:extLst>
              <a:ext uri="{FF2B5EF4-FFF2-40B4-BE49-F238E27FC236}">
                <a16:creationId xmlns:a16="http://schemas.microsoft.com/office/drawing/2014/main" id="{58A336FE-A841-8193-03F9-BD579235CE3F}"/>
              </a:ext>
            </a:extLst>
          </p:cNvPr>
          <p:cNvSpPr/>
          <p:nvPr/>
        </p:nvSpPr>
        <p:spPr>
          <a:xfrm>
            <a:off x="2987256" y="527706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4" name="Rectangle 13">
            <a:extLst>
              <a:ext uri="{FF2B5EF4-FFF2-40B4-BE49-F238E27FC236}">
                <a16:creationId xmlns:a16="http://schemas.microsoft.com/office/drawing/2014/main" id="{7F69315C-C0F6-EF47-12E4-2A17DB3369D6}"/>
              </a:ext>
            </a:extLst>
          </p:cNvPr>
          <p:cNvSpPr/>
          <p:nvPr/>
        </p:nvSpPr>
        <p:spPr>
          <a:xfrm>
            <a:off x="2987256" y="477371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5" name="Rectangle 14">
            <a:extLst>
              <a:ext uri="{FF2B5EF4-FFF2-40B4-BE49-F238E27FC236}">
                <a16:creationId xmlns:a16="http://schemas.microsoft.com/office/drawing/2014/main" id="{9EA0CE4B-154D-C6A3-DAD8-719D54A8843A}"/>
              </a:ext>
            </a:extLst>
          </p:cNvPr>
          <p:cNvSpPr/>
          <p:nvPr/>
        </p:nvSpPr>
        <p:spPr>
          <a:xfrm>
            <a:off x="2984061" y="428680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6" name="Rectangle 15">
            <a:extLst>
              <a:ext uri="{FF2B5EF4-FFF2-40B4-BE49-F238E27FC236}">
                <a16:creationId xmlns:a16="http://schemas.microsoft.com/office/drawing/2014/main" id="{CBACD534-72B0-8749-77C0-68D09D7BDC6D}"/>
              </a:ext>
            </a:extLst>
          </p:cNvPr>
          <p:cNvSpPr/>
          <p:nvPr/>
        </p:nvSpPr>
        <p:spPr>
          <a:xfrm>
            <a:off x="2987256" y="379988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7" name="Rectangle 16">
            <a:extLst>
              <a:ext uri="{FF2B5EF4-FFF2-40B4-BE49-F238E27FC236}">
                <a16:creationId xmlns:a16="http://schemas.microsoft.com/office/drawing/2014/main" id="{07A4DAE8-A7DB-9178-C84D-816CB333A602}"/>
              </a:ext>
            </a:extLst>
          </p:cNvPr>
          <p:cNvSpPr/>
          <p:nvPr/>
        </p:nvSpPr>
        <p:spPr>
          <a:xfrm>
            <a:off x="2984060" y="333079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8" name="Rectangle 17">
            <a:extLst>
              <a:ext uri="{FF2B5EF4-FFF2-40B4-BE49-F238E27FC236}">
                <a16:creationId xmlns:a16="http://schemas.microsoft.com/office/drawing/2014/main" id="{D1BE4261-DA33-F02E-545F-CEB61550D192}"/>
              </a:ext>
            </a:extLst>
          </p:cNvPr>
          <p:cNvSpPr/>
          <p:nvPr/>
        </p:nvSpPr>
        <p:spPr>
          <a:xfrm>
            <a:off x="2987256" y="287825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9" name="Rectangle 18">
            <a:extLst>
              <a:ext uri="{FF2B5EF4-FFF2-40B4-BE49-F238E27FC236}">
                <a16:creationId xmlns:a16="http://schemas.microsoft.com/office/drawing/2014/main" id="{10A7089F-BB16-6F1C-B998-9B56DFFA5F1F}"/>
              </a:ext>
            </a:extLst>
          </p:cNvPr>
          <p:cNvSpPr/>
          <p:nvPr/>
        </p:nvSpPr>
        <p:spPr>
          <a:xfrm>
            <a:off x="2963371" y="245331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0" name="Rectangle 19">
            <a:extLst>
              <a:ext uri="{FF2B5EF4-FFF2-40B4-BE49-F238E27FC236}">
                <a16:creationId xmlns:a16="http://schemas.microsoft.com/office/drawing/2014/main" id="{941DF497-B7C4-DA67-AE8D-4EFE717EBB49}"/>
              </a:ext>
            </a:extLst>
          </p:cNvPr>
          <p:cNvSpPr/>
          <p:nvPr/>
        </p:nvSpPr>
        <p:spPr>
          <a:xfrm>
            <a:off x="2963098" y="200025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6" name="Rectangle 25">
            <a:extLst>
              <a:ext uri="{FF2B5EF4-FFF2-40B4-BE49-F238E27FC236}">
                <a16:creationId xmlns:a16="http://schemas.microsoft.com/office/drawing/2014/main" id="{2881F62F-7644-5808-9D14-E4778F95B225}"/>
              </a:ext>
            </a:extLst>
          </p:cNvPr>
          <p:cNvSpPr/>
          <p:nvPr/>
        </p:nvSpPr>
        <p:spPr>
          <a:xfrm>
            <a:off x="2963098" y="153030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0" name="Rectangle 29">
            <a:extLst>
              <a:ext uri="{FF2B5EF4-FFF2-40B4-BE49-F238E27FC236}">
                <a16:creationId xmlns:a16="http://schemas.microsoft.com/office/drawing/2014/main" id="{59C2BA7F-D42E-A9BD-2FE8-939C0BF208DA}"/>
              </a:ext>
            </a:extLst>
          </p:cNvPr>
          <p:cNvSpPr/>
          <p:nvPr/>
        </p:nvSpPr>
        <p:spPr>
          <a:xfrm>
            <a:off x="2963098" y="1168237"/>
            <a:ext cx="826927" cy="343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6" name="Rectangle 45">
            <a:extLst>
              <a:ext uri="{FF2B5EF4-FFF2-40B4-BE49-F238E27FC236}">
                <a16:creationId xmlns:a16="http://schemas.microsoft.com/office/drawing/2014/main" id="{034CF07B-D22A-BECA-BAC4-9D67D8A26F2B}"/>
              </a:ext>
            </a:extLst>
          </p:cNvPr>
          <p:cNvSpPr/>
          <p:nvPr/>
        </p:nvSpPr>
        <p:spPr>
          <a:xfrm>
            <a:off x="2963097" y="70650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9" name="Rectangle 48">
            <a:extLst>
              <a:ext uri="{FF2B5EF4-FFF2-40B4-BE49-F238E27FC236}">
                <a16:creationId xmlns:a16="http://schemas.microsoft.com/office/drawing/2014/main" id="{D6948884-0221-0640-7FEE-6A23362236F6}"/>
              </a:ext>
            </a:extLst>
          </p:cNvPr>
          <p:cNvSpPr/>
          <p:nvPr/>
        </p:nvSpPr>
        <p:spPr>
          <a:xfrm>
            <a:off x="6095999" y="637473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1" name="Rectangle 50">
            <a:extLst>
              <a:ext uri="{FF2B5EF4-FFF2-40B4-BE49-F238E27FC236}">
                <a16:creationId xmlns:a16="http://schemas.microsoft.com/office/drawing/2014/main" id="{DEEBA879-F8F4-D82B-8DF2-352707D47BDC}"/>
              </a:ext>
            </a:extLst>
          </p:cNvPr>
          <p:cNvSpPr/>
          <p:nvPr/>
        </p:nvSpPr>
        <p:spPr>
          <a:xfrm>
            <a:off x="6095999" y="588781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2" name="Rectangle 51">
            <a:extLst>
              <a:ext uri="{FF2B5EF4-FFF2-40B4-BE49-F238E27FC236}">
                <a16:creationId xmlns:a16="http://schemas.microsoft.com/office/drawing/2014/main" id="{6B622170-2443-215E-2582-4D15CB1D1DC9}"/>
              </a:ext>
            </a:extLst>
          </p:cNvPr>
          <p:cNvSpPr/>
          <p:nvPr/>
        </p:nvSpPr>
        <p:spPr>
          <a:xfrm>
            <a:off x="6095998" y="537939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3" name="Rectangle 52">
            <a:extLst>
              <a:ext uri="{FF2B5EF4-FFF2-40B4-BE49-F238E27FC236}">
                <a16:creationId xmlns:a16="http://schemas.microsoft.com/office/drawing/2014/main" id="{1C1B6F24-CC54-FAD7-17CD-ACA0651CCF9F}"/>
              </a:ext>
            </a:extLst>
          </p:cNvPr>
          <p:cNvSpPr/>
          <p:nvPr/>
        </p:nvSpPr>
        <p:spPr>
          <a:xfrm>
            <a:off x="6095998" y="487604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4" name="Rectangle 53">
            <a:extLst>
              <a:ext uri="{FF2B5EF4-FFF2-40B4-BE49-F238E27FC236}">
                <a16:creationId xmlns:a16="http://schemas.microsoft.com/office/drawing/2014/main" id="{84603478-C119-E42F-F92D-5094F080CD46}"/>
              </a:ext>
            </a:extLst>
          </p:cNvPr>
          <p:cNvSpPr/>
          <p:nvPr/>
        </p:nvSpPr>
        <p:spPr>
          <a:xfrm>
            <a:off x="6092803" y="438913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5" name="Rectangle 54">
            <a:extLst>
              <a:ext uri="{FF2B5EF4-FFF2-40B4-BE49-F238E27FC236}">
                <a16:creationId xmlns:a16="http://schemas.microsoft.com/office/drawing/2014/main" id="{DB0462A1-3164-27C0-CB5F-CCF3CE8DB4BB}"/>
              </a:ext>
            </a:extLst>
          </p:cNvPr>
          <p:cNvSpPr/>
          <p:nvPr/>
        </p:nvSpPr>
        <p:spPr>
          <a:xfrm>
            <a:off x="6095998" y="390221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6" name="Rectangle 55">
            <a:extLst>
              <a:ext uri="{FF2B5EF4-FFF2-40B4-BE49-F238E27FC236}">
                <a16:creationId xmlns:a16="http://schemas.microsoft.com/office/drawing/2014/main" id="{E7B537A9-5F25-D701-3A6D-0B87CC9CDAAF}"/>
              </a:ext>
            </a:extLst>
          </p:cNvPr>
          <p:cNvSpPr/>
          <p:nvPr/>
        </p:nvSpPr>
        <p:spPr>
          <a:xfrm>
            <a:off x="6092802" y="343312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7" name="Rectangle 56">
            <a:extLst>
              <a:ext uri="{FF2B5EF4-FFF2-40B4-BE49-F238E27FC236}">
                <a16:creationId xmlns:a16="http://schemas.microsoft.com/office/drawing/2014/main" id="{32F5155C-4C2C-DD87-EF15-D6A4F59B819A}"/>
              </a:ext>
            </a:extLst>
          </p:cNvPr>
          <p:cNvSpPr/>
          <p:nvPr/>
        </p:nvSpPr>
        <p:spPr>
          <a:xfrm>
            <a:off x="6095998" y="298058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8" name="Rectangle 57">
            <a:extLst>
              <a:ext uri="{FF2B5EF4-FFF2-40B4-BE49-F238E27FC236}">
                <a16:creationId xmlns:a16="http://schemas.microsoft.com/office/drawing/2014/main" id="{E5895800-1674-F038-9BE4-CB6988417CE3}"/>
              </a:ext>
            </a:extLst>
          </p:cNvPr>
          <p:cNvSpPr/>
          <p:nvPr/>
        </p:nvSpPr>
        <p:spPr>
          <a:xfrm>
            <a:off x="6072113" y="255564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9" name="Rectangle 58">
            <a:extLst>
              <a:ext uri="{FF2B5EF4-FFF2-40B4-BE49-F238E27FC236}">
                <a16:creationId xmlns:a16="http://schemas.microsoft.com/office/drawing/2014/main" id="{E2C5F2CC-FC9F-5E5C-86E1-C09413182020}"/>
              </a:ext>
            </a:extLst>
          </p:cNvPr>
          <p:cNvSpPr/>
          <p:nvPr/>
        </p:nvSpPr>
        <p:spPr>
          <a:xfrm>
            <a:off x="6071840" y="210258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0" name="Rectangle 59">
            <a:extLst>
              <a:ext uri="{FF2B5EF4-FFF2-40B4-BE49-F238E27FC236}">
                <a16:creationId xmlns:a16="http://schemas.microsoft.com/office/drawing/2014/main" id="{4630DD5F-2627-B7BE-A5B8-52322815D0C8}"/>
              </a:ext>
            </a:extLst>
          </p:cNvPr>
          <p:cNvSpPr/>
          <p:nvPr/>
        </p:nvSpPr>
        <p:spPr>
          <a:xfrm>
            <a:off x="6071840" y="1796886"/>
            <a:ext cx="826927" cy="321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1" name="Rectangle 60">
            <a:extLst>
              <a:ext uri="{FF2B5EF4-FFF2-40B4-BE49-F238E27FC236}">
                <a16:creationId xmlns:a16="http://schemas.microsoft.com/office/drawing/2014/main" id="{FABB070F-50F3-27DC-A6D6-F7EE28337E4E}"/>
              </a:ext>
            </a:extLst>
          </p:cNvPr>
          <p:cNvSpPr/>
          <p:nvPr/>
        </p:nvSpPr>
        <p:spPr>
          <a:xfrm>
            <a:off x="6071838" y="1454578"/>
            <a:ext cx="826927" cy="343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2" name="Rectangle 61">
            <a:extLst>
              <a:ext uri="{FF2B5EF4-FFF2-40B4-BE49-F238E27FC236}">
                <a16:creationId xmlns:a16="http://schemas.microsoft.com/office/drawing/2014/main" id="{2FE3B3DF-12F6-61E9-C6F7-6B225F8402F9}"/>
              </a:ext>
            </a:extLst>
          </p:cNvPr>
          <p:cNvSpPr/>
          <p:nvPr/>
        </p:nvSpPr>
        <p:spPr>
          <a:xfrm>
            <a:off x="6071838" y="1151382"/>
            <a:ext cx="826927" cy="302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3" name="Rectangle 62">
            <a:extLst>
              <a:ext uri="{FF2B5EF4-FFF2-40B4-BE49-F238E27FC236}">
                <a16:creationId xmlns:a16="http://schemas.microsoft.com/office/drawing/2014/main" id="{E9F80EB1-742C-407A-71C0-3CB8BD97DC47}"/>
              </a:ext>
            </a:extLst>
          </p:cNvPr>
          <p:cNvSpPr/>
          <p:nvPr/>
        </p:nvSpPr>
        <p:spPr>
          <a:xfrm>
            <a:off x="6083919" y="826087"/>
            <a:ext cx="826927" cy="343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4" name="TextBox 63">
            <a:extLst>
              <a:ext uri="{FF2B5EF4-FFF2-40B4-BE49-F238E27FC236}">
                <a16:creationId xmlns:a16="http://schemas.microsoft.com/office/drawing/2014/main" id="{D975279A-9EC3-215D-77CD-D6FB2C500F1A}"/>
              </a:ext>
            </a:extLst>
          </p:cNvPr>
          <p:cNvSpPr txBox="1"/>
          <p:nvPr/>
        </p:nvSpPr>
        <p:spPr>
          <a:xfrm>
            <a:off x="7045911" y="892167"/>
            <a:ext cx="2359941" cy="523220"/>
          </a:xfrm>
          <a:prstGeom prst="rect">
            <a:avLst/>
          </a:prstGeom>
          <a:noFill/>
        </p:spPr>
        <p:txBody>
          <a:bodyPr wrap="none" rtlCol="0">
            <a:spAutoFit/>
          </a:bodyPr>
          <a:lstStyle/>
          <a:p>
            <a:r>
              <a:rPr lang="en-US" sz="2800" b="1" dirty="0">
                <a:latin typeface="Book Antiqua" panose="02040602050305030304" pitchFamily="18" charset="0"/>
              </a:rPr>
              <a:t>22. B  PRINT</a:t>
            </a:r>
            <a:endParaRPr lang="en-IN" sz="2800" b="1" dirty="0">
              <a:latin typeface="Book Antiqua" panose="02040602050305030304" pitchFamily="18" charset="0"/>
            </a:endParaRPr>
          </a:p>
        </p:txBody>
      </p:sp>
      <p:sp>
        <p:nvSpPr>
          <p:cNvPr id="65" name="TextBox 64">
            <a:extLst>
              <a:ext uri="{FF2B5EF4-FFF2-40B4-BE49-F238E27FC236}">
                <a16:creationId xmlns:a16="http://schemas.microsoft.com/office/drawing/2014/main" id="{E53B63F8-F8D1-CE7D-0653-7FEE70545724}"/>
              </a:ext>
            </a:extLst>
          </p:cNvPr>
          <p:cNvSpPr txBox="1"/>
          <p:nvPr/>
        </p:nvSpPr>
        <p:spPr>
          <a:xfrm>
            <a:off x="7045910" y="1816866"/>
            <a:ext cx="1762021" cy="523220"/>
          </a:xfrm>
          <a:prstGeom prst="rect">
            <a:avLst/>
          </a:prstGeom>
          <a:noFill/>
        </p:spPr>
        <p:txBody>
          <a:bodyPr wrap="none" rtlCol="0">
            <a:spAutoFit/>
          </a:bodyPr>
          <a:lstStyle/>
          <a:p>
            <a:r>
              <a:rPr lang="en-US" sz="2800" b="1" dirty="0">
                <a:latin typeface="Book Antiqua" panose="02040602050305030304" pitchFamily="18" charset="0"/>
              </a:rPr>
              <a:t>23. (  POP</a:t>
            </a:r>
            <a:endParaRPr lang="en-IN" sz="2800" b="1" dirty="0">
              <a:latin typeface="Book Antiqua" panose="02040602050305030304" pitchFamily="18" charset="0"/>
            </a:endParaRPr>
          </a:p>
        </p:txBody>
      </p:sp>
      <p:sp>
        <p:nvSpPr>
          <p:cNvPr id="66" name="Rectangle 65">
            <a:extLst>
              <a:ext uri="{FF2B5EF4-FFF2-40B4-BE49-F238E27FC236}">
                <a16:creationId xmlns:a16="http://schemas.microsoft.com/office/drawing/2014/main" id="{0D527504-7209-3091-248C-0159905F2062}"/>
              </a:ext>
            </a:extLst>
          </p:cNvPr>
          <p:cNvSpPr/>
          <p:nvPr/>
        </p:nvSpPr>
        <p:spPr>
          <a:xfrm>
            <a:off x="9668679" y="605547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7" name="Rectangle 66">
            <a:extLst>
              <a:ext uri="{FF2B5EF4-FFF2-40B4-BE49-F238E27FC236}">
                <a16:creationId xmlns:a16="http://schemas.microsoft.com/office/drawing/2014/main" id="{50F36E1A-E08F-4D64-4D10-7051BAD7AC6E}"/>
              </a:ext>
            </a:extLst>
          </p:cNvPr>
          <p:cNvSpPr/>
          <p:nvPr/>
        </p:nvSpPr>
        <p:spPr>
          <a:xfrm>
            <a:off x="9668679" y="556855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8" name="Rectangle 67">
            <a:extLst>
              <a:ext uri="{FF2B5EF4-FFF2-40B4-BE49-F238E27FC236}">
                <a16:creationId xmlns:a16="http://schemas.microsoft.com/office/drawing/2014/main" id="{74BD0694-25D0-3E71-65D2-19EA30EBEB03}"/>
              </a:ext>
            </a:extLst>
          </p:cNvPr>
          <p:cNvSpPr/>
          <p:nvPr/>
        </p:nvSpPr>
        <p:spPr>
          <a:xfrm>
            <a:off x="9668678" y="506013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69" name="Rectangle 68">
            <a:extLst>
              <a:ext uri="{FF2B5EF4-FFF2-40B4-BE49-F238E27FC236}">
                <a16:creationId xmlns:a16="http://schemas.microsoft.com/office/drawing/2014/main" id="{D9B870F9-305C-0C5B-FC4D-D7F3E04F8612}"/>
              </a:ext>
            </a:extLst>
          </p:cNvPr>
          <p:cNvSpPr/>
          <p:nvPr/>
        </p:nvSpPr>
        <p:spPr>
          <a:xfrm>
            <a:off x="9668678" y="455679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0" name="Rectangle 69">
            <a:extLst>
              <a:ext uri="{FF2B5EF4-FFF2-40B4-BE49-F238E27FC236}">
                <a16:creationId xmlns:a16="http://schemas.microsoft.com/office/drawing/2014/main" id="{101A1DA6-8C71-CFDF-6BBE-E566E15B2003}"/>
              </a:ext>
            </a:extLst>
          </p:cNvPr>
          <p:cNvSpPr/>
          <p:nvPr/>
        </p:nvSpPr>
        <p:spPr>
          <a:xfrm>
            <a:off x="9665483" y="406987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1" name="Rectangle 70">
            <a:extLst>
              <a:ext uri="{FF2B5EF4-FFF2-40B4-BE49-F238E27FC236}">
                <a16:creationId xmlns:a16="http://schemas.microsoft.com/office/drawing/2014/main" id="{B101AC76-A434-8D90-FBDB-1BBAF8B8AD13}"/>
              </a:ext>
            </a:extLst>
          </p:cNvPr>
          <p:cNvSpPr/>
          <p:nvPr/>
        </p:nvSpPr>
        <p:spPr>
          <a:xfrm>
            <a:off x="9668678" y="358295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2" name="Rectangle 71">
            <a:extLst>
              <a:ext uri="{FF2B5EF4-FFF2-40B4-BE49-F238E27FC236}">
                <a16:creationId xmlns:a16="http://schemas.microsoft.com/office/drawing/2014/main" id="{88667279-59D2-E867-59E9-0E05350E0BF0}"/>
              </a:ext>
            </a:extLst>
          </p:cNvPr>
          <p:cNvSpPr/>
          <p:nvPr/>
        </p:nvSpPr>
        <p:spPr>
          <a:xfrm>
            <a:off x="9665482" y="311387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3" name="Rectangle 72">
            <a:extLst>
              <a:ext uri="{FF2B5EF4-FFF2-40B4-BE49-F238E27FC236}">
                <a16:creationId xmlns:a16="http://schemas.microsoft.com/office/drawing/2014/main" id="{BFE5D18F-D6D3-DBC0-2EA6-9D90556708DC}"/>
              </a:ext>
            </a:extLst>
          </p:cNvPr>
          <p:cNvSpPr/>
          <p:nvPr/>
        </p:nvSpPr>
        <p:spPr>
          <a:xfrm>
            <a:off x="9668678" y="266133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4" name="Rectangle 73">
            <a:extLst>
              <a:ext uri="{FF2B5EF4-FFF2-40B4-BE49-F238E27FC236}">
                <a16:creationId xmlns:a16="http://schemas.microsoft.com/office/drawing/2014/main" id="{851DA567-5A37-CFBE-8358-6440A20E6B56}"/>
              </a:ext>
            </a:extLst>
          </p:cNvPr>
          <p:cNvSpPr/>
          <p:nvPr/>
        </p:nvSpPr>
        <p:spPr>
          <a:xfrm>
            <a:off x="9644793" y="223638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5" name="Rectangle 74">
            <a:extLst>
              <a:ext uri="{FF2B5EF4-FFF2-40B4-BE49-F238E27FC236}">
                <a16:creationId xmlns:a16="http://schemas.microsoft.com/office/drawing/2014/main" id="{2753B41C-12EF-087B-C643-3F8B785A570A}"/>
              </a:ext>
            </a:extLst>
          </p:cNvPr>
          <p:cNvSpPr/>
          <p:nvPr/>
        </p:nvSpPr>
        <p:spPr>
          <a:xfrm>
            <a:off x="9644520" y="178333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6" name="Rectangle 75">
            <a:extLst>
              <a:ext uri="{FF2B5EF4-FFF2-40B4-BE49-F238E27FC236}">
                <a16:creationId xmlns:a16="http://schemas.microsoft.com/office/drawing/2014/main" id="{63AE0E7E-A950-341D-134D-9E12300D9B34}"/>
              </a:ext>
            </a:extLst>
          </p:cNvPr>
          <p:cNvSpPr/>
          <p:nvPr/>
        </p:nvSpPr>
        <p:spPr>
          <a:xfrm>
            <a:off x="9644520" y="1477632"/>
            <a:ext cx="826927" cy="321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7" name="Rectangle 76">
            <a:extLst>
              <a:ext uri="{FF2B5EF4-FFF2-40B4-BE49-F238E27FC236}">
                <a16:creationId xmlns:a16="http://schemas.microsoft.com/office/drawing/2014/main" id="{FFA8C7A4-3D47-0EDE-F14F-2C2BCF1E88AA}"/>
              </a:ext>
            </a:extLst>
          </p:cNvPr>
          <p:cNvSpPr/>
          <p:nvPr/>
        </p:nvSpPr>
        <p:spPr>
          <a:xfrm>
            <a:off x="9644518" y="1135324"/>
            <a:ext cx="826927" cy="343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316894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randombar(horizontal)">
                                      <p:cBhvr>
                                        <p:cTn id="13" dur="500"/>
                                        <p:tgtEl>
                                          <p:spTgt spid="13"/>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randombar(horizontal)">
                                      <p:cBhvr>
                                        <p:cTn id="16" dur="500"/>
                                        <p:tgtEl>
                                          <p:spTgt spid="14"/>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randombar(horizontal)">
                                      <p:cBhvr>
                                        <p:cTn id="19" dur="500"/>
                                        <p:tgtEl>
                                          <p:spTgt spid="15"/>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randombar(horizontal)">
                                      <p:cBhvr>
                                        <p:cTn id="22" dur="500"/>
                                        <p:tgtEl>
                                          <p:spTgt spid="16"/>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randombar(horizontal)">
                                      <p:cBhvr>
                                        <p:cTn id="25" dur="500"/>
                                        <p:tgtEl>
                                          <p:spTgt spid="17"/>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randombar(horizontal)">
                                      <p:cBhvr>
                                        <p:cTn id="28" dur="500"/>
                                        <p:tgtEl>
                                          <p:spTgt spid="18"/>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randombar(horizontal)">
                                      <p:cBhvr>
                                        <p:cTn id="31" dur="500"/>
                                        <p:tgtEl>
                                          <p:spTgt spid="19"/>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randombar(horizontal)">
                                      <p:cBhvr>
                                        <p:cTn id="34" dur="500"/>
                                        <p:tgtEl>
                                          <p:spTgt spid="20"/>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randombar(horizontal)">
                                      <p:cBhvr>
                                        <p:cTn id="37" dur="500"/>
                                        <p:tgtEl>
                                          <p:spTgt spid="26"/>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randombar(horizontal)">
                                      <p:cBhvr>
                                        <p:cTn id="40" dur="500"/>
                                        <p:tgtEl>
                                          <p:spTgt spid="30"/>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randombar(horizontal)">
                                      <p:cBhvr>
                                        <p:cTn id="43" dur="500"/>
                                        <p:tgtEl>
                                          <p:spTgt spid="46"/>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randombar(horizontal)">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randombar(horizontal)">
                                      <p:cBhvr>
                                        <p:cTn id="51" dur="500"/>
                                        <p:tgtEl>
                                          <p:spTgt spid="39"/>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51"/>
                                        </p:tgtEl>
                                        <p:attrNameLst>
                                          <p:attrName>style.visibility</p:attrName>
                                        </p:attrNameLst>
                                      </p:cBhvr>
                                      <p:to>
                                        <p:strVal val="visible"/>
                                      </p:to>
                                    </p:set>
                                    <p:animEffect transition="in" filter="randombar(horizontal)">
                                      <p:cBhvr>
                                        <p:cTn id="56" dur="500"/>
                                        <p:tgtEl>
                                          <p:spTgt spid="51"/>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randombar(horizontal)">
                                      <p:cBhvr>
                                        <p:cTn id="59" dur="500"/>
                                        <p:tgtEl>
                                          <p:spTgt spid="52"/>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53"/>
                                        </p:tgtEl>
                                        <p:attrNameLst>
                                          <p:attrName>style.visibility</p:attrName>
                                        </p:attrNameLst>
                                      </p:cBhvr>
                                      <p:to>
                                        <p:strVal val="visible"/>
                                      </p:to>
                                    </p:set>
                                    <p:animEffect transition="in" filter="randombar(horizontal)">
                                      <p:cBhvr>
                                        <p:cTn id="62" dur="500"/>
                                        <p:tgtEl>
                                          <p:spTgt spid="53"/>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54"/>
                                        </p:tgtEl>
                                        <p:attrNameLst>
                                          <p:attrName>style.visibility</p:attrName>
                                        </p:attrNameLst>
                                      </p:cBhvr>
                                      <p:to>
                                        <p:strVal val="visible"/>
                                      </p:to>
                                    </p:set>
                                    <p:animEffect transition="in" filter="randombar(horizontal)">
                                      <p:cBhvr>
                                        <p:cTn id="65" dur="500"/>
                                        <p:tgtEl>
                                          <p:spTgt spid="54"/>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55"/>
                                        </p:tgtEl>
                                        <p:attrNameLst>
                                          <p:attrName>style.visibility</p:attrName>
                                        </p:attrNameLst>
                                      </p:cBhvr>
                                      <p:to>
                                        <p:strVal val="visible"/>
                                      </p:to>
                                    </p:set>
                                    <p:animEffect transition="in" filter="randombar(horizontal)">
                                      <p:cBhvr>
                                        <p:cTn id="68" dur="500"/>
                                        <p:tgtEl>
                                          <p:spTgt spid="55"/>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56"/>
                                        </p:tgtEl>
                                        <p:attrNameLst>
                                          <p:attrName>style.visibility</p:attrName>
                                        </p:attrNameLst>
                                      </p:cBhvr>
                                      <p:to>
                                        <p:strVal val="visible"/>
                                      </p:to>
                                    </p:set>
                                    <p:animEffect transition="in" filter="randombar(horizontal)">
                                      <p:cBhvr>
                                        <p:cTn id="71" dur="500"/>
                                        <p:tgtEl>
                                          <p:spTgt spid="56"/>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randombar(horizontal)">
                                      <p:cBhvr>
                                        <p:cTn id="74" dur="500"/>
                                        <p:tgtEl>
                                          <p:spTgt spid="57"/>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58"/>
                                        </p:tgtEl>
                                        <p:attrNameLst>
                                          <p:attrName>style.visibility</p:attrName>
                                        </p:attrNameLst>
                                      </p:cBhvr>
                                      <p:to>
                                        <p:strVal val="visible"/>
                                      </p:to>
                                    </p:set>
                                    <p:animEffect transition="in" filter="randombar(horizontal)">
                                      <p:cBhvr>
                                        <p:cTn id="77" dur="500"/>
                                        <p:tgtEl>
                                          <p:spTgt spid="58"/>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59"/>
                                        </p:tgtEl>
                                        <p:attrNameLst>
                                          <p:attrName>style.visibility</p:attrName>
                                        </p:attrNameLst>
                                      </p:cBhvr>
                                      <p:to>
                                        <p:strVal val="visible"/>
                                      </p:to>
                                    </p:set>
                                    <p:animEffect transition="in" filter="randombar(horizontal)">
                                      <p:cBhvr>
                                        <p:cTn id="80" dur="500"/>
                                        <p:tgtEl>
                                          <p:spTgt spid="59"/>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60"/>
                                        </p:tgtEl>
                                        <p:attrNameLst>
                                          <p:attrName>style.visibility</p:attrName>
                                        </p:attrNameLst>
                                      </p:cBhvr>
                                      <p:to>
                                        <p:strVal val="visible"/>
                                      </p:to>
                                    </p:set>
                                    <p:animEffect transition="in" filter="randombar(horizontal)">
                                      <p:cBhvr>
                                        <p:cTn id="83" dur="500"/>
                                        <p:tgtEl>
                                          <p:spTgt spid="60"/>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61"/>
                                        </p:tgtEl>
                                        <p:attrNameLst>
                                          <p:attrName>style.visibility</p:attrName>
                                        </p:attrNameLst>
                                      </p:cBhvr>
                                      <p:to>
                                        <p:strVal val="visible"/>
                                      </p:to>
                                    </p:set>
                                    <p:animEffect transition="in" filter="randombar(horizontal)">
                                      <p:cBhvr>
                                        <p:cTn id="86" dur="500"/>
                                        <p:tgtEl>
                                          <p:spTgt spid="61"/>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randombar(horizontal)">
                                      <p:cBhvr>
                                        <p:cTn id="89" dur="500"/>
                                        <p:tgtEl>
                                          <p:spTgt spid="62"/>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63"/>
                                        </p:tgtEl>
                                        <p:attrNameLst>
                                          <p:attrName>style.visibility</p:attrName>
                                        </p:attrNameLst>
                                      </p:cBhvr>
                                      <p:to>
                                        <p:strVal val="visible"/>
                                      </p:to>
                                    </p:set>
                                    <p:animEffect transition="in" filter="randombar(horizontal)">
                                      <p:cBhvr>
                                        <p:cTn id="92" dur="500"/>
                                        <p:tgtEl>
                                          <p:spTgt spid="63"/>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41"/>
                                        </p:tgtEl>
                                        <p:attrNameLst>
                                          <p:attrName>style.visibility</p:attrName>
                                        </p:attrNameLst>
                                      </p:cBhvr>
                                      <p:to>
                                        <p:strVal val="visible"/>
                                      </p:to>
                                    </p:set>
                                    <p:animEffect transition="in" filter="randombar(horizontal)">
                                      <p:cBhvr>
                                        <p:cTn id="95" dur="500"/>
                                        <p:tgtEl>
                                          <p:spTgt spid="41"/>
                                        </p:tgtEl>
                                      </p:cBhvr>
                                    </p:animEffect>
                                  </p:childTnLst>
                                </p:cTn>
                              </p:par>
                              <p:par>
                                <p:cTn id="96" presetID="14" presetClass="entr" presetSubtype="10" fill="hold" grpId="0" nodeType="withEffect">
                                  <p:stCondLst>
                                    <p:cond delay="0"/>
                                  </p:stCondLst>
                                  <p:childTnLst>
                                    <p:set>
                                      <p:cBhvr>
                                        <p:cTn id="97" dur="1" fill="hold">
                                          <p:stCondLst>
                                            <p:cond delay="0"/>
                                          </p:stCondLst>
                                        </p:cTn>
                                        <p:tgtEl>
                                          <p:spTgt spid="49"/>
                                        </p:tgtEl>
                                        <p:attrNameLst>
                                          <p:attrName>style.visibility</p:attrName>
                                        </p:attrNameLst>
                                      </p:cBhvr>
                                      <p:to>
                                        <p:strVal val="visible"/>
                                      </p:to>
                                    </p:set>
                                    <p:animEffect transition="in" filter="randombar(horizontal)">
                                      <p:cBhvr>
                                        <p:cTn id="98" dur="500"/>
                                        <p:tgtEl>
                                          <p:spTgt spid="49"/>
                                        </p:tgtEl>
                                      </p:cBhvr>
                                    </p:animEffect>
                                  </p:childTnLst>
                                </p:cTn>
                              </p:par>
                            </p:childTnLst>
                          </p:cTn>
                        </p:par>
                      </p:childTnLst>
                    </p:cTn>
                  </p:par>
                  <p:par>
                    <p:cTn id="99" fill="hold">
                      <p:stCondLst>
                        <p:cond delay="indefinite"/>
                      </p:stCondLst>
                      <p:childTnLst>
                        <p:par>
                          <p:cTn id="100" fill="hold">
                            <p:stCondLst>
                              <p:cond delay="0"/>
                            </p:stCondLst>
                            <p:childTnLst>
                              <p:par>
                                <p:cTn id="101" presetID="14" presetClass="entr" presetSubtype="10" fill="hold" grpId="0" nodeType="clickEffect">
                                  <p:stCondLst>
                                    <p:cond delay="0"/>
                                  </p:stCondLst>
                                  <p:childTnLst>
                                    <p:set>
                                      <p:cBhvr>
                                        <p:cTn id="102" dur="1" fill="hold">
                                          <p:stCondLst>
                                            <p:cond delay="0"/>
                                          </p:stCondLst>
                                        </p:cTn>
                                        <p:tgtEl>
                                          <p:spTgt spid="64"/>
                                        </p:tgtEl>
                                        <p:attrNameLst>
                                          <p:attrName>style.visibility</p:attrName>
                                        </p:attrNameLst>
                                      </p:cBhvr>
                                      <p:to>
                                        <p:strVal val="visible"/>
                                      </p:to>
                                    </p:set>
                                    <p:animEffect transition="in" filter="randombar(horizontal)">
                                      <p:cBhvr>
                                        <p:cTn id="103" dur="500"/>
                                        <p:tgtEl>
                                          <p:spTgt spid="64"/>
                                        </p:tgtEl>
                                      </p:cBhvr>
                                    </p:animEffect>
                                  </p:childTnLst>
                                </p:cTn>
                              </p:par>
                            </p:childTnLst>
                          </p:cTn>
                        </p:par>
                      </p:childTnLst>
                    </p:cTn>
                  </p:par>
                  <p:par>
                    <p:cTn id="104" fill="hold">
                      <p:stCondLst>
                        <p:cond delay="indefinite"/>
                      </p:stCondLst>
                      <p:childTnLst>
                        <p:par>
                          <p:cTn id="105" fill="hold">
                            <p:stCondLst>
                              <p:cond delay="0"/>
                            </p:stCondLst>
                            <p:childTnLst>
                              <p:par>
                                <p:cTn id="106" presetID="14" presetClass="entr" presetSubtype="10" fill="hold" grpId="0" nodeType="clickEffect">
                                  <p:stCondLst>
                                    <p:cond delay="0"/>
                                  </p:stCondLst>
                                  <p:childTnLst>
                                    <p:set>
                                      <p:cBhvr>
                                        <p:cTn id="107" dur="1" fill="hold">
                                          <p:stCondLst>
                                            <p:cond delay="0"/>
                                          </p:stCondLst>
                                        </p:cTn>
                                        <p:tgtEl>
                                          <p:spTgt spid="65"/>
                                        </p:tgtEl>
                                        <p:attrNameLst>
                                          <p:attrName>style.visibility</p:attrName>
                                        </p:attrNameLst>
                                      </p:cBhvr>
                                      <p:to>
                                        <p:strVal val="visible"/>
                                      </p:to>
                                    </p:set>
                                    <p:animEffect transition="in" filter="randombar(horizontal)">
                                      <p:cBhvr>
                                        <p:cTn id="108" dur="500"/>
                                        <p:tgtEl>
                                          <p:spTgt spid="65"/>
                                        </p:tgtEl>
                                      </p:cBhvr>
                                    </p:animEffect>
                                  </p:childTnLst>
                                </p:cTn>
                              </p:par>
                              <p:par>
                                <p:cTn id="109" presetID="14" presetClass="entr" presetSubtype="10" fill="hold" grpId="0"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randombar(horizontal)">
                                      <p:cBhvr>
                                        <p:cTn id="111" dur="500"/>
                                        <p:tgtEl>
                                          <p:spTgt spid="66"/>
                                        </p:tgtEl>
                                      </p:cBhvr>
                                    </p:animEffect>
                                  </p:childTnLst>
                                </p:cTn>
                              </p:par>
                              <p:par>
                                <p:cTn id="112" presetID="14" presetClass="entr" presetSubtype="10" fill="hold" grpId="0" nodeType="withEffect">
                                  <p:stCondLst>
                                    <p:cond delay="0"/>
                                  </p:stCondLst>
                                  <p:childTnLst>
                                    <p:set>
                                      <p:cBhvr>
                                        <p:cTn id="113" dur="1" fill="hold">
                                          <p:stCondLst>
                                            <p:cond delay="0"/>
                                          </p:stCondLst>
                                        </p:cTn>
                                        <p:tgtEl>
                                          <p:spTgt spid="67"/>
                                        </p:tgtEl>
                                        <p:attrNameLst>
                                          <p:attrName>style.visibility</p:attrName>
                                        </p:attrNameLst>
                                      </p:cBhvr>
                                      <p:to>
                                        <p:strVal val="visible"/>
                                      </p:to>
                                    </p:set>
                                    <p:animEffect transition="in" filter="randombar(horizontal)">
                                      <p:cBhvr>
                                        <p:cTn id="114" dur="500"/>
                                        <p:tgtEl>
                                          <p:spTgt spid="67"/>
                                        </p:tgtEl>
                                      </p:cBhvr>
                                    </p:animEffect>
                                  </p:childTnLst>
                                </p:cTn>
                              </p:par>
                              <p:par>
                                <p:cTn id="115" presetID="14" presetClass="entr" presetSubtype="10" fill="hold" grpId="0" nodeType="withEffect">
                                  <p:stCondLst>
                                    <p:cond delay="0"/>
                                  </p:stCondLst>
                                  <p:childTnLst>
                                    <p:set>
                                      <p:cBhvr>
                                        <p:cTn id="116" dur="1" fill="hold">
                                          <p:stCondLst>
                                            <p:cond delay="0"/>
                                          </p:stCondLst>
                                        </p:cTn>
                                        <p:tgtEl>
                                          <p:spTgt spid="68"/>
                                        </p:tgtEl>
                                        <p:attrNameLst>
                                          <p:attrName>style.visibility</p:attrName>
                                        </p:attrNameLst>
                                      </p:cBhvr>
                                      <p:to>
                                        <p:strVal val="visible"/>
                                      </p:to>
                                    </p:set>
                                    <p:animEffect transition="in" filter="randombar(horizontal)">
                                      <p:cBhvr>
                                        <p:cTn id="117" dur="500"/>
                                        <p:tgtEl>
                                          <p:spTgt spid="68"/>
                                        </p:tgtEl>
                                      </p:cBhvr>
                                    </p:animEffect>
                                  </p:childTnLst>
                                </p:cTn>
                              </p:par>
                              <p:par>
                                <p:cTn id="118" presetID="14" presetClass="entr" presetSubtype="10" fill="hold" grpId="0" nodeType="withEffect">
                                  <p:stCondLst>
                                    <p:cond delay="0"/>
                                  </p:stCondLst>
                                  <p:childTnLst>
                                    <p:set>
                                      <p:cBhvr>
                                        <p:cTn id="119" dur="1" fill="hold">
                                          <p:stCondLst>
                                            <p:cond delay="0"/>
                                          </p:stCondLst>
                                        </p:cTn>
                                        <p:tgtEl>
                                          <p:spTgt spid="69"/>
                                        </p:tgtEl>
                                        <p:attrNameLst>
                                          <p:attrName>style.visibility</p:attrName>
                                        </p:attrNameLst>
                                      </p:cBhvr>
                                      <p:to>
                                        <p:strVal val="visible"/>
                                      </p:to>
                                    </p:set>
                                    <p:animEffect transition="in" filter="randombar(horizontal)">
                                      <p:cBhvr>
                                        <p:cTn id="120" dur="500"/>
                                        <p:tgtEl>
                                          <p:spTgt spid="69"/>
                                        </p:tgtEl>
                                      </p:cBhvr>
                                    </p:animEffect>
                                  </p:childTnLst>
                                </p:cTn>
                              </p:par>
                              <p:par>
                                <p:cTn id="121" presetID="14" presetClass="entr" presetSubtype="10" fill="hold" grpId="0" nodeType="withEffect">
                                  <p:stCondLst>
                                    <p:cond delay="0"/>
                                  </p:stCondLst>
                                  <p:childTnLst>
                                    <p:set>
                                      <p:cBhvr>
                                        <p:cTn id="122" dur="1" fill="hold">
                                          <p:stCondLst>
                                            <p:cond delay="0"/>
                                          </p:stCondLst>
                                        </p:cTn>
                                        <p:tgtEl>
                                          <p:spTgt spid="70"/>
                                        </p:tgtEl>
                                        <p:attrNameLst>
                                          <p:attrName>style.visibility</p:attrName>
                                        </p:attrNameLst>
                                      </p:cBhvr>
                                      <p:to>
                                        <p:strVal val="visible"/>
                                      </p:to>
                                    </p:set>
                                    <p:animEffect transition="in" filter="randombar(horizontal)">
                                      <p:cBhvr>
                                        <p:cTn id="123" dur="500"/>
                                        <p:tgtEl>
                                          <p:spTgt spid="70"/>
                                        </p:tgtEl>
                                      </p:cBhvr>
                                    </p:animEffect>
                                  </p:childTnLst>
                                </p:cTn>
                              </p:par>
                              <p:par>
                                <p:cTn id="124" presetID="14" presetClass="entr" presetSubtype="10" fill="hold" grpId="0" nodeType="withEffect">
                                  <p:stCondLst>
                                    <p:cond delay="0"/>
                                  </p:stCondLst>
                                  <p:childTnLst>
                                    <p:set>
                                      <p:cBhvr>
                                        <p:cTn id="125" dur="1" fill="hold">
                                          <p:stCondLst>
                                            <p:cond delay="0"/>
                                          </p:stCondLst>
                                        </p:cTn>
                                        <p:tgtEl>
                                          <p:spTgt spid="71"/>
                                        </p:tgtEl>
                                        <p:attrNameLst>
                                          <p:attrName>style.visibility</p:attrName>
                                        </p:attrNameLst>
                                      </p:cBhvr>
                                      <p:to>
                                        <p:strVal val="visible"/>
                                      </p:to>
                                    </p:set>
                                    <p:animEffect transition="in" filter="randombar(horizontal)">
                                      <p:cBhvr>
                                        <p:cTn id="126" dur="500"/>
                                        <p:tgtEl>
                                          <p:spTgt spid="71"/>
                                        </p:tgtEl>
                                      </p:cBhvr>
                                    </p:animEffect>
                                  </p:childTnLst>
                                </p:cTn>
                              </p:par>
                              <p:par>
                                <p:cTn id="127" presetID="14" presetClass="entr" presetSubtype="10" fill="hold" grpId="0" nodeType="withEffect">
                                  <p:stCondLst>
                                    <p:cond delay="0"/>
                                  </p:stCondLst>
                                  <p:childTnLst>
                                    <p:set>
                                      <p:cBhvr>
                                        <p:cTn id="128" dur="1" fill="hold">
                                          <p:stCondLst>
                                            <p:cond delay="0"/>
                                          </p:stCondLst>
                                        </p:cTn>
                                        <p:tgtEl>
                                          <p:spTgt spid="72"/>
                                        </p:tgtEl>
                                        <p:attrNameLst>
                                          <p:attrName>style.visibility</p:attrName>
                                        </p:attrNameLst>
                                      </p:cBhvr>
                                      <p:to>
                                        <p:strVal val="visible"/>
                                      </p:to>
                                    </p:set>
                                    <p:animEffect transition="in" filter="randombar(horizontal)">
                                      <p:cBhvr>
                                        <p:cTn id="129" dur="500"/>
                                        <p:tgtEl>
                                          <p:spTgt spid="72"/>
                                        </p:tgtEl>
                                      </p:cBhvr>
                                    </p:animEffect>
                                  </p:childTnLst>
                                </p:cTn>
                              </p:par>
                              <p:par>
                                <p:cTn id="130" presetID="14" presetClass="entr" presetSubtype="10" fill="hold" grpId="0" nodeType="withEffect">
                                  <p:stCondLst>
                                    <p:cond delay="0"/>
                                  </p:stCondLst>
                                  <p:childTnLst>
                                    <p:set>
                                      <p:cBhvr>
                                        <p:cTn id="131" dur="1" fill="hold">
                                          <p:stCondLst>
                                            <p:cond delay="0"/>
                                          </p:stCondLst>
                                        </p:cTn>
                                        <p:tgtEl>
                                          <p:spTgt spid="73"/>
                                        </p:tgtEl>
                                        <p:attrNameLst>
                                          <p:attrName>style.visibility</p:attrName>
                                        </p:attrNameLst>
                                      </p:cBhvr>
                                      <p:to>
                                        <p:strVal val="visible"/>
                                      </p:to>
                                    </p:set>
                                    <p:animEffect transition="in" filter="randombar(horizontal)">
                                      <p:cBhvr>
                                        <p:cTn id="132" dur="500"/>
                                        <p:tgtEl>
                                          <p:spTgt spid="73"/>
                                        </p:tgtEl>
                                      </p:cBhvr>
                                    </p:animEffect>
                                  </p:childTnLst>
                                </p:cTn>
                              </p:par>
                              <p:par>
                                <p:cTn id="133" presetID="14" presetClass="entr" presetSubtype="10" fill="hold" grpId="0" nodeType="withEffect">
                                  <p:stCondLst>
                                    <p:cond delay="0"/>
                                  </p:stCondLst>
                                  <p:childTnLst>
                                    <p:set>
                                      <p:cBhvr>
                                        <p:cTn id="134" dur="1" fill="hold">
                                          <p:stCondLst>
                                            <p:cond delay="0"/>
                                          </p:stCondLst>
                                        </p:cTn>
                                        <p:tgtEl>
                                          <p:spTgt spid="74"/>
                                        </p:tgtEl>
                                        <p:attrNameLst>
                                          <p:attrName>style.visibility</p:attrName>
                                        </p:attrNameLst>
                                      </p:cBhvr>
                                      <p:to>
                                        <p:strVal val="visible"/>
                                      </p:to>
                                    </p:set>
                                    <p:animEffect transition="in" filter="randombar(horizontal)">
                                      <p:cBhvr>
                                        <p:cTn id="135" dur="500"/>
                                        <p:tgtEl>
                                          <p:spTgt spid="74"/>
                                        </p:tgtEl>
                                      </p:cBhvr>
                                    </p:animEffect>
                                  </p:childTnLst>
                                </p:cTn>
                              </p:par>
                              <p:par>
                                <p:cTn id="136" presetID="14" presetClass="entr" presetSubtype="10" fill="hold" grpId="0" nodeType="withEffect">
                                  <p:stCondLst>
                                    <p:cond delay="0"/>
                                  </p:stCondLst>
                                  <p:childTnLst>
                                    <p:set>
                                      <p:cBhvr>
                                        <p:cTn id="137" dur="1" fill="hold">
                                          <p:stCondLst>
                                            <p:cond delay="0"/>
                                          </p:stCondLst>
                                        </p:cTn>
                                        <p:tgtEl>
                                          <p:spTgt spid="75"/>
                                        </p:tgtEl>
                                        <p:attrNameLst>
                                          <p:attrName>style.visibility</p:attrName>
                                        </p:attrNameLst>
                                      </p:cBhvr>
                                      <p:to>
                                        <p:strVal val="visible"/>
                                      </p:to>
                                    </p:set>
                                    <p:animEffect transition="in" filter="randombar(horizontal)">
                                      <p:cBhvr>
                                        <p:cTn id="138" dur="500"/>
                                        <p:tgtEl>
                                          <p:spTgt spid="75"/>
                                        </p:tgtEl>
                                      </p:cBhvr>
                                    </p:animEffect>
                                  </p:childTnLst>
                                </p:cTn>
                              </p:par>
                              <p:par>
                                <p:cTn id="139" presetID="14" presetClass="entr" presetSubtype="10" fill="hold" grpId="0" nodeType="withEffect">
                                  <p:stCondLst>
                                    <p:cond delay="0"/>
                                  </p:stCondLst>
                                  <p:childTnLst>
                                    <p:set>
                                      <p:cBhvr>
                                        <p:cTn id="140" dur="1" fill="hold">
                                          <p:stCondLst>
                                            <p:cond delay="0"/>
                                          </p:stCondLst>
                                        </p:cTn>
                                        <p:tgtEl>
                                          <p:spTgt spid="76"/>
                                        </p:tgtEl>
                                        <p:attrNameLst>
                                          <p:attrName>style.visibility</p:attrName>
                                        </p:attrNameLst>
                                      </p:cBhvr>
                                      <p:to>
                                        <p:strVal val="visible"/>
                                      </p:to>
                                    </p:set>
                                    <p:animEffect transition="in" filter="randombar(horizontal)">
                                      <p:cBhvr>
                                        <p:cTn id="141" dur="500"/>
                                        <p:tgtEl>
                                          <p:spTgt spid="76"/>
                                        </p:tgtEl>
                                      </p:cBhvr>
                                    </p:animEffect>
                                  </p:childTnLst>
                                </p:cTn>
                              </p:par>
                              <p:par>
                                <p:cTn id="142" presetID="14" presetClass="entr" presetSubtype="10" fill="hold" grpId="0" nodeType="withEffect">
                                  <p:stCondLst>
                                    <p:cond delay="0"/>
                                  </p:stCondLst>
                                  <p:childTnLst>
                                    <p:set>
                                      <p:cBhvr>
                                        <p:cTn id="143" dur="1" fill="hold">
                                          <p:stCondLst>
                                            <p:cond delay="0"/>
                                          </p:stCondLst>
                                        </p:cTn>
                                        <p:tgtEl>
                                          <p:spTgt spid="77"/>
                                        </p:tgtEl>
                                        <p:attrNameLst>
                                          <p:attrName>style.visibility</p:attrName>
                                        </p:attrNameLst>
                                      </p:cBhvr>
                                      <p:to>
                                        <p:strVal val="visible"/>
                                      </p:to>
                                    </p:set>
                                    <p:animEffect transition="in" filter="randombar(horizontal)">
                                      <p:cBhvr>
                                        <p:cTn id="144" dur="500"/>
                                        <p:tgtEl>
                                          <p:spTgt spid="77"/>
                                        </p:tgtEl>
                                      </p:cBhvr>
                                    </p:animEffect>
                                  </p:childTnLst>
                                </p:cTn>
                              </p:par>
                            </p:childTnLst>
                          </p:cTn>
                        </p:par>
                      </p:childTnLst>
                    </p:cTn>
                  </p:par>
                  <p:par>
                    <p:cTn id="145" fill="hold">
                      <p:stCondLst>
                        <p:cond delay="indefinite"/>
                      </p:stCondLst>
                      <p:childTnLst>
                        <p:par>
                          <p:cTn id="146" fill="hold">
                            <p:stCondLst>
                              <p:cond delay="0"/>
                            </p:stCondLst>
                            <p:childTnLst>
                              <p:par>
                                <p:cTn id="147" presetID="14" presetClass="entr" presetSubtype="10" fill="hold" grpId="0" nodeType="clickEffect">
                                  <p:stCondLst>
                                    <p:cond delay="0"/>
                                  </p:stCondLst>
                                  <p:childTnLst>
                                    <p:set>
                                      <p:cBhvr>
                                        <p:cTn id="148" dur="1" fill="hold">
                                          <p:stCondLst>
                                            <p:cond delay="0"/>
                                          </p:stCondLst>
                                        </p:cTn>
                                        <p:tgtEl>
                                          <p:spTgt spid="8"/>
                                        </p:tgtEl>
                                        <p:attrNameLst>
                                          <p:attrName>style.visibility</p:attrName>
                                        </p:attrNameLst>
                                      </p:cBhvr>
                                      <p:to>
                                        <p:strVal val="visible"/>
                                      </p:to>
                                    </p:set>
                                    <p:animEffect transition="in" filter="randombar(horizontal)">
                                      <p:cBhvr>
                                        <p:cTn id="1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9" grpId="0"/>
      <p:bldP spid="41" grpId="0"/>
      <p:bldP spid="8" grpId="0"/>
      <p:bldP spid="9" grpId="0" animBg="1"/>
      <p:bldP spid="10" grpId="0" animBg="1"/>
      <p:bldP spid="13" grpId="0" animBg="1"/>
      <p:bldP spid="14" grpId="0" animBg="1"/>
      <p:bldP spid="15" grpId="0" animBg="1"/>
      <p:bldP spid="16" grpId="0" animBg="1"/>
      <p:bldP spid="17" grpId="0" animBg="1"/>
      <p:bldP spid="18" grpId="0" animBg="1"/>
      <p:bldP spid="19" grpId="0" animBg="1"/>
      <p:bldP spid="20" grpId="0" animBg="1"/>
      <p:bldP spid="26" grpId="0" animBg="1"/>
      <p:bldP spid="30" grpId="0" animBg="1"/>
      <p:bldP spid="46" grpId="0" animBg="1"/>
      <p:bldP spid="49"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p:bldP spid="65" grpId="0"/>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3CFD137-54F8-3F7D-8935-EDDB3ACAB9E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69D9B64-21A4-7C4F-141E-C129B32A3028}"/>
              </a:ext>
            </a:extLst>
          </p:cNvPr>
          <p:cNvSpPr>
            <a:spLocks noGrp="1"/>
          </p:cNvSpPr>
          <p:nvPr>
            <p:ph type="ftr" sz="quarter" idx="11"/>
          </p:nvPr>
        </p:nvSpPr>
        <p:spPr>
          <a:xfrm>
            <a:off x="6096000" y="6450576"/>
            <a:ext cx="4114800" cy="365125"/>
          </a:xfrm>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3D3A99C2-C612-CED0-69F5-F8186F24D34C}"/>
              </a:ext>
            </a:extLst>
          </p:cNvPr>
          <p:cNvSpPr>
            <a:spLocks noGrp="1"/>
          </p:cNvSpPr>
          <p:nvPr>
            <p:ph type="sldNum" sz="quarter" idx="12"/>
          </p:nvPr>
        </p:nvSpPr>
        <p:spPr/>
        <p:txBody>
          <a:bodyPr/>
          <a:lstStyle/>
          <a:p>
            <a:fld id="{294A09A9-5501-47C1-A89A-A340965A2BE2}" type="slidenum">
              <a:rPr lang="en-US" smtClean="0"/>
              <a:pPr/>
              <a:t>56</a:t>
            </a:fld>
            <a:endParaRPr lang="en-US" dirty="0"/>
          </a:p>
        </p:txBody>
      </p:sp>
      <p:sp>
        <p:nvSpPr>
          <p:cNvPr id="6" name="TextBox 5">
            <a:extLst>
              <a:ext uri="{FF2B5EF4-FFF2-40B4-BE49-F238E27FC236}">
                <a16:creationId xmlns:a16="http://schemas.microsoft.com/office/drawing/2014/main" id="{E22F5EB7-809B-51BD-47D5-A1561AEF845F}"/>
              </a:ext>
            </a:extLst>
          </p:cNvPr>
          <p:cNvSpPr txBox="1"/>
          <p:nvPr/>
        </p:nvSpPr>
        <p:spPr>
          <a:xfrm>
            <a:off x="646769" y="1412631"/>
            <a:ext cx="1672253" cy="523220"/>
          </a:xfrm>
          <a:prstGeom prst="rect">
            <a:avLst/>
          </a:prstGeom>
          <a:noFill/>
        </p:spPr>
        <p:txBody>
          <a:bodyPr wrap="none" rtlCol="0">
            <a:spAutoFit/>
          </a:bodyPr>
          <a:lstStyle/>
          <a:p>
            <a:r>
              <a:rPr lang="en-US" sz="2800" b="1" dirty="0">
                <a:latin typeface="Book Antiqua" panose="02040602050305030304" pitchFamily="18" charset="0"/>
              </a:rPr>
              <a:t>24 (  POP</a:t>
            </a:r>
            <a:endParaRPr lang="en-IN" sz="2800" b="1" dirty="0">
              <a:latin typeface="Book Antiqua" panose="02040602050305030304" pitchFamily="18" charset="0"/>
            </a:endParaRPr>
          </a:p>
        </p:txBody>
      </p:sp>
      <p:sp>
        <p:nvSpPr>
          <p:cNvPr id="39" name="TextBox 38">
            <a:extLst>
              <a:ext uri="{FF2B5EF4-FFF2-40B4-BE49-F238E27FC236}">
                <a16:creationId xmlns:a16="http://schemas.microsoft.com/office/drawing/2014/main" id="{736306FE-84A2-C2E5-4253-27E13F5B56EB}"/>
              </a:ext>
            </a:extLst>
          </p:cNvPr>
          <p:cNvSpPr txBox="1"/>
          <p:nvPr/>
        </p:nvSpPr>
        <p:spPr>
          <a:xfrm>
            <a:off x="1770898" y="6094576"/>
            <a:ext cx="2048959" cy="523220"/>
          </a:xfrm>
          <a:prstGeom prst="rect">
            <a:avLst/>
          </a:prstGeom>
          <a:noFill/>
        </p:spPr>
        <p:txBody>
          <a:bodyPr wrap="none" rtlCol="0">
            <a:spAutoFit/>
          </a:bodyPr>
          <a:lstStyle/>
          <a:p>
            <a:r>
              <a:rPr lang="en-US" sz="2800" b="1" dirty="0">
                <a:latin typeface="Book Antiqua" panose="02040602050305030304" pitchFamily="18" charset="0"/>
              </a:rPr>
              <a:t>25. + PUSH</a:t>
            </a:r>
            <a:endParaRPr lang="en-IN" sz="2800" b="1" dirty="0">
              <a:latin typeface="Book Antiqua" panose="02040602050305030304" pitchFamily="18" charset="0"/>
            </a:endParaRPr>
          </a:p>
        </p:txBody>
      </p:sp>
      <p:sp>
        <p:nvSpPr>
          <p:cNvPr id="7" name="TextBox 6">
            <a:extLst>
              <a:ext uri="{FF2B5EF4-FFF2-40B4-BE49-F238E27FC236}">
                <a16:creationId xmlns:a16="http://schemas.microsoft.com/office/drawing/2014/main" id="{1270629E-2D77-C331-740C-DEBC9A13B67B}"/>
              </a:ext>
            </a:extLst>
          </p:cNvPr>
          <p:cNvSpPr txBox="1"/>
          <p:nvPr/>
        </p:nvSpPr>
        <p:spPr>
          <a:xfrm>
            <a:off x="315542" y="222803"/>
            <a:ext cx="6544144" cy="553998"/>
          </a:xfrm>
          <a:prstGeom prst="rect">
            <a:avLst/>
          </a:prstGeom>
          <a:noFill/>
        </p:spPr>
        <p:txBody>
          <a:bodyPr wrap="square">
            <a:spAutoFit/>
          </a:bodyPr>
          <a:lstStyle/>
          <a:p>
            <a:r>
              <a:rPr lang="en-US" sz="3000" b="1" dirty="0">
                <a:solidFill>
                  <a:srgbClr val="7030A0"/>
                </a:solidFill>
                <a:latin typeface="Book Antiqua" panose="02040602050305030304" pitchFamily="18" charset="0"/>
              </a:rPr>
              <a:t>)J+))E*)G*)F*))D*)C+B((+A((((*H((</a:t>
            </a:r>
            <a:endParaRPr lang="en-IN" sz="3000" dirty="0"/>
          </a:p>
        </p:txBody>
      </p:sp>
      <p:sp>
        <p:nvSpPr>
          <p:cNvPr id="8" name="TextBox 7">
            <a:extLst>
              <a:ext uri="{FF2B5EF4-FFF2-40B4-BE49-F238E27FC236}">
                <a16:creationId xmlns:a16="http://schemas.microsoft.com/office/drawing/2014/main" id="{71A9244F-A809-EBFE-643F-AD7F8F1B7F5E}"/>
              </a:ext>
            </a:extLst>
          </p:cNvPr>
          <p:cNvSpPr txBox="1"/>
          <p:nvPr/>
        </p:nvSpPr>
        <p:spPr>
          <a:xfrm>
            <a:off x="6954943" y="205916"/>
            <a:ext cx="3065263"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JEGFDCB+*A+*</a:t>
            </a:r>
            <a:endParaRPr lang="en-IN" sz="3000" b="1" dirty="0">
              <a:solidFill>
                <a:srgbClr val="C00000"/>
              </a:solidFill>
              <a:latin typeface="Book Antiqua" panose="02040602050305030304" pitchFamily="18" charset="0"/>
            </a:endParaRPr>
          </a:p>
        </p:txBody>
      </p:sp>
      <p:sp>
        <p:nvSpPr>
          <p:cNvPr id="64" name="TextBox 63">
            <a:extLst>
              <a:ext uri="{FF2B5EF4-FFF2-40B4-BE49-F238E27FC236}">
                <a16:creationId xmlns:a16="http://schemas.microsoft.com/office/drawing/2014/main" id="{D975279A-9EC3-215D-77CD-D6FB2C500F1A}"/>
              </a:ext>
            </a:extLst>
          </p:cNvPr>
          <p:cNvSpPr txBox="1"/>
          <p:nvPr/>
        </p:nvSpPr>
        <p:spPr>
          <a:xfrm>
            <a:off x="5077152" y="954412"/>
            <a:ext cx="2359941" cy="523220"/>
          </a:xfrm>
          <a:prstGeom prst="rect">
            <a:avLst/>
          </a:prstGeom>
          <a:noFill/>
        </p:spPr>
        <p:txBody>
          <a:bodyPr wrap="none" rtlCol="0">
            <a:spAutoFit/>
          </a:bodyPr>
          <a:lstStyle/>
          <a:p>
            <a:r>
              <a:rPr lang="en-US" sz="2800" b="1" dirty="0">
                <a:latin typeface="Book Antiqua" panose="02040602050305030304" pitchFamily="18" charset="0"/>
              </a:rPr>
              <a:t>26. A  PRINT</a:t>
            </a:r>
            <a:endParaRPr lang="en-IN" sz="2800" b="1" dirty="0">
              <a:latin typeface="Book Antiqua" panose="02040602050305030304" pitchFamily="18" charset="0"/>
            </a:endParaRPr>
          </a:p>
        </p:txBody>
      </p:sp>
      <p:sp>
        <p:nvSpPr>
          <p:cNvPr id="65" name="TextBox 64">
            <a:extLst>
              <a:ext uri="{FF2B5EF4-FFF2-40B4-BE49-F238E27FC236}">
                <a16:creationId xmlns:a16="http://schemas.microsoft.com/office/drawing/2014/main" id="{E53B63F8-F8D1-CE7D-0653-7FEE70545724}"/>
              </a:ext>
            </a:extLst>
          </p:cNvPr>
          <p:cNvSpPr txBox="1"/>
          <p:nvPr/>
        </p:nvSpPr>
        <p:spPr>
          <a:xfrm>
            <a:off x="5184961" y="1467897"/>
            <a:ext cx="1672253" cy="523220"/>
          </a:xfrm>
          <a:prstGeom prst="rect">
            <a:avLst/>
          </a:prstGeom>
          <a:noFill/>
        </p:spPr>
        <p:txBody>
          <a:bodyPr wrap="none" rtlCol="0">
            <a:spAutoFit/>
          </a:bodyPr>
          <a:lstStyle/>
          <a:p>
            <a:r>
              <a:rPr lang="en-US" sz="2800" b="1" dirty="0">
                <a:latin typeface="Book Antiqua" panose="02040602050305030304" pitchFamily="18" charset="0"/>
              </a:rPr>
              <a:t>27 (  POP</a:t>
            </a:r>
            <a:endParaRPr lang="en-IN" sz="2800" b="1" dirty="0">
              <a:latin typeface="Book Antiqua" panose="02040602050305030304" pitchFamily="18" charset="0"/>
            </a:endParaRPr>
          </a:p>
        </p:txBody>
      </p:sp>
      <p:sp>
        <p:nvSpPr>
          <p:cNvPr id="2" name="Rectangle 1">
            <a:extLst>
              <a:ext uri="{FF2B5EF4-FFF2-40B4-BE49-F238E27FC236}">
                <a16:creationId xmlns:a16="http://schemas.microsoft.com/office/drawing/2014/main" id="{417A7A55-1AD2-3189-1E85-4493DFA6193A}"/>
              </a:ext>
            </a:extLst>
          </p:cNvPr>
          <p:cNvSpPr/>
          <p:nvPr/>
        </p:nvSpPr>
        <p:spPr>
          <a:xfrm>
            <a:off x="2826803" y="540018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1" name="Rectangle 10">
            <a:extLst>
              <a:ext uri="{FF2B5EF4-FFF2-40B4-BE49-F238E27FC236}">
                <a16:creationId xmlns:a16="http://schemas.microsoft.com/office/drawing/2014/main" id="{3FDC9684-5557-4190-1B80-2549C5F0665B}"/>
              </a:ext>
            </a:extLst>
          </p:cNvPr>
          <p:cNvSpPr/>
          <p:nvPr/>
        </p:nvSpPr>
        <p:spPr>
          <a:xfrm>
            <a:off x="2826803" y="491326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2" name="Rectangle 11">
            <a:extLst>
              <a:ext uri="{FF2B5EF4-FFF2-40B4-BE49-F238E27FC236}">
                <a16:creationId xmlns:a16="http://schemas.microsoft.com/office/drawing/2014/main" id="{C6DA170D-F2C8-D402-B89E-9DE3FC777BE8}"/>
              </a:ext>
            </a:extLst>
          </p:cNvPr>
          <p:cNvSpPr/>
          <p:nvPr/>
        </p:nvSpPr>
        <p:spPr>
          <a:xfrm>
            <a:off x="2826802" y="440484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1" name="Rectangle 20">
            <a:extLst>
              <a:ext uri="{FF2B5EF4-FFF2-40B4-BE49-F238E27FC236}">
                <a16:creationId xmlns:a16="http://schemas.microsoft.com/office/drawing/2014/main" id="{5A83FC2F-1940-27FF-D863-4FE8FBA17365}"/>
              </a:ext>
            </a:extLst>
          </p:cNvPr>
          <p:cNvSpPr/>
          <p:nvPr/>
        </p:nvSpPr>
        <p:spPr>
          <a:xfrm>
            <a:off x="2826802" y="390150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2" name="Rectangle 21">
            <a:extLst>
              <a:ext uri="{FF2B5EF4-FFF2-40B4-BE49-F238E27FC236}">
                <a16:creationId xmlns:a16="http://schemas.microsoft.com/office/drawing/2014/main" id="{84A0027B-CC44-3391-F82D-A8576F42FC9A}"/>
              </a:ext>
            </a:extLst>
          </p:cNvPr>
          <p:cNvSpPr/>
          <p:nvPr/>
        </p:nvSpPr>
        <p:spPr>
          <a:xfrm>
            <a:off x="2823607" y="341458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3" name="Rectangle 22">
            <a:extLst>
              <a:ext uri="{FF2B5EF4-FFF2-40B4-BE49-F238E27FC236}">
                <a16:creationId xmlns:a16="http://schemas.microsoft.com/office/drawing/2014/main" id="{66798771-ECE6-51BF-E63F-133509D23083}"/>
              </a:ext>
            </a:extLst>
          </p:cNvPr>
          <p:cNvSpPr/>
          <p:nvPr/>
        </p:nvSpPr>
        <p:spPr>
          <a:xfrm>
            <a:off x="2826802" y="292766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4" name="Rectangle 23">
            <a:extLst>
              <a:ext uri="{FF2B5EF4-FFF2-40B4-BE49-F238E27FC236}">
                <a16:creationId xmlns:a16="http://schemas.microsoft.com/office/drawing/2014/main" id="{FA76A984-6D45-2BDD-CE41-7251FBD5BCA2}"/>
              </a:ext>
            </a:extLst>
          </p:cNvPr>
          <p:cNvSpPr/>
          <p:nvPr/>
        </p:nvSpPr>
        <p:spPr>
          <a:xfrm>
            <a:off x="2823606" y="245858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5" name="Rectangle 24">
            <a:extLst>
              <a:ext uri="{FF2B5EF4-FFF2-40B4-BE49-F238E27FC236}">
                <a16:creationId xmlns:a16="http://schemas.microsoft.com/office/drawing/2014/main" id="{24B2E865-D90D-80C6-C06C-13DDCEF28638}"/>
              </a:ext>
            </a:extLst>
          </p:cNvPr>
          <p:cNvSpPr/>
          <p:nvPr/>
        </p:nvSpPr>
        <p:spPr>
          <a:xfrm>
            <a:off x="2826802" y="200603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7" name="Rectangle 26">
            <a:extLst>
              <a:ext uri="{FF2B5EF4-FFF2-40B4-BE49-F238E27FC236}">
                <a16:creationId xmlns:a16="http://schemas.microsoft.com/office/drawing/2014/main" id="{87505BFF-8C9A-B5BF-1EA3-1FA691F15B00}"/>
              </a:ext>
            </a:extLst>
          </p:cNvPr>
          <p:cNvSpPr/>
          <p:nvPr/>
        </p:nvSpPr>
        <p:spPr>
          <a:xfrm>
            <a:off x="2802917" y="158109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8" name="Rectangle 27">
            <a:extLst>
              <a:ext uri="{FF2B5EF4-FFF2-40B4-BE49-F238E27FC236}">
                <a16:creationId xmlns:a16="http://schemas.microsoft.com/office/drawing/2014/main" id="{AE3CE7E7-FE6A-C643-F0D7-8747537AAE1F}"/>
              </a:ext>
            </a:extLst>
          </p:cNvPr>
          <p:cNvSpPr/>
          <p:nvPr/>
        </p:nvSpPr>
        <p:spPr>
          <a:xfrm>
            <a:off x="2802644" y="112804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9" name="Rectangle 28">
            <a:extLst>
              <a:ext uri="{FF2B5EF4-FFF2-40B4-BE49-F238E27FC236}">
                <a16:creationId xmlns:a16="http://schemas.microsoft.com/office/drawing/2014/main" id="{15461D11-F668-847F-DC11-12CBA9AABD25}"/>
              </a:ext>
            </a:extLst>
          </p:cNvPr>
          <p:cNvSpPr/>
          <p:nvPr/>
        </p:nvSpPr>
        <p:spPr>
          <a:xfrm>
            <a:off x="3967981" y="626905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1" name="Rectangle 30">
            <a:extLst>
              <a:ext uri="{FF2B5EF4-FFF2-40B4-BE49-F238E27FC236}">
                <a16:creationId xmlns:a16="http://schemas.microsoft.com/office/drawing/2014/main" id="{758344E1-7CB4-5190-9888-043DA0AE9B34}"/>
              </a:ext>
            </a:extLst>
          </p:cNvPr>
          <p:cNvSpPr/>
          <p:nvPr/>
        </p:nvSpPr>
        <p:spPr>
          <a:xfrm>
            <a:off x="3967981" y="578213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2" name="Rectangle 31">
            <a:extLst>
              <a:ext uri="{FF2B5EF4-FFF2-40B4-BE49-F238E27FC236}">
                <a16:creationId xmlns:a16="http://schemas.microsoft.com/office/drawing/2014/main" id="{DBB75201-0DB5-5CDE-099E-3E67D5372F44}"/>
              </a:ext>
            </a:extLst>
          </p:cNvPr>
          <p:cNvSpPr/>
          <p:nvPr/>
        </p:nvSpPr>
        <p:spPr>
          <a:xfrm>
            <a:off x="3967980" y="527371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3" name="Rectangle 32">
            <a:extLst>
              <a:ext uri="{FF2B5EF4-FFF2-40B4-BE49-F238E27FC236}">
                <a16:creationId xmlns:a16="http://schemas.microsoft.com/office/drawing/2014/main" id="{403DA134-33EE-2804-7B54-36683D6A854A}"/>
              </a:ext>
            </a:extLst>
          </p:cNvPr>
          <p:cNvSpPr/>
          <p:nvPr/>
        </p:nvSpPr>
        <p:spPr>
          <a:xfrm>
            <a:off x="3967980" y="477036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4" name="Rectangle 33">
            <a:extLst>
              <a:ext uri="{FF2B5EF4-FFF2-40B4-BE49-F238E27FC236}">
                <a16:creationId xmlns:a16="http://schemas.microsoft.com/office/drawing/2014/main" id="{F1AC68C9-7538-A45E-47F1-C3A4CD57496E}"/>
              </a:ext>
            </a:extLst>
          </p:cNvPr>
          <p:cNvSpPr/>
          <p:nvPr/>
        </p:nvSpPr>
        <p:spPr>
          <a:xfrm>
            <a:off x="3964785" y="428345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5" name="Rectangle 34">
            <a:extLst>
              <a:ext uri="{FF2B5EF4-FFF2-40B4-BE49-F238E27FC236}">
                <a16:creationId xmlns:a16="http://schemas.microsoft.com/office/drawing/2014/main" id="{2AF06837-6354-FC77-F9BC-6555001C8AA7}"/>
              </a:ext>
            </a:extLst>
          </p:cNvPr>
          <p:cNvSpPr/>
          <p:nvPr/>
        </p:nvSpPr>
        <p:spPr>
          <a:xfrm>
            <a:off x="3967980" y="379653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6" name="Rectangle 35">
            <a:extLst>
              <a:ext uri="{FF2B5EF4-FFF2-40B4-BE49-F238E27FC236}">
                <a16:creationId xmlns:a16="http://schemas.microsoft.com/office/drawing/2014/main" id="{CF0E9CED-9CBA-6C21-75C5-C3DE7C8DB80C}"/>
              </a:ext>
            </a:extLst>
          </p:cNvPr>
          <p:cNvSpPr/>
          <p:nvPr/>
        </p:nvSpPr>
        <p:spPr>
          <a:xfrm>
            <a:off x="3964784" y="332744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7" name="Rectangle 36">
            <a:extLst>
              <a:ext uri="{FF2B5EF4-FFF2-40B4-BE49-F238E27FC236}">
                <a16:creationId xmlns:a16="http://schemas.microsoft.com/office/drawing/2014/main" id="{2395AEDC-FD13-4C3C-D36A-F82707B1A019}"/>
              </a:ext>
            </a:extLst>
          </p:cNvPr>
          <p:cNvSpPr/>
          <p:nvPr/>
        </p:nvSpPr>
        <p:spPr>
          <a:xfrm>
            <a:off x="3967980" y="287490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8" name="Rectangle 37">
            <a:extLst>
              <a:ext uri="{FF2B5EF4-FFF2-40B4-BE49-F238E27FC236}">
                <a16:creationId xmlns:a16="http://schemas.microsoft.com/office/drawing/2014/main" id="{3D44F329-1621-54BE-CE51-EE52262A4528}"/>
              </a:ext>
            </a:extLst>
          </p:cNvPr>
          <p:cNvSpPr/>
          <p:nvPr/>
        </p:nvSpPr>
        <p:spPr>
          <a:xfrm>
            <a:off x="3944095" y="244996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0" name="Rectangle 39">
            <a:extLst>
              <a:ext uri="{FF2B5EF4-FFF2-40B4-BE49-F238E27FC236}">
                <a16:creationId xmlns:a16="http://schemas.microsoft.com/office/drawing/2014/main" id="{916C2122-1B1D-8ED4-C940-CA77E1E052D9}"/>
              </a:ext>
            </a:extLst>
          </p:cNvPr>
          <p:cNvSpPr/>
          <p:nvPr/>
        </p:nvSpPr>
        <p:spPr>
          <a:xfrm>
            <a:off x="3943822" y="199690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2" name="Rectangle 41">
            <a:extLst>
              <a:ext uri="{FF2B5EF4-FFF2-40B4-BE49-F238E27FC236}">
                <a16:creationId xmlns:a16="http://schemas.microsoft.com/office/drawing/2014/main" id="{04B719B3-CD8F-9383-5A87-848989EAAD4B}"/>
              </a:ext>
            </a:extLst>
          </p:cNvPr>
          <p:cNvSpPr/>
          <p:nvPr/>
        </p:nvSpPr>
        <p:spPr>
          <a:xfrm>
            <a:off x="3944792" y="150506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3" name="Rectangle 42">
            <a:extLst>
              <a:ext uri="{FF2B5EF4-FFF2-40B4-BE49-F238E27FC236}">
                <a16:creationId xmlns:a16="http://schemas.microsoft.com/office/drawing/2014/main" id="{E0A8CB03-9D01-12A9-9250-4CA44F699DBF}"/>
              </a:ext>
            </a:extLst>
          </p:cNvPr>
          <p:cNvSpPr/>
          <p:nvPr/>
        </p:nvSpPr>
        <p:spPr>
          <a:xfrm>
            <a:off x="6968220" y="531483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4" name="Rectangle 43">
            <a:extLst>
              <a:ext uri="{FF2B5EF4-FFF2-40B4-BE49-F238E27FC236}">
                <a16:creationId xmlns:a16="http://schemas.microsoft.com/office/drawing/2014/main" id="{DD435FE9-1852-C255-875F-160F70D8E270}"/>
              </a:ext>
            </a:extLst>
          </p:cNvPr>
          <p:cNvSpPr/>
          <p:nvPr/>
        </p:nvSpPr>
        <p:spPr>
          <a:xfrm>
            <a:off x="6968220" y="482791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5" name="Rectangle 44">
            <a:extLst>
              <a:ext uri="{FF2B5EF4-FFF2-40B4-BE49-F238E27FC236}">
                <a16:creationId xmlns:a16="http://schemas.microsoft.com/office/drawing/2014/main" id="{E93337BC-F466-7AEF-3391-55E9E65CC0A9}"/>
              </a:ext>
            </a:extLst>
          </p:cNvPr>
          <p:cNvSpPr/>
          <p:nvPr/>
        </p:nvSpPr>
        <p:spPr>
          <a:xfrm>
            <a:off x="6968219" y="431949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7" name="Rectangle 46">
            <a:extLst>
              <a:ext uri="{FF2B5EF4-FFF2-40B4-BE49-F238E27FC236}">
                <a16:creationId xmlns:a16="http://schemas.microsoft.com/office/drawing/2014/main" id="{21E025C0-F5C4-0308-35F8-643E66B55584}"/>
              </a:ext>
            </a:extLst>
          </p:cNvPr>
          <p:cNvSpPr/>
          <p:nvPr/>
        </p:nvSpPr>
        <p:spPr>
          <a:xfrm>
            <a:off x="6968219" y="381615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8" name="Rectangle 47">
            <a:extLst>
              <a:ext uri="{FF2B5EF4-FFF2-40B4-BE49-F238E27FC236}">
                <a16:creationId xmlns:a16="http://schemas.microsoft.com/office/drawing/2014/main" id="{B876523F-6584-967B-779F-4DAA87C43723}"/>
              </a:ext>
            </a:extLst>
          </p:cNvPr>
          <p:cNvSpPr/>
          <p:nvPr/>
        </p:nvSpPr>
        <p:spPr>
          <a:xfrm>
            <a:off x="6965024" y="332923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0" name="Rectangle 49">
            <a:extLst>
              <a:ext uri="{FF2B5EF4-FFF2-40B4-BE49-F238E27FC236}">
                <a16:creationId xmlns:a16="http://schemas.microsoft.com/office/drawing/2014/main" id="{B8CDAC52-54DF-CBA4-BD1D-AB25433DCDA3}"/>
              </a:ext>
            </a:extLst>
          </p:cNvPr>
          <p:cNvSpPr/>
          <p:nvPr/>
        </p:nvSpPr>
        <p:spPr>
          <a:xfrm>
            <a:off x="6968219" y="284231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8" name="Rectangle 77">
            <a:extLst>
              <a:ext uri="{FF2B5EF4-FFF2-40B4-BE49-F238E27FC236}">
                <a16:creationId xmlns:a16="http://schemas.microsoft.com/office/drawing/2014/main" id="{6A176C68-3AED-6D69-7990-3D8688349F3D}"/>
              </a:ext>
            </a:extLst>
          </p:cNvPr>
          <p:cNvSpPr/>
          <p:nvPr/>
        </p:nvSpPr>
        <p:spPr>
          <a:xfrm>
            <a:off x="6965023" y="237323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79" name="Rectangle 78">
            <a:extLst>
              <a:ext uri="{FF2B5EF4-FFF2-40B4-BE49-F238E27FC236}">
                <a16:creationId xmlns:a16="http://schemas.microsoft.com/office/drawing/2014/main" id="{ADA19267-EB13-930F-EBE3-56F67AB3C06A}"/>
              </a:ext>
            </a:extLst>
          </p:cNvPr>
          <p:cNvSpPr/>
          <p:nvPr/>
        </p:nvSpPr>
        <p:spPr>
          <a:xfrm>
            <a:off x="6968219" y="192068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80" name="Rectangle 79">
            <a:extLst>
              <a:ext uri="{FF2B5EF4-FFF2-40B4-BE49-F238E27FC236}">
                <a16:creationId xmlns:a16="http://schemas.microsoft.com/office/drawing/2014/main" id="{038171E4-E085-2764-676A-331D7E451F3D}"/>
              </a:ext>
            </a:extLst>
          </p:cNvPr>
          <p:cNvSpPr/>
          <p:nvPr/>
        </p:nvSpPr>
        <p:spPr>
          <a:xfrm>
            <a:off x="6944334" y="149574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81" name="TextBox 80">
            <a:extLst>
              <a:ext uri="{FF2B5EF4-FFF2-40B4-BE49-F238E27FC236}">
                <a16:creationId xmlns:a16="http://schemas.microsoft.com/office/drawing/2014/main" id="{B87A426F-F7BE-98FC-2DAD-B4F53F0A7CE4}"/>
              </a:ext>
            </a:extLst>
          </p:cNvPr>
          <p:cNvSpPr txBox="1"/>
          <p:nvPr/>
        </p:nvSpPr>
        <p:spPr>
          <a:xfrm>
            <a:off x="8412604" y="1234133"/>
            <a:ext cx="1672253" cy="523220"/>
          </a:xfrm>
          <a:prstGeom prst="rect">
            <a:avLst/>
          </a:prstGeom>
          <a:noFill/>
        </p:spPr>
        <p:txBody>
          <a:bodyPr wrap="none" rtlCol="0">
            <a:spAutoFit/>
          </a:bodyPr>
          <a:lstStyle/>
          <a:p>
            <a:r>
              <a:rPr lang="en-US" sz="2800" b="1" dirty="0">
                <a:latin typeface="Book Antiqua" panose="02040602050305030304" pitchFamily="18" charset="0"/>
              </a:rPr>
              <a:t>28 (  POP</a:t>
            </a:r>
            <a:endParaRPr lang="en-IN" sz="2800" b="1" dirty="0">
              <a:latin typeface="Book Antiqua" panose="02040602050305030304" pitchFamily="18" charset="0"/>
            </a:endParaRPr>
          </a:p>
        </p:txBody>
      </p:sp>
      <p:sp>
        <p:nvSpPr>
          <p:cNvPr id="82" name="Rectangle 81">
            <a:extLst>
              <a:ext uri="{FF2B5EF4-FFF2-40B4-BE49-F238E27FC236}">
                <a16:creationId xmlns:a16="http://schemas.microsoft.com/office/drawing/2014/main" id="{9D236867-ED0D-2E8A-746A-8CBA1052825F}"/>
              </a:ext>
            </a:extLst>
          </p:cNvPr>
          <p:cNvSpPr/>
          <p:nvPr/>
        </p:nvSpPr>
        <p:spPr>
          <a:xfrm>
            <a:off x="10282710" y="522368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83" name="Rectangle 82">
            <a:extLst>
              <a:ext uri="{FF2B5EF4-FFF2-40B4-BE49-F238E27FC236}">
                <a16:creationId xmlns:a16="http://schemas.microsoft.com/office/drawing/2014/main" id="{A6C054AE-D739-6C9D-3631-BB2469D86735}"/>
              </a:ext>
            </a:extLst>
          </p:cNvPr>
          <p:cNvSpPr/>
          <p:nvPr/>
        </p:nvSpPr>
        <p:spPr>
          <a:xfrm>
            <a:off x="10282710" y="473676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84" name="Rectangle 83">
            <a:extLst>
              <a:ext uri="{FF2B5EF4-FFF2-40B4-BE49-F238E27FC236}">
                <a16:creationId xmlns:a16="http://schemas.microsoft.com/office/drawing/2014/main" id="{389EDA57-7CF0-B0ED-93C9-E602BB83E627}"/>
              </a:ext>
            </a:extLst>
          </p:cNvPr>
          <p:cNvSpPr/>
          <p:nvPr/>
        </p:nvSpPr>
        <p:spPr>
          <a:xfrm>
            <a:off x="10282709" y="422834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85" name="Rectangle 84">
            <a:extLst>
              <a:ext uri="{FF2B5EF4-FFF2-40B4-BE49-F238E27FC236}">
                <a16:creationId xmlns:a16="http://schemas.microsoft.com/office/drawing/2014/main" id="{6B0594B6-E03B-ECB4-312E-D8544B998049}"/>
              </a:ext>
            </a:extLst>
          </p:cNvPr>
          <p:cNvSpPr/>
          <p:nvPr/>
        </p:nvSpPr>
        <p:spPr>
          <a:xfrm>
            <a:off x="10282709" y="372500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86" name="Rectangle 85">
            <a:extLst>
              <a:ext uri="{FF2B5EF4-FFF2-40B4-BE49-F238E27FC236}">
                <a16:creationId xmlns:a16="http://schemas.microsoft.com/office/drawing/2014/main" id="{C30C849A-E27C-59CD-4FC0-85F736FB204A}"/>
              </a:ext>
            </a:extLst>
          </p:cNvPr>
          <p:cNvSpPr/>
          <p:nvPr/>
        </p:nvSpPr>
        <p:spPr>
          <a:xfrm>
            <a:off x="10279514" y="323808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87" name="Rectangle 86">
            <a:extLst>
              <a:ext uri="{FF2B5EF4-FFF2-40B4-BE49-F238E27FC236}">
                <a16:creationId xmlns:a16="http://schemas.microsoft.com/office/drawing/2014/main" id="{ACF73D29-314A-8F8A-3BCE-56B0854ABDDD}"/>
              </a:ext>
            </a:extLst>
          </p:cNvPr>
          <p:cNvSpPr/>
          <p:nvPr/>
        </p:nvSpPr>
        <p:spPr>
          <a:xfrm>
            <a:off x="10282709" y="275116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88" name="Rectangle 87">
            <a:extLst>
              <a:ext uri="{FF2B5EF4-FFF2-40B4-BE49-F238E27FC236}">
                <a16:creationId xmlns:a16="http://schemas.microsoft.com/office/drawing/2014/main" id="{B52DFA06-6490-89AE-5055-1F634E6AB2E2}"/>
              </a:ext>
            </a:extLst>
          </p:cNvPr>
          <p:cNvSpPr/>
          <p:nvPr/>
        </p:nvSpPr>
        <p:spPr>
          <a:xfrm>
            <a:off x="10279513" y="228208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65477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horizontal)">
                                      <p:cBhvr>
                                        <p:cTn id="10" dur="500"/>
                                        <p:tgtEl>
                                          <p:spTgt spid="2"/>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500"/>
                                        <p:tgtEl>
                                          <p:spTgt spid="11"/>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randombar(horizontal)">
                                      <p:cBhvr>
                                        <p:cTn id="16" dur="500"/>
                                        <p:tgtEl>
                                          <p:spTgt spid="12"/>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randombar(horizontal)">
                                      <p:cBhvr>
                                        <p:cTn id="19" dur="500"/>
                                        <p:tgtEl>
                                          <p:spTgt spid="2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randombar(horizontal)">
                                      <p:cBhvr>
                                        <p:cTn id="22" dur="500"/>
                                        <p:tgtEl>
                                          <p:spTgt spid="2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randombar(horizontal)">
                                      <p:cBhvr>
                                        <p:cTn id="25" dur="500"/>
                                        <p:tgtEl>
                                          <p:spTgt spid="2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randombar(horizontal)">
                                      <p:cBhvr>
                                        <p:cTn id="28" dur="500"/>
                                        <p:tgtEl>
                                          <p:spTgt spid="2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randombar(horizontal)">
                                      <p:cBhvr>
                                        <p:cTn id="31" dur="500"/>
                                        <p:tgtEl>
                                          <p:spTgt spid="25"/>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randombar(horizontal)">
                                      <p:cBhvr>
                                        <p:cTn id="34" dur="500"/>
                                        <p:tgtEl>
                                          <p:spTgt spid="27"/>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randombar(horizontal)">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randombar(horizontal)">
                                      <p:cBhvr>
                                        <p:cTn id="42" dur="500"/>
                                        <p:tgtEl>
                                          <p:spTgt spid="39"/>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randombar(horizontal)">
                                      <p:cBhvr>
                                        <p:cTn id="45" dur="500"/>
                                        <p:tgtEl>
                                          <p:spTgt spid="29"/>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randombar(horizontal)">
                                      <p:cBhvr>
                                        <p:cTn id="48" dur="500"/>
                                        <p:tgtEl>
                                          <p:spTgt spid="31"/>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randombar(horizontal)">
                                      <p:cBhvr>
                                        <p:cTn id="51" dur="500"/>
                                        <p:tgtEl>
                                          <p:spTgt spid="32"/>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randombar(horizontal)">
                                      <p:cBhvr>
                                        <p:cTn id="54" dur="500"/>
                                        <p:tgtEl>
                                          <p:spTgt spid="33"/>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randombar(horizontal)">
                                      <p:cBhvr>
                                        <p:cTn id="57" dur="500"/>
                                        <p:tgtEl>
                                          <p:spTgt spid="34"/>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randombar(horizontal)">
                                      <p:cBhvr>
                                        <p:cTn id="60" dur="500"/>
                                        <p:tgtEl>
                                          <p:spTgt spid="35"/>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randombar(horizontal)">
                                      <p:cBhvr>
                                        <p:cTn id="63" dur="500"/>
                                        <p:tgtEl>
                                          <p:spTgt spid="36"/>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37"/>
                                        </p:tgtEl>
                                        <p:attrNameLst>
                                          <p:attrName>style.visibility</p:attrName>
                                        </p:attrNameLst>
                                      </p:cBhvr>
                                      <p:to>
                                        <p:strVal val="visible"/>
                                      </p:to>
                                    </p:set>
                                    <p:animEffect transition="in" filter="randombar(horizontal)">
                                      <p:cBhvr>
                                        <p:cTn id="66" dur="500"/>
                                        <p:tgtEl>
                                          <p:spTgt spid="37"/>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randombar(horizontal)">
                                      <p:cBhvr>
                                        <p:cTn id="69" dur="500"/>
                                        <p:tgtEl>
                                          <p:spTgt spid="38"/>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randombar(horizontal)">
                                      <p:cBhvr>
                                        <p:cTn id="72" dur="500"/>
                                        <p:tgtEl>
                                          <p:spTgt spid="40"/>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randombar(horizontal)">
                                      <p:cBhvr>
                                        <p:cTn id="75" dur="500"/>
                                        <p:tgtEl>
                                          <p:spTgt spid="42"/>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randombar(horizontal)">
                                      <p:cBhvr>
                                        <p:cTn id="80" dur="500"/>
                                        <p:tgtEl>
                                          <p:spTgt spid="64"/>
                                        </p:tgtEl>
                                      </p:cBhvr>
                                    </p:animEffect>
                                  </p:childTnLst>
                                </p:cTn>
                              </p:par>
                            </p:childTnLst>
                          </p:cTn>
                        </p:par>
                      </p:childTnLst>
                    </p:cTn>
                  </p:par>
                  <p:par>
                    <p:cTn id="81" fill="hold">
                      <p:stCondLst>
                        <p:cond delay="indefinite"/>
                      </p:stCondLst>
                      <p:childTnLst>
                        <p:par>
                          <p:cTn id="82" fill="hold">
                            <p:stCondLst>
                              <p:cond delay="0"/>
                            </p:stCondLst>
                            <p:childTnLst>
                              <p:par>
                                <p:cTn id="83" presetID="14" presetClass="entr" presetSubtype="10" fill="hold" grpId="0" nodeType="clickEffect">
                                  <p:stCondLst>
                                    <p:cond delay="0"/>
                                  </p:stCondLst>
                                  <p:childTnLst>
                                    <p:set>
                                      <p:cBhvr>
                                        <p:cTn id="84" dur="1" fill="hold">
                                          <p:stCondLst>
                                            <p:cond delay="0"/>
                                          </p:stCondLst>
                                        </p:cTn>
                                        <p:tgtEl>
                                          <p:spTgt spid="65"/>
                                        </p:tgtEl>
                                        <p:attrNameLst>
                                          <p:attrName>style.visibility</p:attrName>
                                        </p:attrNameLst>
                                      </p:cBhvr>
                                      <p:to>
                                        <p:strVal val="visible"/>
                                      </p:to>
                                    </p:set>
                                    <p:animEffect transition="in" filter="randombar(horizontal)">
                                      <p:cBhvr>
                                        <p:cTn id="85" dur="500"/>
                                        <p:tgtEl>
                                          <p:spTgt spid="65"/>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43"/>
                                        </p:tgtEl>
                                        <p:attrNameLst>
                                          <p:attrName>style.visibility</p:attrName>
                                        </p:attrNameLst>
                                      </p:cBhvr>
                                      <p:to>
                                        <p:strVal val="visible"/>
                                      </p:to>
                                    </p:set>
                                    <p:animEffect transition="in" filter="randombar(horizontal)">
                                      <p:cBhvr>
                                        <p:cTn id="88" dur="500"/>
                                        <p:tgtEl>
                                          <p:spTgt spid="43"/>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44"/>
                                        </p:tgtEl>
                                        <p:attrNameLst>
                                          <p:attrName>style.visibility</p:attrName>
                                        </p:attrNameLst>
                                      </p:cBhvr>
                                      <p:to>
                                        <p:strVal val="visible"/>
                                      </p:to>
                                    </p:set>
                                    <p:animEffect transition="in" filter="randombar(horizontal)">
                                      <p:cBhvr>
                                        <p:cTn id="91" dur="500"/>
                                        <p:tgtEl>
                                          <p:spTgt spid="44"/>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45"/>
                                        </p:tgtEl>
                                        <p:attrNameLst>
                                          <p:attrName>style.visibility</p:attrName>
                                        </p:attrNameLst>
                                      </p:cBhvr>
                                      <p:to>
                                        <p:strVal val="visible"/>
                                      </p:to>
                                    </p:set>
                                    <p:animEffect transition="in" filter="randombar(horizontal)">
                                      <p:cBhvr>
                                        <p:cTn id="94" dur="500"/>
                                        <p:tgtEl>
                                          <p:spTgt spid="45"/>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randombar(horizontal)">
                                      <p:cBhvr>
                                        <p:cTn id="97" dur="500"/>
                                        <p:tgtEl>
                                          <p:spTgt spid="47"/>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48"/>
                                        </p:tgtEl>
                                        <p:attrNameLst>
                                          <p:attrName>style.visibility</p:attrName>
                                        </p:attrNameLst>
                                      </p:cBhvr>
                                      <p:to>
                                        <p:strVal val="visible"/>
                                      </p:to>
                                    </p:set>
                                    <p:animEffect transition="in" filter="randombar(horizontal)">
                                      <p:cBhvr>
                                        <p:cTn id="100" dur="500"/>
                                        <p:tgtEl>
                                          <p:spTgt spid="48"/>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50"/>
                                        </p:tgtEl>
                                        <p:attrNameLst>
                                          <p:attrName>style.visibility</p:attrName>
                                        </p:attrNameLst>
                                      </p:cBhvr>
                                      <p:to>
                                        <p:strVal val="visible"/>
                                      </p:to>
                                    </p:set>
                                    <p:animEffect transition="in" filter="randombar(horizontal)">
                                      <p:cBhvr>
                                        <p:cTn id="103" dur="500"/>
                                        <p:tgtEl>
                                          <p:spTgt spid="50"/>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78"/>
                                        </p:tgtEl>
                                        <p:attrNameLst>
                                          <p:attrName>style.visibility</p:attrName>
                                        </p:attrNameLst>
                                      </p:cBhvr>
                                      <p:to>
                                        <p:strVal val="visible"/>
                                      </p:to>
                                    </p:set>
                                    <p:animEffect transition="in" filter="randombar(horizontal)">
                                      <p:cBhvr>
                                        <p:cTn id="106" dur="500"/>
                                        <p:tgtEl>
                                          <p:spTgt spid="78"/>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79"/>
                                        </p:tgtEl>
                                        <p:attrNameLst>
                                          <p:attrName>style.visibility</p:attrName>
                                        </p:attrNameLst>
                                      </p:cBhvr>
                                      <p:to>
                                        <p:strVal val="visible"/>
                                      </p:to>
                                    </p:set>
                                    <p:animEffect transition="in" filter="randombar(horizontal)">
                                      <p:cBhvr>
                                        <p:cTn id="109" dur="500"/>
                                        <p:tgtEl>
                                          <p:spTgt spid="79"/>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80"/>
                                        </p:tgtEl>
                                        <p:attrNameLst>
                                          <p:attrName>style.visibility</p:attrName>
                                        </p:attrNameLst>
                                      </p:cBhvr>
                                      <p:to>
                                        <p:strVal val="visible"/>
                                      </p:to>
                                    </p:set>
                                    <p:animEffect transition="in" filter="randombar(horizontal)">
                                      <p:cBhvr>
                                        <p:cTn id="112" dur="500"/>
                                        <p:tgtEl>
                                          <p:spTgt spid="80"/>
                                        </p:tgtEl>
                                      </p:cBhvr>
                                    </p:animEffect>
                                  </p:childTnLst>
                                </p:cTn>
                              </p:par>
                            </p:childTnLst>
                          </p:cTn>
                        </p:par>
                      </p:childTnLst>
                    </p:cTn>
                  </p:par>
                  <p:par>
                    <p:cTn id="113" fill="hold">
                      <p:stCondLst>
                        <p:cond delay="indefinite"/>
                      </p:stCondLst>
                      <p:childTnLst>
                        <p:par>
                          <p:cTn id="114" fill="hold">
                            <p:stCondLst>
                              <p:cond delay="0"/>
                            </p:stCondLst>
                            <p:childTnLst>
                              <p:par>
                                <p:cTn id="115" presetID="14" presetClass="entr" presetSubtype="10" fill="hold" grpId="0" nodeType="clickEffect">
                                  <p:stCondLst>
                                    <p:cond delay="0"/>
                                  </p:stCondLst>
                                  <p:childTnLst>
                                    <p:set>
                                      <p:cBhvr>
                                        <p:cTn id="116" dur="1" fill="hold">
                                          <p:stCondLst>
                                            <p:cond delay="0"/>
                                          </p:stCondLst>
                                        </p:cTn>
                                        <p:tgtEl>
                                          <p:spTgt spid="81"/>
                                        </p:tgtEl>
                                        <p:attrNameLst>
                                          <p:attrName>style.visibility</p:attrName>
                                        </p:attrNameLst>
                                      </p:cBhvr>
                                      <p:to>
                                        <p:strVal val="visible"/>
                                      </p:to>
                                    </p:set>
                                    <p:animEffect transition="in" filter="randombar(horizontal)">
                                      <p:cBhvr>
                                        <p:cTn id="117" dur="500"/>
                                        <p:tgtEl>
                                          <p:spTgt spid="81"/>
                                        </p:tgtEl>
                                      </p:cBhvr>
                                    </p:animEffect>
                                  </p:childTnLst>
                                </p:cTn>
                              </p:par>
                              <p:par>
                                <p:cTn id="118" presetID="14" presetClass="entr" presetSubtype="10" fill="hold" grpId="0" nodeType="withEffect">
                                  <p:stCondLst>
                                    <p:cond delay="0"/>
                                  </p:stCondLst>
                                  <p:childTnLst>
                                    <p:set>
                                      <p:cBhvr>
                                        <p:cTn id="119" dur="1" fill="hold">
                                          <p:stCondLst>
                                            <p:cond delay="0"/>
                                          </p:stCondLst>
                                        </p:cTn>
                                        <p:tgtEl>
                                          <p:spTgt spid="82"/>
                                        </p:tgtEl>
                                        <p:attrNameLst>
                                          <p:attrName>style.visibility</p:attrName>
                                        </p:attrNameLst>
                                      </p:cBhvr>
                                      <p:to>
                                        <p:strVal val="visible"/>
                                      </p:to>
                                    </p:set>
                                    <p:animEffect transition="in" filter="randombar(horizontal)">
                                      <p:cBhvr>
                                        <p:cTn id="120" dur="500"/>
                                        <p:tgtEl>
                                          <p:spTgt spid="82"/>
                                        </p:tgtEl>
                                      </p:cBhvr>
                                    </p:animEffect>
                                  </p:childTnLst>
                                </p:cTn>
                              </p:par>
                              <p:par>
                                <p:cTn id="121" presetID="14" presetClass="entr" presetSubtype="10" fill="hold" grpId="0" nodeType="withEffect">
                                  <p:stCondLst>
                                    <p:cond delay="0"/>
                                  </p:stCondLst>
                                  <p:childTnLst>
                                    <p:set>
                                      <p:cBhvr>
                                        <p:cTn id="122" dur="1" fill="hold">
                                          <p:stCondLst>
                                            <p:cond delay="0"/>
                                          </p:stCondLst>
                                        </p:cTn>
                                        <p:tgtEl>
                                          <p:spTgt spid="83"/>
                                        </p:tgtEl>
                                        <p:attrNameLst>
                                          <p:attrName>style.visibility</p:attrName>
                                        </p:attrNameLst>
                                      </p:cBhvr>
                                      <p:to>
                                        <p:strVal val="visible"/>
                                      </p:to>
                                    </p:set>
                                    <p:animEffect transition="in" filter="randombar(horizontal)">
                                      <p:cBhvr>
                                        <p:cTn id="123" dur="500"/>
                                        <p:tgtEl>
                                          <p:spTgt spid="83"/>
                                        </p:tgtEl>
                                      </p:cBhvr>
                                    </p:animEffect>
                                  </p:childTnLst>
                                </p:cTn>
                              </p:par>
                              <p:par>
                                <p:cTn id="124" presetID="14" presetClass="entr" presetSubtype="10" fill="hold" grpId="0" nodeType="withEffect">
                                  <p:stCondLst>
                                    <p:cond delay="0"/>
                                  </p:stCondLst>
                                  <p:childTnLst>
                                    <p:set>
                                      <p:cBhvr>
                                        <p:cTn id="125" dur="1" fill="hold">
                                          <p:stCondLst>
                                            <p:cond delay="0"/>
                                          </p:stCondLst>
                                        </p:cTn>
                                        <p:tgtEl>
                                          <p:spTgt spid="84"/>
                                        </p:tgtEl>
                                        <p:attrNameLst>
                                          <p:attrName>style.visibility</p:attrName>
                                        </p:attrNameLst>
                                      </p:cBhvr>
                                      <p:to>
                                        <p:strVal val="visible"/>
                                      </p:to>
                                    </p:set>
                                    <p:animEffect transition="in" filter="randombar(horizontal)">
                                      <p:cBhvr>
                                        <p:cTn id="126" dur="500"/>
                                        <p:tgtEl>
                                          <p:spTgt spid="84"/>
                                        </p:tgtEl>
                                      </p:cBhvr>
                                    </p:animEffect>
                                  </p:childTnLst>
                                </p:cTn>
                              </p:par>
                              <p:par>
                                <p:cTn id="127" presetID="14" presetClass="entr" presetSubtype="10" fill="hold" grpId="0" nodeType="withEffect">
                                  <p:stCondLst>
                                    <p:cond delay="0"/>
                                  </p:stCondLst>
                                  <p:childTnLst>
                                    <p:set>
                                      <p:cBhvr>
                                        <p:cTn id="128" dur="1" fill="hold">
                                          <p:stCondLst>
                                            <p:cond delay="0"/>
                                          </p:stCondLst>
                                        </p:cTn>
                                        <p:tgtEl>
                                          <p:spTgt spid="85"/>
                                        </p:tgtEl>
                                        <p:attrNameLst>
                                          <p:attrName>style.visibility</p:attrName>
                                        </p:attrNameLst>
                                      </p:cBhvr>
                                      <p:to>
                                        <p:strVal val="visible"/>
                                      </p:to>
                                    </p:set>
                                    <p:animEffect transition="in" filter="randombar(horizontal)">
                                      <p:cBhvr>
                                        <p:cTn id="129" dur="500"/>
                                        <p:tgtEl>
                                          <p:spTgt spid="85"/>
                                        </p:tgtEl>
                                      </p:cBhvr>
                                    </p:animEffect>
                                  </p:childTnLst>
                                </p:cTn>
                              </p:par>
                              <p:par>
                                <p:cTn id="130" presetID="14" presetClass="entr" presetSubtype="10" fill="hold" grpId="0" nodeType="withEffect">
                                  <p:stCondLst>
                                    <p:cond delay="0"/>
                                  </p:stCondLst>
                                  <p:childTnLst>
                                    <p:set>
                                      <p:cBhvr>
                                        <p:cTn id="131" dur="1" fill="hold">
                                          <p:stCondLst>
                                            <p:cond delay="0"/>
                                          </p:stCondLst>
                                        </p:cTn>
                                        <p:tgtEl>
                                          <p:spTgt spid="86"/>
                                        </p:tgtEl>
                                        <p:attrNameLst>
                                          <p:attrName>style.visibility</p:attrName>
                                        </p:attrNameLst>
                                      </p:cBhvr>
                                      <p:to>
                                        <p:strVal val="visible"/>
                                      </p:to>
                                    </p:set>
                                    <p:animEffect transition="in" filter="randombar(horizontal)">
                                      <p:cBhvr>
                                        <p:cTn id="132" dur="500"/>
                                        <p:tgtEl>
                                          <p:spTgt spid="86"/>
                                        </p:tgtEl>
                                      </p:cBhvr>
                                    </p:animEffect>
                                  </p:childTnLst>
                                </p:cTn>
                              </p:par>
                              <p:par>
                                <p:cTn id="133" presetID="14" presetClass="entr" presetSubtype="10" fill="hold" grpId="0" nodeType="withEffect">
                                  <p:stCondLst>
                                    <p:cond delay="0"/>
                                  </p:stCondLst>
                                  <p:childTnLst>
                                    <p:set>
                                      <p:cBhvr>
                                        <p:cTn id="134" dur="1" fill="hold">
                                          <p:stCondLst>
                                            <p:cond delay="0"/>
                                          </p:stCondLst>
                                        </p:cTn>
                                        <p:tgtEl>
                                          <p:spTgt spid="87"/>
                                        </p:tgtEl>
                                        <p:attrNameLst>
                                          <p:attrName>style.visibility</p:attrName>
                                        </p:attrNameLst>
                                      </p:cBhvr>
                                      <p:to>
                                        <p:strVal val="visible"/>
                                      </p:to>
                                    </p:set>
                                    <p:animEffect transition="in" filter="randombar(horizontal)">
                                      <p:cBhvr>
                                        <p:cTn id="135" dur="500"/>
                                        <p:tgtEl>
                                          <p:spTgt spid="87"/>
                                        </p:tgtEl>
                                      </p:cBhvr>
                                    </p:animEffect>
                                  </p:childTnLst>
                                </p:cTn>
                              </p:par>
                              <p:par>
                                <p:cTn id="136" presetID="14" presetClass="entr" presetSubtype="10" fill="hold" grpId="0" nodeType="withEffect">
                                  <p:stCondLst>
                                    <p:cond delay="0"/>
                                  </p:stCondLst>
                                  <p:childTnLst>
                                    <p:set>
                                      <p:cBhvr>
                                        <p:cTn id="137" dur="1" fill="hold">
                                          <p:stCondLst>
                                            <p:cond delay="0"/>
                                          </p:stCondLst>
                                        </p:cTn>
                                        <p:tgtEl>
                                          <p:spTgt spid="88"/>
                                        </p:tgtEl>
                                        <p:attrNameLst>
                                          <p:attrName>style.visibility</p:attrName>
                                        </p:attrNameLst>
                                      </p:cBhvr>
                                      <p:to>
                                        <p:strVal val="visible"/>
                                      </p:to>
                                    </p:set>
                                    <p:animEffect transition="in" filter="randombar(horizontal)">
                                      <p:cBhvr>
                                        <p:cTn id="138" dur="500"/>
                                        <p:tgtEl>
                                          <p:spTgt spid="88"/>
                                        </p:tgtEl>
                                      </p:cBhvr>
                                    </p:animEffect>
                                  </p:childTnLst>
                                </p:cTn>
                              </p:par>
                            </p:childTnLst>
                          </p:cTn>
                        </p:par>
                      </p:childTnLst>
                    </p:cTn>
                  </p:par>
                  <p:par>
                    <p:cTn id="139" fill="hold">
                      <p:stCondLst>
                        <p:cond delay="indefinite"/>
                      </p:stCondLst>
                      <p:childTnLst>
                        <p:par>
                          <p:cTn id="140" fill="hold">
                            <p:stCondLst>
                              <p:cond delay="0"/>
                            </p:stCondLst>
                            <p:childTnLst>
                              <p:par>
                                <p:cTn id="141" presetID="14" presetClass="entr" presetSubtype="10" fill="hold" grpId="0" nodeType="clickEffect">
                                  <p:stCondLst>
                                    <p:cond delay="0"/>
                                  </p:stCondLst>
                                  <p:childTnLst>
                                    <p:set>
                                      <p:cBhvr>
                                        <p:cTn id="142" dur="1" fill="hold">
                                          <p:stCondLst>
                                            <p:cond delay="0"/>
                                          </p:stCondLst>
                                        </p:cTn>
                                        <p:tgtEl>
                                          <p:spTgt spid="8"/>
                                        </p:tgtEl>
                                        <p:attrNameLst>
                                          <p:attrName>style.visibility</p:attrName>
                                        </p:attrNameLst>
                                      </p:cBhvr>
                                      <p:to>
                                        <p:strVal val="visible"/>
                                      </p:to>
                                    </p:set>
                                    <p:animEffect transition="in" filter="randombar(horizontal)">
                                      <p:cBhvr>
                                        <p:cTn id="14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9" grpId="0"/>
      <p:bldP spid="8" grpId="0"/>
      <p:bldP spid="64" grpId="0"/>
      <p:bldP spid="65" grpId="0"/>
      <p:bldP spid="2" grpId="0" animBg="1"/>
      <p:bldP spid="11" grpId="0" animBg="1"/>
      <p:bldP spid="12" grpId="0" animBg="1"/>
      <p:bldP spid="21" grpId="0" animBg="1"/>
      <p:bldP spid="22" grpId="0" animBg="1"/>
      <p:bldP spid="23" grpId="0" animBg="1"/>
      <p:bldP spid="24" grpId="0" animBg="1"/>
      <p:bldP spid="25" grpId="0" animBg="1"/>
      <p:bldP spid="27" grpId="0" animBg="1"/>
      <p:bldP spid="28" grpId="0" animBg="1"/>
      <p:bldP spid="29" grpId="0" animBg="1"/>
      <p:bldP spid="31" grpId="0" animBg="1"/>
      <p:bldP spid="32" grpId="0" animBg="1"/>
      <p:bldP spid="33" grpId="0" animBg="1"/>
      <p:bldP spid="34" grpId="0" animBg="1"/>
      <p:bldP spid="35" grpId="0" animBg="1"/>
      <p:bldP spid="36" grpId="0" animBg="1"/>
      <p:bldP spid="37" grpId="0" animBg="1"/>
      <p:bldP spid="38" grpId="0" animBg="1"/>
      <p:bldP spid="40" grpId="0" animBg="1"/>
      <p:bldP spid="42" grpId="0" animBg="1"/>
      <p:bldP spid="43" grpId="0" animBg="1"/>
      <p:bldP spid="44" grpId="0" animBg="1"/>
      <p:bldP spid="45" grpId="0" animBg="1"/>
      <p:bldP spid="47" grpId="0" animBg="1"/>
      <p:bldP spid="48" grpId="0" animBg="1"/>
      <p:bldP spid="50" grpId="0" animBg="1"/>
      <p:bldP spid="78" grpId="0" animBg="1"/>
      <p:bldP spid="79" grpId="0" animBg="1"/>
      <p:bldP spid="80" grpId="0" animBg="1"/>
      <p:bldP spid="81" grpId="0"/>
      <p:bldP spid="82" grpId="0" animBg="1"/>
      <p:bldP spid="83" grpId="0" animBg="1"/>
      <p:bldP spid="84" grpId="0" animBg="1"/>
      <p:bldP spid="85" grpId="0" animBg="1"/>
      <p:bldP spid="86" grpId="0" animBg="1"/>
      <p:bldP spid="87" grpId="0" animBg="1"/>
      <p:bldP spid="88"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3CFD137-54F8-3F7D-8935-EDDB3ACAB9E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69D9B64-21A4-7C4F-141E-C129B32A3028}"/>
              </a:ext>
            </a:extLst>
          </p:cNvPr>
          <p:cNvSpPr>
            <a:spLocks noGrp="1"/>
          </p:cNvSpPr>
          <p:nvPr>
            <p:ph type="ftr" sz="quarter" idx="11"/>
          </p:nvPr>
        </p:nvSpPr>
        <p:spPr>
          <a:xfrm>
            <a:off x="6096000" y="6450576"/>
            <a:ext cx="4114800" cy="365125"/>
          </a:xfrm>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3D3A99C2-C612-CED0-69F5-F8186F24D34C}"/>
              </a:ext>
            </a:extLst>
          </p:cNvPr>
          <p:cNvSpPr>
            <a:spLocks noGrp="1"/>
          </p:cNvSpPr>
          <p:nvPr>
            <p:ph type="sldNum" sz="quarter" idx="12"/>
          </p:nvPr>
        </p:nvSpPr>
        <p:spPr/>
        <p:txBody>
          <a:bodyPr/>
          <a:lstStyle/>
          <a:p>
            <a:fld id="{294A09A9-5501-47C1-A89A-A340965A2BE2}" type="slidenum">
              <a:rPr lang="en-US" smtClean="0"/>
              <a:pPr/>
              <a:t>57</a:t>
            </a:fld>
            <a:endParaRPr lang="en-US" dirty="0"/>
          </a:p>
        </p:txBody>
      </p:sp>
      <p:sp>
        <p:nvSpPr>
          <p:cNvPr id="6" name="TextBox 5">
            <a:extLst>
              <a:ext uri="{FF2B5EF4-FFF2-40B4-BE49-F238E27FC236}">
                <a16:creationId xmlns:a16="http://schemas.microsoft.com/office/drawing/2014/main" id="{E22F5EB7-809B-51BD-47D5-A1561AEF845F}"/>
              </a:ext>
            </a:extLst>
          </p:cNvPr>
          <p:cNvSpPr txBox="1"/>
          <p:nvPr/>
        </p:nvSpPr>
        <p:spPr>
          <a:xfrm>
            <a:off x="646769" y="1412631"/>
            <a:ext cx="1672253" cy="523220"/>
          </a:xfrm>
          <a:prstGeom prst="rect">
            <a:avLst/>
          </a:prstGeom>
          <a:noFill/>
        </p:spPr>
        <p:txBody>
          <a:bodyPr wrap="none" rtlCol="0">
            <a:spAutoFit/>
          </a:bodyPr>
          <a:lstStyle/>
          <a:p>
            <a:r>
              <a:rPr lang="en-US" sz="2800" b="1" dirty="0">
                <a:latin typeface="Book Antiqua" panose="02040602050305030304" pitchFamily="18" charset="0"/>
              </a:rPr>
              <a:t>29 (  POP</a:t>
            </a:r>
            <a:endParaRPr lang="en-IN" sz="2800" b="1" dirty="0">
              <a:latin typeface="Book Antiqua" panose="02040602050305030304" pitchFamily="18" charset="0"/>
            </a:endParaRPr>
          </a:p>
        </p:txBody>
      </p:sp>
      <p:sp>
        <p:nvSpPr>
          <p:cNvPr id="7" name="TextBox 6">
            <a:extLst>
              <a:ext uri="{FF2B5EF4-FFF2-40B4-BE49-F238E27FC236}">
                <a16:creationId xmlns:a16="http://schemas.microsoft.com/office/drawing/2014/main" id="{1270629E-2D77-C331-740C-DEBC9A13B67B}"/>
              </a:ext>
            </a:extLst>
          </p:cNvPr>
          <p:cNvSpPr txBox="1"/>
          <p:nvPr/>
        </p:nvSpPr>
        <p:spPr>
          <a:xfrm>
            <a:off x="315542" y="222803"/>
            <a:ext cx="6544144" cy="553998"/>
          </a:xfrm>
          <a:prstGeom prst="rect">
            <a:avLst/>
          </a:prstGeom>
          <a:noFill/>
        </p:spPr>
        <p:txBody>
          <a:bodyPr wrap="square">
            <a:spAutoFit/>
          </a:bodyPr>
          <a:lstStyle/>
          <a:p>
            <a:r>
              <a:rPr lang="en-US" sz="3000" b="1" dirty="0">
                <a:solidFill>
                  <a:srgbClr val="7030A0"/>
                </a:solidFill>
                <a:latin typeface="Book Antiqua" panose="02040602050305030304" pitchFamily="18" charset="0"/>
              </a:rPr>
              <a:t>)J+))E*)G*)F*))D*)C+B((+A((((*H((</a:t>
            </a:r>
            <a:endParaRPr lang="en-IN" sz="3000" dirty="0"/>
          </a:p>
        </p:txBody>
      </p:sp>
      <p:sp>
        <p:nvSpPr>
          <p:cNvPr id="8" name="TextBox 7">
            <a:extLst>
              <a:ext uri="{FF2B5EF4-FFF2-40B4-BE49-F238E27FC236}">
                <a16:creationId xmlns:a16="http://schemas.microsoft.com/office/drawing/2014/main" id="{71A9244F-A809-EBFE-643F-AD7F8F1B7F5E}"/>
              </a:ext>
            </a:extLst>
          </p:cNvPr>
          <p:cNvSpPr txBox="1"/>
          <p:nvPr/>
        </p:nvSpPr>
        <p:spPr>
          <a:xfrm>
            <a:off x="6954942" y="322653"/>
            <a:ext cx="4132863"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JEGFDCB+*A+***H*+</a:t>
            </a:r>
            <a:endParaRPr lang="en-IN" sz="3000" b="1" dirty="0">
              <a:solidFill>
                <a:srgbClr val="C00000"/>
              </a:solidFill>
              <a:latin typeface="Book Antiqua" panose="02040602050305030304" pitchFamily="18" charset="0"/>
            </a:endParaRPr>
          </a:p>
        </p:txBody>
      </p:sp>
      <p:sp>
        <p:nvSpPr>
          <p:cNvPr id="64" name="TextBox 63">
            <a:extLst>
              <a:ext uri="{FF2B5EF4-FFF2-40B4-BE49-F238E27FC236}">
                <a16:creationId xmlns:a16="http://schemas.microsoft.com/office/drawing/2014/main" id="{D975279A-9EC3-215D-77CD-D6FB2C500F1A}"/>
              </a:ext>
            </a:extLst>
          </p:cNvPr>
          <p:cNvSpPr txBox="1"/>
          <p:nvPr/>
        </p:nvSpPr>
        <p:spPr>
          <a:xfrm>
            <a:off x="3961431" y="1148387"/>
            <a:ext cx="2079415" cy="523220"/>
          </a:xfrm>
          <a:prstGeom prst="rect">
            <a:avLst/>
          </a:prstGeom>
          <a:noFill/>
        </p:spPr>
        <p:txBody>
          <a:bodyPr wrap="none" rtlCol="0">
            <a:spAutoFit/>
          </a:bodyPr>
          <a:lstStyle/>
          <a:p>
            <a:r>
              <a:rPr lang="en-US" sz="2800" b="1" dirty="0">
                <a:latin typeface="Book Antiqua" panose="02040602050305030304" pitchFamily="18" charset="0"/>
              </a:rPr>
              <a:t>31. *  PUSH</a:t>
            </a:r>
            <a:endParaRPr lang="en-IN" sz="2800" b="1" dirty="0">
              <a:latin typeface="Book Antiqua" panose="02040602050305030304" pitchFamily="18" charset="0"/>
            </a:endParaRPr>
          </a:p>
        </p:txBody>
      </p:sp>
      <p:sp>
        <p:nvSpPr>
          <p:cNvPr id="9" name="Rectangle 8">
            <a:extLst>
              <a:ext uri="{FF2B5EF4-FFF2-40B4-BE49-F238E27FC236}">
                <a16:creationId xmlns:a16="http://schemas.microsoft.com/office/drawing/2014/main" id="{739A32DD-8035-5E9F-3F02-7CCB5EB35D04}"/>
              </a:ext>
            </a:extLst>
          </p:cNvPr>
          <p:cNvSpPr/>
          <p:nvPr/>
        </p:nvSpPr>
        <p:spPr>
          <a:xfrm>
            <a:off x="2498409" y="324764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0" name="Rectangle 9">
            <a:extLst>
              <a:ext uri="{FF2B5EF4-FFF2-40B4-BE49-F238E27FC236}">
                <a16:creationId xmlns:a16="http://schemas.microsoft.com/office/drawing/2014/main" id="{AB31F30D-C1BB-81E8-C644-AA1BEF0DF28B}"/>
              </a:ext>
            </a:extLst>
          </p:cNvPr>
          <p:cNvSpPr/>
          <p:nvPr/>
        </p:nvSpPr>
        <p:spPr>
          <a:xfrm>
            <a:off x="2498409" y="276072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3" name="Rectangle 12">
            <a:extLst>
              <a:ext uri="{FF2B5EF4-FFF2-40B4-BE49-F238E27FC236}">
                <a16:creationId xmlns:a16="http://schemas.microsoft.com/office/drawing/2014/main" id="{5F846C8A-E6DC-7F24-7ECE-79CFBEFC4FA4}"/>
              </a:ext>
            </a:extLst>
          </p:cNvPr>
          <p:cNvSpPr/>
          <p:nvPr/>
        </p:nvSpPr>
        <p:spPr>
          <a:xfrm>
            <a:off x="2498408" y="225230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4" name="Rectangle 13">
            <a:extLst>
              <a:ext uri="{FF2B5EF4-FFF2-40B4-BE49-F238E27FC236}">
                <a16:creationId xmlns:a16="http://schemas.microsoft.com/office/drawing/2014/main" id="{5E5F2F40-F0D3-D917-F855-2AC5D1FC4189}"/>
              </a:ext>
            </a:extLst>
          </p:cNvPr>
          <p:cNvSpPr/>
          <p:nvPr/>
        </p:nvSpPr>
        <p:spPr>
          <a:xfrm>
            <a:off x="2498408" y="174895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5" name="Rectangle 14">
            <a:extLst>
              <a:ext uri="{FF2B5EF4-FFF2-40B4-BE49-F238E27FC236}">
                <a16:creationId xmlns:a16="http://schemas.microsoft.com/office/drawing/2014/main" id="{E31FD764-E251-53F2-92B9-780F4E239C71}"/>
              </a:ext>
            </a:extLst>
          </p:cNvPr>
          <p:cNvSpPr/>
          <p:nvPr/>
        </p:nvSpPr>
        <p:spPr>
          <a:xfrm>
            <a:off x="2495213" y="126203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8" name="TextBox 17">
            <a:extLst>
              <a:ext uri="{FF2B5EF4-FFF2-40B4-BE49-F238E27FC236}">
                <a16:creationId xmlns:a16="http://schemas.microsoft.com/office/drawing/2014/main" id="{CEE41BD7-1ADD-35A2-6CDC-6C9DD4AAEF9F}"/>
              </a:ext>
            </a:extLst>
          </p:cNvPr>
          <p:cNvSpPr txBox="1"/>
          <p:nvPr/>
        </p:nvSpPr>
        <p:spPr>
          <a:xfrm>
            <a:off x="646769" y="3995466"/>
            <a:ext cx="1672253" cy="523220"/>
          </a:xfrm>
          <a:prstGeom prst="rect">
            <a:avLst/>
          </a:prstGeom>
          <a:noFill/>
        </p:spPr>
        <p:txBody>
          <a:bodyPr wrap="none" rtlCol="0">
            <a:spAutoFit/>
          </a:bodyPr>
          <a:lstStyle/>
          <a:p>
            <a:r>
              <a:rPr lang="en-US" sz="2800" b="1" dirty="0">
                <a:latin typeface="Book Antiqua" panose="02040602050305030304" pitchFamily="18" charset="0"/>
              </a:rPr>
              <a:t>30 (  POP</a:t>
            </a:r>
            <a:endParaRPr lang="en-IN" sz="2800" b="1" dirty="0">
              <a:latin typeface="Book Antiqua" panose="02040602050305030304" pitchFamily="18" charset="0"/>
            </a:endParaRPr>
          </a:p>
        </p:txBody>
      </p:sp>
      <p:sp>
        <p:nvSpPr>
          <p:cNvPr id="19" name="Rectangle 18">
            <a:extLst>
              <a:ext uri="{FF2B5EF4-FFF2-40B4-BE49-F238E27FC236}">
                <a16:creationId xmlns:a16="http://schemas.microsoft.com/office/drawing/2014/main" id="{5ADD35FD-E38D-BE5D-83E3-5DCE25EA0A4D}"/>
              </a:ext>
            </a:extLst>
          </p:cNvPr>
          <p:cNvSpPr/>
          <p:nvPr/>
        </p:nvSpPr>
        <p:spPr>
          <a:xfrm>
            <a:off x="2373474" y="513784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0" name="Rectangle 19">
            <a:extLst>
              <a:ext uri="{FF2B5EF4-FFF2-40B4-BE49-F238E27FC236}">
                <a16:creationId xmlns:a16="http://schemas.microsoft.com/office/drawing/2014/main" id="{C3613566-1632-BB1F-25EF-33AD185BCAAA}"/>
              </a:ext>
            </a:extLst>
          </p:cNvPr>
          <p:cNvSpPr/>
          <p:nvPr/>
        </p:nvSpPr>
        <p:spPr>
          <a:xfrm>
            <a:off x="2373474" y="465092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6" name="Rectangle 25">
            <a:extLst>
              <a:ext uri="{FF2B5EF4-FFF2-40B4-BE49-F238E27FC236}">
                <a16:creationId xmlns:a16="http://schemas.microsoft.com/office/drawing/2014/main" id="{B3C98C87-9018-2252-D6E7-96037950011C}"/>
              </a:ext>
            </a:extLst>
          </p:cNvPr>
          <p:cNvSpPr/>
          <p:nvPr/>
        </p:nvSpPr>
        <p:spPr>
          <a:xfrm>
            <a:off x="2373473" y="414250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6" name="Rectangle 45">
            <a:extLst>
              <a:ext uri="{FF2B5EF4-FFF2-40B4-BE49-F238E27FC236}">
                <a16:creationId xmlns:a16="http://schemas.microsoft.com/office/drawing/2014/main" id="{562B87D6-B205-9865-592C-100B8BE3775D}"/>
              </a:ext>
            </a:extLst>
          </p:cNvPr>
          <p:cNvSpPr/>
          <p:nvPr/>
        </p:nvSpPr>
        <p:spPr>
          <a:xfrm>
            <a:off x="6128016" y="252597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9" name="Rectangle 48">
            <a:extLst>
              <a:ext uri="{FF2B5EF4-FFF2-40B4-BE49-F238E27FC236}">
                <a16:creationId xmlns:a16="http://schemas.microsoft.com/office/drawing/2014/main" id="{6C9F4110-A4E8-12AB-1965-7F2DBD155C3E}"/>
              </a:ext>
            </a:extLst>
          </p:cNvPr>
          <p:cNvSpPr/>
          <p:nvPr/>
        </p:nvSpPr>
        <p:spPr>
          <a:xfrm>
            <a:off x="6128016" y="203905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1" name="Rectangle 50">
            <a:extLst>
              <a:ext uri="{FF2B5EF4-FFF2-40B4-BE49-F238E27FC236}">
                <a16:creationId xmlns:a16="http://schemas.microsoft.com/office/drawing/2014/main" id="{EF0412FE-9460-788F-8114-55E4D4A527A5}"/>
              </a:ext>
            </a:extLst>
          </p:cNvPr>
          <p:cNvSpPr/>
          <p:nvPr/>
        </p:nvSpPr>
        <p:spPr>
          <a:xfrm>
            <a:off x="6128015" y="153063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2" name="Rectangle 51">
            <a:extLst>
              <a:ext uri="{FF2B5EF4-FFF2-40B4-BE49-F238E27FC236}">
                <a16:creationId xmlns:a16="http://schemas.microsoft.com/office/drawing/2014/main" id="{7BF89631-FD0D-D5F8-CB24-F1AE246A6F88}"/>
              </a:ext>
            </a:extLst>
          </p:cNvPr>
          <p:cNvSpPr/>
          <p:nvPr/>
        </p:nvSpPr>
        <p:spPr>
          <a:xfrm>
            <a:off x="6132741" y="103494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3" name="TextBox 52">
            <a:extLst>
              <a:ext uri="{FF2B5EF4-FFF2-40B4-BE49-F238E27FC236}">
                <a16:creationId xmlns:a16="http://schemas.microsoft.com/office/drawing/2014/main" id="{CB3B9862-D643-53C0-D87C-DA664E239A1D}"/>
              </a:ext>
            </a:extLst>
          </p:cNvPr>
          <p:cNvSpPr txBox="1"/>
          <p:nvPr/>
        </p:nvSpPr>
        <p:spPr>
          <a:xfrm>
            <a:off x="4016585" y="3614507"/>
            <a:ext cx="2359941" cy="523220"/>
          </a:xfrm>
          <a:prstGeom prst="rect">
            <a:avLst/>
          </a:prstGeom>
          <a:noFill/>
        </p:spPr>
        <p:txBody>
          <a:bodyPr wrap="none" rtlCol="0">
            <a:spAutoFit/>
          </a:bodyPr>
          <a:lstStyle/>
          <a:p>
            <a:r>
              <a:rPr lang="en-US" sz="2800" b="1" dirty="0">
                <a:latin typeface="Book Antiqua" panose="02040602050305030304" pitchFamily="18" charset="0"/>
              </a:rPr>
              <a:t>32. H  PRINT</a:t>
            </a:r>
            <a:endParaRPr lang="en-IN" sz="2800" b="1" dirty="0">
              <a:latin typeface="Book Antiqua" panose="02040602050305030304" pitchFamily="18" charset="0"/>
            </a:endParaRPr>
          </a:p>
        </p:txBody>
      </p:sp>
      <p:sp>
        <p:nvSpPr>
          <p:cNvPr id="54" name="TextBox 53">
            <a:extLst>
              <a:ext uri="{FF2B5EF4-FFF2-40B4-BE49-F238E27FC236}">
                <a16:creationId xmlns:a16="http://schemas.microsoft.com/office/drawing/2014/main" id="{B0639CED-797A-BD1C-224F-E8AA33A9DE78}"/>
              </a:ext>
            </a:extLst>
          </p:cNvPr>
          <p:cNvSpPr txBox="1"/>
          <p:nvPr/>
        </p:nvSpPr>
        <p:spPr>
          <a:xfrm>
            <a:off x="4016585" y="4373481"/>
            <a:ext cx="1672253" cy="523220"/>
          </a:xfrm>
          <a:prstGeom prst="rect">
            <a:avLst/>
          </a:prstGeom>
          <a:noFill/>
        </p:spPr>
        <p:txBody>
          <a:bodyPr wrap="none" rtlCol="0">
            <a:spAutoFit/>
          </a:bodyPr>
          <a:lstStyle/>
          <a:p>
            <a:r>
              <a:rPr lang="en-US" sz="2800" b="1" dirty="0">
                <a:latin typeface="Book Antiqua" panose="02040602050305030304" pitchFamily="18" charset="0"/>
              </a:rPr>
              <a:t>33 (  POP</a:t>
            </a:r>
            <a:endParaRPr lang="en-IN" sz="2800" b="1" dirty="0">
              <a:latin typeface="Book Antiqua" panose="02040602050305030304" pitchFamily="18" charset="0"/>
            </a:endParaRPr>
          </a:p>
        </p:txBody>
      </p:sp>
      <p:sp>
        <p:nvSpPr>
          <p:cNvPr id="55" name="Rectangle 54">
            <a:extLst>
              <a:ext uri="{FF2B5EF4-FFF2-40B4-BE49-F238E27FC236}">
                <a16:creationId xmlns:a16="http://schemas.microsoft.com/office/drawing/2014/main" id="{6DB051F8-2E5E-26AF-2B2A-8337A1FDCB2B}"/>
              </a:ext>
            </a:extLst>
          </p:cNvPr>
          <p:cNvSpPr/>
          <p:nvPr/>
        </p:nvSpPr>
        <p:spPr>
          <a:xfrm>
            <a:off x="5743290" y="551586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6" name="Rectangle 55">
            <a:extLst>
              <a:ext uri="{FF2B5EF4-FFF2-40B4-BE49-F238E27FC236}">
                <a16:creationId xmlns:a16="http://schemas.microsoft.com/office/drawing/2014/main" id="{3E9959C9-DED3-ACC3-9BBB-17182149DD09}"/>
              </a:ext>
            </a:extLst>
          </p:cNvPr>
          <p:cNvSpPr/>
          <p:nvPr/>
        </p:nvSpPr>
        <p:spPr>
          <a:xfrm>
            <a:off x="5743290" y="502894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8" name="TextBox 57">
            <a:extLst>
              <a:ext uri="{FF2B5EF4-FFF2-40B4-BE49-F238E27FC236}">
                <a16:creationId xmlns:a16="http://schemas.microsoft.com/office/drawing/2014/main" id="{BD1DBB28-47A7-4D85-4AB3-96391AE36701}"/>
              </a:ext>
            </a:extLst>
          </p:cNvPr>
          <p:cNvSpPr txBox="1"/>
          <p:nvPr/>
        </p:nvSpPr>
        <p:spPr>
          <a:xfrm>
            <a:off x="7593320" y="3703013"/>
            <a:ext cx="1672253" cy="523220"/>
          </a:xfrm>
          <a:prstGeom prst="rect">
            <a:avLst/>
          </a:prstGeom>
          <a:noFill/>
        </p:spPr>
        <p:txBody>
          <a:bodyPr wrap="none" rtlCol="0">
            <a:spAutoFit/>
          </a:bodyPr>
          <a:lstStyle/>
          <a:p>
            <a:r>
              <a:rPr lang="en-US" sz="2800" b="1" dirty="0">
                <a:latin typeface="Book Antiqua" panose="02040602050305030304" pitchFamily="18" charset="0"/>
              </a:rPr>
              <a:t>34 (  POP</a:t>
            </a:r>
            <a:endParaRPr lang="en-IN" sz="2800" b="1" dirty="0">
              <a:latin typeface="Book Antiqua" panose="02040602050305030304" pitchFamily="18" charset="0"/>
            </a:endParaRPr>
          </a:p>
        </p:txBody>
      </p:sp>
      <p:sp>
        <p:nvSpPr>
          <p:cNvPr id="59" name="TextBox 58">
            <a:extLst>
              <a:ext uri="{FF2B5EF4-FFF2-40B4-BE49-F238E27FC236}">
                <a16:creationId xmlns:a16="http://schemas.microsoft.com/office/drawing/2014/main" id="{64A0C71D-54F4-09DA-9A26-C517AE53A612}"/>
              </a:ext>
            </a:extLst>
          </p:cNvPr>
          <p:cNvSpPr txBox="1"/>
          <p:nvPr/>
        </p:nvSpPr>
        <p:spPr>
          <a:xfrm>
            <a:off x="7340607" y="1554728"/>
            <a:ext cx="4132863" cy="553998"/>
          </a:xfrm>
          <a:prstGeom prst="rect">
            <a:avLst/>
          </a:prstGeom>
          <a:noFill/>
        </p:spPr>
        <p:txBody>
          <a:bodyPr wrap="none" rtlCol="0">
            <a:spAutoFit/>
          </a:bodyPr>
          <a:lstStyle/>
          <a:p>
            <a:r>
              <a:rPr lang="en-US" sz="3000" b="1" dirty="0">
                <a:solidFill>
                  <a:srgbClr val="00B050"/>
                </a:solidFill>
                <a:latin typeface="Book Antiqua" panose="02040602050305030304" pitchFamily="18" charset="0"/>
              </a:rPr>
              <a:t>+*H***+A*+BCDFGEJ</a:t>
            </a:r>
            <a:endParaRPr lang="en-IN" sz="3000" b="1" dirty="0">
              <a:solidFill>
                <a:srgbClr val="00B050"/>
              </a:solidFill>
              <a:latin typeface="Book Antiqua" panose="02040602050305030304" pitchFamily="18" charset="0"/>
            </a:endParaRPr>
          </a:p>
        </p:txBody>
      </p:sp>
    </p:spTree>
    <p:extLst>
      <p:ext uri="{BB962C8B-B14F-4D97-AF65-F5344CB8AC3E}">
        <p14:creationId xmlns:p14="http://schemas.microsoft.com/office/powerpoint/2010/main" val="267015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randombar(horizontal)">
                                      <p:cBhvr>
                                        <p:cTn id="16" dur="500"/>
                                        <p:tgtEl>
                                          <p:spTgt spid="13"/>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randombar(horizontal)">
                                      <p:cBhvr>
                                        <p:cTn id="19" dur="500"/>
                                        <p:tgtEl>
                                          <p:spTgt spid="14"/>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randombar(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randombar(horizontal)">
                                      <p:cBhvr>
                                        <p:cTn id="27" dur="500"/>
                                        <p:tgtEl>
                                          <p:spTgt spid="18"/>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randombar(horizontal)">
                                      <p:cBhvr>
                                        <p:cTn id="30" dur="500"/>
                                        <p:tgtEl>
                                          <p:spTgt spid="19"/>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randombar(horizontal)">
                                      <p:cBhvr>
                                        <p:cTn id="33" dur="500"/>
                                        <p:tgtEl>
                                          <p:spTgt spid="20"/>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randombar(horizontal)">
                                      <p:cBhvr>
                                        <p:cTn id="36" dur="500"/>
                                        <p:tgtEl>
                                          <p:spTgt spid="26"/>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64"/>
                                        </p:tgtEl>
                                        <p:attrNameLst>
                                          <p:attrName>style.visibility</p:attrName>
                                        </p:attrNameLst>
                                      </p:cBhvr>
                                      <p:to>
                                        <p:strVal val="visible"/>
                                      </p:to>
                                    </p:set>
                                    <p:animEffect transition="in" filter="randombar(horizontal)">
                                      <p:cBhvr>
                                        <p:cTn id="41" dur="500"/>
                                        <p:tgtEl>
                                          <p:spTgt spid="64"/>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randombar(horizontal)">
                                      <p:cBhvr>
                                        <p:cTn id="44" dur="500"/>
                                        <p:tgtEl>
                                          <p:spTgt spid="46"/>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randombar(horizontal)">
                                      <p:cBhvr>
                                        <p:cTn id="47" dur="500"/>
                                        <p:tgtEl>
                                          <p:spTgt spid="49"/>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randombar(horizontal)">
                                      <p:cBhvr>
                                        <p:cTn id="50" dur="500"/>
                                        <p:tgtEl>
                                          <p:spTgt spid="51"/>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52"/>
                                        </p:tgtEl>
                                        <p:attrNameLst>
                                          <p:attrName>style.visibility</p:attrName>
                                        </p:attrNameLst>
                                      </p:cBhvr>
                                      <p:to>
                                        <p:strVal val="visible"/>
                                      </p:to>
                                    </p:set>
                                    <p:animEffect transition="in" filter="randombar(horizontal)">
                                      <p:cBhvr>
                                        <p:cTn id="53" dur="500"/>
                                        <p:tgtEl>
                                          <p:spTgt spid="52"/>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0" nodeType="clickEffect">
                                  <p:stCondLst>
                                    <p:cond delay="0"/>
                                  </p:stCondLst>
                                  <p:childTnLst>
                                    <p:set>
                                      <p:cBhvr>
                                        <p:cTn id="57" dur="1" fill="hold">
                                          <p:stCondLst>
                                            <p:cond delay="0"/>
                                          </p:stCondLst>
                                        </p:cTn>
                                        <p:tgtEl>
                                          <p:spTgt spid="53"/>
                                        </p:tgtEl>
                                        <p:attrNameLst>
                                          <p:attrName>style.visibility</p:attrName>
                                        </p:attrNameLst>
                                      </p:cBhvr>
                                      <p:to>
                                        <p:strVal val="visible"/>
                                      </p:to>
                                    </p:set>
                                    <p:animEffect transition="in" filter="randombar(horizontal)">
                                      <p:cBhvr>
                                        <p:cTn id="58" dur="500"/>
                                        <p:tgtEl>
                                          <p:spTgt spid="53"/>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randombar(horizontal)">
                                      <p:cBhvr>
                                        <p:cTn id="63" dur="500"/>
                                        <p:tgtEl>
                                          <p:spTgt spid="5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55"/>
                                        </p:tgtEl>
                                        <p:attrNameLst>
                                          <p:attrName>style.visibility</p:attrName>
                                        </p:attrNameLst>
                                      </p:cBhvr>
                                      <p:to>
                                        <p:strVal val="visible"/>
                                      </p:to>
                                    </p:set>
                                    <p:animEffect transition="in" filter="randombar(horizontal)">
                                      <p:cBhvr>
                                        <p:cTn id="66" dur="500"/>
                                        <p:tgtEl>
                                          <p:spTgt spid="55"/>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56"/>
                                        </p:tgtEl>
                                        <p:attrNameLst>
                                          <p:attrName>style.visibility</p:attrName>
                                        </p:attrNameLst>
                                      </p:cBhvr>
                                      <p:to>
                                        <p:strVal val="visible"/>
                                      </p:to>
                                    </p:set>
                                    <p:animEffect transition="in" filter="randombar(horizontal)">
                                      <p:cBhvr>
                                        <p:cTn id="69" dur="500"/>
                                        <p:tgtEl>
                                          <p:spTgt spid="56"/>
                                        </p:tgtEl>
                                      </p:cBhvr>
                                    </p:animEffect>
                                  </p:childTnLst>
                                </p:cTn>
                              </p:par>
                            </p:childTnLst>
                          </p:cTn>
                        </p:par>
                      </p:childTnLst>
                    </p:cTn>
                  </p:par>
                  <p:par>
                    <p:cTn id="70" fill="hold">
                      <p:stCondLst>
                        <p:cond delay="indefinite"/>
                      </p:stCondLst>
                      <p:childTnLst>
                        <p:par>
                          <p:cTn id="71" fill="hold">
                            <p:stCondLst>
                              <p:cond delay="0"/>
                            </p:stCondLst>
                            <p:childTnLst>
                              <p:par>
                                <p:cTn id="72" presetID="14" presetClass="entr" presetSubtype="10" fill="hold" grpId="0" nodeType="click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randombar(horizontal)">
                                      <p:cBhvr>
                                        <p:cTn id="74" dur="500"/>
                                        <p:tgtEl>
                                          <p:spTgt spid="58"/>
                                        </p:tgtEl>
                                      </p:cBhvr>
                                    </p:animEffect>
                                  </p:childTnLst>
                                </p:cTn>
                              </p:par>
                            </p:childTnLst>
                          </p:cTn>
                        </p:par>
                      </p:childTnLst>
                    </p:cTn>
                  </p:par>
                  <p:par>
                    <p:cTn id="75" fill="hold">
                      <p:stCondLst>
                        <p:cond delay="indefinite"/>
                      </p:stCondLst>
                      <p:childTnLst>
                        <p:par>
                          <p:cTn id="76" fill="hold">
                            <p:stCondLst>
                              <p:cond delay="0"/>
                            </p:stCondLst>
                            <p:childTnLst>
                              <p:par>
                                <p:cTn id="77" presetID="14" presetClass="entr" presetSubtype="10"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randombar(horizontal)">
                                      <p:cBhvr>
                                        <p:cTn id="79" dur="500"/>
                                        <p:tgtEl>
                                          <p:spTgt spid="8"/>
                                        </p:tgtEl>
                                      </p:cBhvr>
                                    </p:animEffect>
                                  </p:childTnLst>
                                </p:cTn>
                              </p:par>
                            </p:childTnLst>
                          </p:cTn>
                        </p:par>
                      </p:childTnLst>
                    </p:cTn>
                  </p:par>
                  <p:par>
                    <p:cTn id="80" fill="hold">
                      <p:stCondLst>
                        <p:cond delay="indefinite"/>
                      </p:stCondLst>
                      <p:childTnLst>
                        <p:par>
                          <p:cTn id="81" fill="hold">
                            <p:stCondLst>
                              <p:cond delay="0"/>
                            </p:stCondLst>
                            <p:childTnLst>
                              <p:par>
                                <p:cTn id="82" presetID="14" presetClass="entr" presetSubtype="10" fill="hold" grpId="0" nodeType="clickEffect">
                                  <p:stCondLst>
                                    <p:cond delay="0"/>
                                  </p:stCondLst>
                                  <p:childTnLst>
                                    <p:set>
                                      <p:cBhvr>
                                        <p:cTn id="83" dur="1" fill="hold">
                                          <p:stCondLst>
                                            <p:cond delay="0"/>
                                          </p:stCondLst>
                                        </p:cTn>
                                        <p:tgtEl>
                                          <p:spTgt spid="59"/>
                                        </p:tgtEl>
                                        <p:attrNameLst>
                                          <p:attrName>style.visibility</p:attrName>
                                        </p:attrNameLst>
                                      </p:cBhvr>
                                      <p:to>
                                        <p:strVal val="visible"/>
                                      </p:to>
                                    </p:set>
                                    <p:animEffect transition="in" filter="randombar(horizontal)">
                                      <p:cBhvr>
                                        <p:cTn id="8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64" grpId="0"/>
      <p:bldP spid="9" grpId="0" animBg="1"/>
      <p:bldP spid="10" grpId="0" animBg="1"/>
      <p:bldP spid="13" grpId="0" animBg="1"/>
      <p:bldP spid="14" grpId="0" animBg="1"/>
      <p:bldP spid="15" grpId="0" animBg="1"/>
      <p:bldP spid="18" grpId="0"/>
      <p:bldP spid="19" grpId="0" animBg="1"/>
      <p:bldP spid="20" grpId="0" animBg="1"/>
      <p:bldP spid="26" grpId="0" animBg="1"/>
      <p:bldP spid="46" grpId="0" animBg="1"/>
      <p:bldP spid="49" grpId="0" animBg="1"/>
      <p:bldP spid="51" grpId="0" animBg="1"/>
      <p:bldP spid="52" grpId="0" animBg="1"/>
      <p:bldP spid="53" grpId="0"/>
      <p:bldP spid="54" grpId="0"/>
      <p:bldP spid="55" grpId="0" animBg="1"/>
      <p:bldP spid="56" grpId="0" animBg="1"/>
      <p:bldP spid="58" grpId="0"/>
      <p:bldP spid="59"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CB4596E-AF5A-117D-0595-4D4CAECAA0EA}"/>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0B6FE4D9-EEE5-C963-E1CF-46206755D9F5}"/>
              </a:ext>
            </a:extLst>
          </p:cNvPr>
          <p:cNvSpPr>
            <a:spLocks noGrp="1"/>
          </p:cNvSpPr>
          <p:nvPr>
            <p:ph type="ftr" sz="quarter" idx="11"/>
          </p:nvPr>
        </p:nvSpPr>
        <p:spPr/>
        <p:txBody>
          <a:bodyPr/>
          <a:lstStyle/>
          <a:p>
            <a:r>
              <a:rPr lang="en-US" dirty="0"/>
              <a:t>Data Structures and Applications – Dept. of AIML</a:t>
            </a:r>
          </a:p>
        </p:txBody>
      </p:sp>
      <p:sp>
        <p:nvSpPr>
          <p:cNvPr id="5" name="Slide Number Placeholder 4">
            <a:extLst>
              <a:ext uri="{FF2B5EF4-FFF2-40B4-BE49-F238E27FC236}">
                <a16:creationId xmlns:a16="http://schemas.microsoft.com/office/drawing/2014/main" id="{F1CFD660-E842-EC54-382C-CB9E65C95408}"/>
              </a:ext>
            </a:extLst>
          </p:cNvPr>
          <p:cNvSpPr>
            <a:spLocks noGrp="1"/>
          </p:cNvSpPr>
          <p:nvPr>
            <p:ph type="sldNum" sz="quarter" idx="12"/>
          </p:nvPr>
        </p:nvSpPr>
        <p:spPr/>
        <p:txBody>
          <a:bodyPr/>
          <a:lstStyle/>
          <a:p>
            <a:fld id="{294A09A9-5501-47C1-A89A-A340965A2BE2}" type="slidenum">
              <a:rPr lang="en-US" smtClean="0"/>
              <a:pPr/>
              <a:t>58</a:t>
            </a:fld>
            <a:endParaRPr lang="en-US" dirty="0"/>
          </a:p>
        </p:txBody>
      </p:sp>
      <p:sp>
        <p:nvSpPr>
          <p:cNvPr id="6" name="Title 1">
            <a:extLst>
              <a:ext uri="{FF2B5EF4-FFF2-40B4-BE49-F238E27FC236}">
                <a16:creationId xmlns:a16="http://schemas.microsoft.com/office/drawing/2014/main" id="{F91EBDBC-3883-78C3-741F-22DE006501C0}"/>
              </a:ext>
            </a:extLst>
          </p:cNvPr>
          <p:cNvSpPr txBox="1">
            <a:spLocks/>
          </p:cNvSpPr>
          <p:nvPr/>
        </p:nvSpPr>
        <p:spPr>
          <a:xfrm>
            <a:off x="173115" y="221203"/>
            <a:ext cx="10613254" cy="8144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r>
              <a:rPr lang="en-US" b="1" i="1" dirty="0">
                <a:solidFill>
                  <a:srgbClr val="0070C0"/>
                </a:solidFill>
                <a:latin typeface="Book Antiqua" panose="02040602050305030304" pitchFamily="18" charset="0"/>
              </a:rPr>
              <a:t>Evaluate following POSTFIX expression</a:t>
            </a:r>
            <a:endParaRPr lang="en-IN" b="1" i="1" dirty="0">
              <a:solidFill>
                <a:srgbClr val="0070C0"/>
              </a:solidFill>
              <a:latin typeface="Book Antiqua" panose="02040602050305030304" pitchFamily="18" charset="0"/>
            </a:endParaRPr>
          </a:p>
        </p:txBody>
      </p:sp>
      <p:sp>
        <p:nvSpPr>
          <p:cNvPr id="7" name="TextBox 6">
            <a:extLst>
              <a:ext uri="{FF2B5EF4-FFF2-40B4-BE49-F238E27FC236}">
                <a16:creationId xmlns:a16="http://schemas.microsoft.com/office/drawing/2014/main" id="{72F09E17-7AFE-9D89-81AC-0BD4957BCBA3}"/>
              </a:ext>
            </a:extLst>
          </p:cNvPr>
          <p:cNvSpPr txBox="1"/>
          <p:nvPr/>
        </p:nvSpPr>
        <p:spPr>
          <a:xfrm>
            <a:off x="1676926" y="1035699"/>
            <a:ext cx="2260555" cy="553998"/>
          </a:xfrm>
          <a:prstGeom prst="rect">
            <a:avLst/>
          </a:prstGeom>
          <a:noFill/>
        </p:spPr>
        <p:txBody>
          <a:bodyPr wrap="none" rtlCol="0">
            <a:spAutoFit/>
          </a:bodyPr>
          <a:lstStyle/>
          <a:p>
            <a:r>
              <a:rPr lang="en-US" sz="3000" b="1" dirty="0">
                <a:solidFill>
                  <a:srgbClr val="00B050"/>
                </a:solidFill>
                <a:latin typeface="Book Antiqua" panose="02040602050305030304" pitchFamily="18" charset="0"/>
              </a:rPr>
              <a:t>546+*493/+*</a:t>
            </a:r>
            <a:endParaRPr lang="en-IN" sz="3000" b="1" dirty="0">
              <a:solidFill>
                <a:srgbClr val="00B050"/>
              </a:solidFill>
              <a:latin typeface="Book Antiqua" panose="02040602050305030304" pitchFamily="18" charset="0"/>
            </a:endParaRPr>
          </a:p>
        </p:txBody>
      </p:sp>
      <p:sp>
        <p:nvSpPr>
          <p:cNvPr id="8" name="TextBox 7">
            <a:extLst>
              <a:ext uri="{FF2B5EF4-FFF2-40B4-BE49-F238E27FC236}">
                <a16:creationId xmlns:a16="http://schemas.microsoft.com/office/drawing/2014/main" id="{E18273C3-524A-B028-B9F4-267B01E6BAEC}"/>
              </a:ext>
            </a:extLst>
          </p:cNvPr>
          <p:cNvSpPr txBox="1"/>
          <p:nvPr/>
        </p:nvSpPr>
        <p:spPr>
          <a:xfrm>
            <a:off x="600116" y="2142583"/>
            <a:ext cx="1920719" cy="523220"/>
          </a:xfrm>
          <a:prstGeom prst="rect">
            <a:avLst/>
          </a:prstGeom>
          <a:noFill/>
        </p:spPr>
        <p:txBody>
          <a:bodyPr wrap="none" rtlCol="0">
            <a:spAutoFit/>
          </a:bodyPr>
          <a:lstStyle/>
          <a:p>
            <a:r>
              <a:rPr lang="en-US" sz="2800" b="1" dirty="0">
                <a:latin typeface="Book Antiqua" panose="02040602050305030304" pitchFamily="18" charset="0"/>
              </a:rPr>
              <a:t>1. 5  PUSH</a:t>
            </a:r>
            <a:endParaRPr lang="en-IN" sz="2800" b="1" dirty="0">
              <a:latin typeface="Book Antiqua" panose="02040602050305030304" pitchFamily="18" charset="0"/>
            </a:endParaRPr>
          </a:p>
        </p:txBody>
      </p:sp>
      <p:sp>
        <p:nvSpPr>
          <p:cNvPr id="9" name="Rectangle 8">
            <a:extLst>
              <a:ext uri="{FF2B5EF4-FFF2-40B4-BE49-F238E27FC236}">
                <a16:creationId xmlns:a16="http://schemas.microsoft.com/office/drawing/2014/main" id="{DB5DF200-9936-7414-D5A9-663D15D06E87}"/>
              </a:ext>
            </a:extLst>
          </p:cNvPr>
          <p:cNvSpPr/>
          <p:nvPr/>
        </p:nvSpPr>
        <p:spPr>
          <a:xfrm>
            <a:off x="2672054" y="217975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5</a:t>
            </a:r>
            <a:endParaRPr lang="en-IN" sz="3200" b="1" dirty="0">
              <a:solidFill>
                <a:schemeClr val="tx1"/>
              </a:solidFill>
            </a:endParaRPr>
          </a:p>
        </p:txBody>
      </p:sp>
      <p:sp>
        <p:nvSpPr>
          <p:cNvPr id="10" name="TextBox 9">
            <a:extLst>
              <a:ext uri="{FF2B5EF4-FFF2-40B4-BE49-F238E27FC236}">
                <a16:creationId xmlns:a16="http://schemas.microsoft.com/office/drawing/2014/main" id="{6BA6AD94-E51B-D410-A3A4-25035C0D86F9}"/>
              </a:ext>
            </a:extLst>
          </p:cNvPr>
          <p:cNvSpPr txBox="1"/>
          <p:nvPr/>
        </p:nvSpPr>
        <p:spPr>
          <a:xfrm>
            <a:off x="600116" y="3157415"/>
            <a:ext cx="1920719" cy="523220"/>
          </a:xfrm>
          <a:prstGeom prst="rect">
            <a:avLst/>
          </a:prstGeom>
          <a:noFill/>
        </p:spPr>
        <p:txBody>
          <a:bodyPr wrap="none" rtlCol="0">
            <a:spAutoFit/>
          </a:bodyPr>
          <a:lstStyle/>
          <a:p>
            <a:r>
              <a:rPr lang="en-US" sz="2800" b="1" dirty="0">
                <a:latin typeface="Book Antiqua" panose="02040602050305030304" pitchFamily="18" charset="0"/>
              </a:rPr>
              <a:t>2. 4  PUSH</a:t>
            </a:r>
            <a:endParaRPr lang="en-IN" sz="2800" b="1" dirty="0">
              <a:latin typeface="Book Antiqua" panose="02040602050305030304" pitchFamily="18" charset="0"/>
            </a:endParaRPr>
          </a:p>
        </p:txBody>
      </p:sp>
      <p:sp>
        <p:nvSpPr>
          <p:cNvPr id="11" name="Rectangle 10">
            <a:extLst>
              <a:ext uri="{FF2B5EF4-FFF2-40B4-BE49-F238E27FC236}">
                <a16:creationId xmlns:a16="http://schemas.microsoft.com/office/drawing/2014/main" id="{630A0E70-31F1-8988-C440-4082F9F4CEE2}"/>
              </a:ext>
            </a:extLst>
          </p:cNvPr>
          <p:cNvSpPr/>
          <p:nvPr/>
        </p:nvSpPr>
        <p:spPr>
          <a:xfrm>
            <a:off x="2672054" y="368063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5</a:t>
            </a:r>
            <a:endParaRPr lang="en-IN" sz="3200" b="1" dirty="0">
              <a:solidFill>
                <a:schemeClr val="tx1"/>
              </a:solidFill>
            </a:endParaRPr>
          </a:p>
        </p:txBody>
      </p:sp>
      <p:sp>
        <p:nvSpPr>
          <p:cNvPr id="12" name="Rectangle 11">
            <a:extLst>
              <a:ext uri="{FF2B5EF4-FFF2-40B4-BE49-F238E27FC236}">
                <a16:creationId xmlns:a16="http://schemas.microsoft.com/office/drawing/2014/main" id="{C2739F4C-1D61-4396-8EFC-27E35E3D6DA0}"/>
              </a:ext>
            </a:extLst>
          </p:cNvPr>
          <p:cNvSpPr/>
          <p:nvPr/>
        </p:nvSpPr>
        <p:spPr>
          <a:xfrm>
            <a:off x="2672053" y="320997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4</a:t>
            </a:r>
            <a:endParaRPr lang="en-IN" sz="3200" b="1" dirty="0">
              <a:solidFill>
                <a:schemeClr val="tx1"/>
              </a:solidFill>
            </a:endParaRPr>
          </a:p>
        </p:txBody>
      </p:sp>
      <p:sp>
        <p:nvSpPr>
          <p:cNvPr id="13" name="TextBox 12">
            <a:extLst>
              <a:ext uri="{FF2B5EF4-FFF2-40B4-BE49-F238E27FC236}">
                <a16:creationId xmlns:a16="http://schemas.microsoft.com/office/drawing/2014/main" id="{E361A2A0-9226-7D42-6F26-78D75C11FA38}"/>
              </a:ext>
            </a:extLst>
          </p:cNvPr>
          <p:cNvSpPr txBox="1"/>
          <p:nvPr/>
        </p:nvSpPr>
        <p:spPr>
          <a:xfrm>
            <a:off x="528582" y="4710856"/>
            <a:ext cx="1920719" cy="523220"/>
          </a:xfrm>
          <a:prstGeom prst="rect">
            <a:avLst/>
          </a:prstGeom>
          <a:noFill/>
        </p:spPr>
        <p:txBody>
          <a:bodyPr wrap="none" rtlCol="0">
            <a:spAutoFit/>
          </a:bodyPr>
          <a:lstStyle/>
          <a:p>
            <a:r>
              <a:rPr lang="en-US" sz="2800" b="1" dirty="0">
                <a:latin typeface="Book Antiqua" panose="02040602050305030304" pitchFamily="18" charset="0"/>
              </a:rPr>
              <a:t>3. 6  PUSH</a:t>
            </a:r>
            <a:endParaRPr lang="en-IN" sz="2800" b="1" dirty="0">
              <a:latin typeface="Book Antiqua" panose="02040602050305030304" pitchFamily="18" charset="0"/>
            </a:endParaRPr>
          </a:p>
        </p:txBody>
      </p:sp>
      <p:sp>
        <p:nvSpPr>
          <p:cNvPr id="14" name="Rectangle 13">
            <a:extLst>
              <a:ext uri="{FF2B5EF4-FFF2-40B4-BE49-F238E27FC236}">
                <a16:creationId xmlns:a16="http://schemas.microsoft.com/office/drawing/2014/main" id="{FF67CCEB-8ACF-6DEF-BB5F-6BB8F2A2E553}"/>
              </a:ext>
            </a:extLst>
          </p:cNvPr>
          <p:cNvSpPr/>
          <p:nvPr/>
        </p:nvSpPr>
        <p:spPr>
          <a:xfrm>
            <a:off x="2520837" y="566433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5</a:t>
            </a:r>
            <a:endParaRPr lang="en-IN" sz="3200" b="1" dirty="0">
              <a:solidFill>
                <a:schemeClr val="tx1"/>
              </a:solidFill>
            </a:endParaRPr>
          </a:p>
        </p:txBody>
      </p:sp>
      <p:sp>
        <p:nvSpPr>
          <p:cNvPr id="15" name="Rectangle 14">
            <a:extLst>
              <a:ext uri="{FF2B5EF4-FFF2-40B4-BE49-F238E27FC236}">
                <a16:creationId xmlns:a16="http://schemas.microsoft.com/office/drawing/2014/main" id="{083582A0-F7C9-B0EA-E6C6-116EF35AFEE2}"/>
              </a:ext>
            </a:extLst>
          </p:cNvPr>
          <p:cNvSpPr/>
          <p:nvPr/>
        </p:nvSpPr>
        <p:spPr>
          <a:xfrm>
            <a:off x="2520836" y="519367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4</a:t>
            </a:r>
            <a:endParaRPr lang="en-IN" sz="3200" b="1" dirty="0">
              <a:solidFill>
                <a:schemeClr val="tx1"/>
              </a:solidFill>
            </a:endParaRPr>
          </a:p>
        </p:txBody>
      </p:sp>
      <p:sp>
        <p:nvSpPr>
          <p:cNvPr id="16" name="Rectangle 15">
            <a:extLst>
              <a:ext uri="{FF2B5EF4-FFF2-40B4-BE49-F238E27FC236}">
                <a16:creationId xmlns:a16="http://schemas.microsoft.com/office/drawing/2014/main" id="{5073191C-5EB0-D4FB-155E-D5B1F7F6FE68}"/>
              </a:ext>
            </a:extLst>
          </p:cNvPr>
          <p:cNvSpPr/>
          <p:nvPr/>
        </p:nvSpPr>
        <p:spPr>
          <a:xfrm>
            <a:off x="2520835" y="470762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6</a:t>
            </a:r>
            <a:endParaRPr lang="en-IN" sz="3200" b="1" dirty="0">
              <a:solidFill>
                <a:schemeClr val="tx1"/>
              </a:solidFill>
            </a:endParaRPr>
          </a:p>
        </p:txBody>
      </p:sp>
      <p:sp>
        <p:nvSpPr>
          <p:cNvPr id="17" name="TextBox 16">
            <a:extLst>
              <a:ext uri="{FF2B5EF4-FFF2-40B4-BE49-F238E27FC236}">
                <a16:creationId xmlns:a16="http://schemas.microsoft.com/office/drawing/2014/main" id="{926FE10A-D448-658A-A64B-F483433CD05E}"/>
              </a:ext>
            </a:extLst>
          </p:cNvPr>
          <p:cNvSpPr txBox="1"/>
          <p:nvPr/>
        </p:nvSpPr>
        <p:spPr>
          <a:xfrm>
            <a:off x="3769415" y="1918141"/>
            <a:ext cx="5040162" cy="954107"/>
          </a:xfrm>
          <a:prstGeom prst="rect">
            <a:avLst/>
          </a:prstGeom>
          <a:noFill/>
        </p:spPr>
        <p:txBody>
          <a:bodyPr wrap="none" rtlCol="0">
            <a:spAutoFit/>
          </a:bodyPr>
          <a:lstStyle/>
          <a:p>
            <a:r>
              <a:rPr lang="en-US" sz="2800" b="1" dirty="0">
                <a:latin typeface="Book Antiqua" panose="02040602050305030304" pitchFamily="18" charset="0"/>
              </a:rPr>
              <a:t>4. +  NUM2=6, NUM1=4</a:t>
            </a:r>
          </a:p>
          <a:p>
            <a:r>
              <a:rPr lang="en-US" sz="2800" b="1" dirty="0">
                <a:latin typeface="Book Antiqua" panose="02040602050305030304" pitchFamily="18" charset="0"/>
              </a:rPr>
              <a:t>        PUSH NUM1+NUM2=10</a:t>
            </a:r>
          </a:p>
        </p:txBody>
      </p:sp>
      <p:sp>
        <p:nvSpPr>
          <p:cNvPr id="18" name="Rectangle 17">
            <a:extLst>
              <a:ext uri="{FF2B5EF4-FFF2-40B4-BE49-F238E27FC236}">
                <a16:creationId xmlns:a16="http://schemas.microsoft.com/office/drawing/2014/main" id="{7667B9BD-C3F3-7B13-CB3D-F69F1EAD786E}"/>
              </a:ext>
            </a:extLst>
          </p:cNvPr>
          <p:cNvSpPr/>
          <p:nvPr/>
        </p:nvSpPr>
        <p:spPr>
          <a:xfrm>
            <a:off x="8809578" y="240738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5</a:t>
            </a:r>
            <a:endParaRPr lang="en-IN" sz="3200" b="1" dirty="0">
              <a:solidFill>
                <a:schemeClr val="tx1"/>
              </a:solidFill>
            </a:endParaRPr>
          </a:p>
        </p:txBody>
      </p:sp>
      <p:sp>
        <p:nvSpPr>
          <p:cNvPr id="19" name="Rectangle 18">
            <a:extLst>
              <a:ext uri="{FF2B5EF4-FFF2-40B4-BE49-F238E27FC236}">
                <a16:creationId xmlns:a16="http://schemas.microsoft.com/office/drawing/2014/main" id="{0591B5E7-9EC6-2A58-E434-BFFF818B5FF6}"/>
              </a:ext>
            </a:extLst>
          </p:cNvPr>
          <p:cNvSpPr/>
          <p:nvPr/>
        </p:nvSpPr>
        <p:spPr>
          <a:xfrm>
            <a:off x="8809577" y="193672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10</a:t>
            </a:r>
            <a:endParaRPr lang="en-IN" sz="3200" b="1" dirty="0">
              <a:solidFill>
                <a:schemeClr val="tx1"/>
              </a:solidFill>
            </a:endParaRPr>
          </a:p>
        </p:txBody>
      </p:sp>
      <p:sp>
        <p:nvSpPr>
          <p:cNvPr id="21" name="TextBox 20">
            <a:extLst>
              <a:ext uri="{FF2B5EF4-FFF2-40B4-BE49-F238E27FC236}">
                <a16:creationId xmlns:a16="http://schemas.microsoft.com/office/drawing/2014/main" id="{EFD582E7-A7FC-8EBA-2E78-9CBD8510FF8F}"/>
              </a:ext>
            </a:extLst>
          </p:cNvPr>
          <p:cNvSpPr txBox="1"/>
          <p:nvPr/>
        </p:nvSpPr>
        <p:spPr>
          <a:xfrm>
            <a:off x="3769414" y="3268638"/>
            <a:ext cx="4980851" cy="954107"/>
          </a:xfrm>
          <a:prstGeom prst="rect">
            <a:avLst/>
          </a:prstGeom>
          <a:noFill/>
        </p:spPr>
        <p:txBody>
          <a:bodyPr wrap="none" rtlCol="0">
            <a:spAutoFit/>
          </a:bodyPr>
          <a:lstStyle/>
          <a:p>
            <a:r>
              <a:rPr lang="en-US" sz="2800" b="1" dirty="0">
                <a:latin typeface="Book Antiqua" panose="02040602050305030304" pitchFamily="18" charset="0"/>
              </a:rPr>
              <a:t>5. *  NUM2=10, NUM1=5</a:t>
            </a:r>
          </a:p>
          <a:p>
            <a:r>
              <a:rPr lang="en-US" sz="2800" b="1" dirty="0">
                <a:latin typeface="Book Antiqua" panose="02040602050305030304" pitchFamily="18" charset="0"/>
              </a:rPr>
              <a:t>        PUSH NUM1*NUM2=50</a:t>
            </a:r>
          </a:p>
        </p:txBody>
      </p:sp>
      <p:sp>
        <p:nvSpPr>
          <p:cNvPr id="22" name="Rectangle 21">
            <a:extLst>
              <a:ext uri="{FF2B5EF4-FFF2-40B4-BE49-F238E27FC236}">
                <a16:creationId xmlns:a16="http://schemas.microsoft.com/office/drawing/2014/main" id="{B584CEBA-A3C2-C219-020D-E11D24F4ADE4}"/>
              </a:ext>
            </a:extLst>
          </p:cNvPr>
          <p:cNvSpPr/>
          <p:nvPr/>
        </p:nvSpPr>
        <p:spPr>
          <a:xfrm>
            <a:off x="8750265" y="341902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50</a:t>
            </a:r>
            <a:endParaRPr lang="en-IN" sz="3200" b="1" dirty="0">
              <a:solidFill>
                <a:schemeClr val="tx1"/>
              </a:solidFill>
            </a:endParaRPr>
          </a:p>
        </p:txBody>
      </p:sp>
      <p:sp>
        <p:nvSpPr>
          <p:cNvPr id="24" name="TextBox 23">
            <a:extLst>
              <a:ext uri="{FF2B5EF4-FFF2-40B4-BE49-F238E27FC236}">
                <a16:creationId xmlns:a16="http://schemas.microsoft.com/office/drawing/2014/main" id="{FE005D9C-8F5E-4475-A167-0A70E8CC0A98}"/>
              </a:ext>
            </a:extLst>
          </p:cNvPr>
          <p:cNvSpPr txBox="1"/>
          <p:nvPr/>
        </p:nvSpPr>
        <p:spPr>
          <a:xfrm>
            <a:off x="3730164" y="4427426"/>
            <a:ext cx="1920719" cy="523220"/>
          </a:xfrm>
          <a:prstGeom prst="rect">
            <a:avLst/>
          </a:prstGeom>
          <a:noFill/>
        </p:spPr>
        <p:txBody>
          <a:bodyPr wrap="none" rtlCol="0">
            <a:spAutoFit/>
          </a:bodyPr>
          <a:lstStyle/>
          <a:p>
            <a:r>
              <a:rPr lang="en-US" sz="2800" b="1" dirty="0">
                <a:latin typeface="Book Antiqua" panose="02040602050305030304" pitchFamily="18" charset="0"/>
              </a:rPr>
              <a:t>6. 4  PUSH</a:t>
            </a:r>
            <a:endParaRPr lang="en-IN" sz="2800" b="1" dirty="0">
              <a:latin typeface="Book Antiqua" panose="02040602050305030304" pitchFamily="18" charset="0"/>
            </a:endParaRPr>
          </a:p>
        </p:txBody>
      </p:sp>
      <p:sp>
        <p:nvSpPr>
          <p:cNvPr id="25" name="Rectangle 24">
            <a:extLst>
              <a:ext uri="{FF2B5EF4-FFF2-40B4-BE49-F238E27FC236}">
                <a16:creationId xmlns:a16="http://schemas.microsoft.com/office/drawing/2014/main" id="{922F15C8-48A1-13FA-044D-4502B7FB8272}"/>
              </a:ext>
            </a:extLst>
          </p:cNvPr>
          <p:cNvSpPr/>
          <p:nvPr/>
        </p:nvSpPr>
        <p:spPr>
          <a:xfrm>
            <a:off x="5802102" y="495064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50</a:t>
            </a:r>
            <a:endParaRPr lang="en-IN" sz="3200" b="1" dirty="0">
              <a:solidFill>
                <a:schemeClr val="tx1"/>
              </a:solidFill>
            </a:endParaRPr>
          </a:p>
        </p:txBody>
      </p:sp>
      <p:sp>
        <p:nvSpPr>
          <p:cNvPr id="26" name="Rectangle 25">
            <a:extLst>
              <a:ext uri="{FF2B5EF4-FFF2-40B4-BE49-F238E27FC236}">
                <a16:creationId xmlns:a16="http://schemas.microsoft.com/office/drawing/2014/main" id="{48EB9EEB-EFC3-2518-8745-2E1015CF997C}"/>
              </a:ext>
            </a:extLst>
          </p:cNvPr>
          <p:cNvSpPr/>
          <p:nvPr/>
        </p:nvSpPr>
        <p:spPr>
          <a:xfrm>
            <a:off x="5802101" y="447998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4</a:t>
            </a:r>
            <a:endParaRPr lang="en-IN" sz="3200" b="1" dirty="0">
              <a:solidFill>
                <a:schemeClr val="tx1"/>
              </a:solidFill>
            </a:endParaRPr>
          </a:p>
        </p:txBody>
      </p:sp>
      <p:sp>
        <p:nvSpPr>
          <p:cNvPr id="27" name="TextBox 26">
            <a:extLst>
              <a:ext uri="{FF2B5EF4-FFF2-40B4-BE49-F238E27FC236}">
                <a16:creationId xmlns:a16="http://schemas.microsoft.com/office/drawing/2014/main" id="{6F2AA77D-D40A-6A64-63CC-3F46095E726C}"/>
              </a:ext>
            </a:extLst>
          </p:cNvPr>
          <p:cNvSpPr txBox="1"/>
          <p:nvPr/>
        </p:nvSpPr>
        <p:spPr>
          <a:xfrm>
            <a:off x="7064302" y="4378114"/>
            <a:ext cx="1920719" cy="523220"/>
          </a:xfrm>
          <a:prstGeom prst="rect">
            <a:avLst/>
          </a:prstGeom>
          <a:noFill/>
        </p:spPr>
        <p:txBody>
          <a:bodyPr wrap="none" rtlCol="0">
            <a:spAutoFit/>
          </a:bodyPr>
          <a:lstStyle/>
          <a:p>
            <a:r>
              <a:rPr lang="en-US" sz="2800" b="1" dirty="0">
                <a:latin typeface="Book Antiqua" panose="02040602050305030304" pitchFamily="18" charset="0"/>
              </a:rPr>
              <a:t>7. 9  PUSH</a:t>
            </a:r>
            <a:endParaRPr lang="en-IN" sz="2800" b="1" dirty="0">
              <a:latin typeface="Book Antiqua" panose="02040602050305030304" pitchFamily="18" charset="0"/>
            </a:endParaRPr>
          </a:p>
        </p:txBody>
      </p:sp>
      <p:sp>
        <p:nvSpPr>
          <p:cNvPr id="28" name="Rectangle 27">
            <a:extLst>
              <a:ext uri="{FF2B5EF4-FFF2-40B4-BE49-F238E27FC236}">
                <a16:creationId xmlns:a16="http://schemas.microsoft.com/office/drawing/2014/main" id="{413654F4-B8C6-23FD-1100-5B8544E480C7}"/>
              </a:ext>
            </a:extLst>
          </p:cNvPr>
          <p:cNvSpPr/>
          <p:nvPr/>
        </p:nvSpPr>
        <p:spPr>
          <a:xfrm>
            <a:off x="9083369" y="546171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50</a:t>
            </a:r>
            <a:endParaRPr lang="en-IN" sz="3200" b="1" dirty="0">
              <a:solidFill>
                <a:schemeClr val="tx1"/>
              </a:solidFill>
            </a:endParaRPr>
          </a:p>
        </p:txBody>
      </p:sp>
      <p:sp>
        <p:nvSpPr>
          <p:cNvPr id="29" name="Rectangle 28">
            <a:extLst>
              <a:ext uri="{FF2B5EF4-FFF2-40B4-BE49-F238E27FC236}">
                <a16:creationId xmlns:a16="http://schemas.microsoft.com/office/drawing/2014/main" id="{048FAED2-C367-58A8-392C-D53DAE284944}"/>
              </a:ext>
            </a:extLst>
          </p:cNvPr>
          <p:cNvSpPr/>
          <p:nvPr/>
        </p:nvSpPr>
        <p:spPr>
          <a:xfrm>
            <a:off x="9083368" y="499105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4</a:t>
            </a:r>
            <a:endParaRPr lang="en-IN" sz="3200" b="1" dirty="0">
              <a:solidFill>
                <a:schemeClr val="tx1"/>
              </a:solidFill>
            </a:endParaRPr>
          </a:p>
        </p:txBody>
      </p:sp>
      <p:sp>
        <p:nvSpPr>
          <p:cNvPr id="30" name="Rectangle 29">
            <a:extLst>
              <a:ext uri="{FF2B5EF4-FFF2-40B4-BE49-F238E27FC236}">
                <a16:creationId xmlns:a16="http://schemas.microsoft.com/office/drawing/2014/main" id="{EC043461-8F16-8500-855D-E11AD2E42EB5}"/>
              </a:ext>
            </a:extLst>
          </p:cNvPr>
          <p:cNvSpPr/>
          <p:nvPr/>
        </p:nvSpPr>
        <p:spPr>
          <a:xfrm>
            <a:off x="9083367" y="452029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9</a:t>
            </a:r>
            <a:endParaRPr lang="en-IN" sz="3200" b="1" dirty="0">
              <a:solidFill>
                <a:schemeClr val="tx1"/>
              </a:solidFill>
            </a:endParaRPr>
          </a:p>
        </p:txBody>
      </p:sp>
    </p:spTree>
    <p:extLst>
      <p:ext uri="{BB962C8B-B14F-4D97-AF65-F5344CB8AC3E}">
        <p14:creationId xmlns:p14="http://schemas.microsoft.com/office/powerpoint/2010/main" val="96574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randombar(horizontal)">
                                      <p:cBhvr>
                                        <p:cTn id="18" dur="500"/>
                                        <p:tgtEl>
                                          <p:spTgt spid="11"/>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randombar(horizont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randombar(horizontal)">
                                      <p:cBhvr>
                                        <p:cTn id="26" dur="500"/>
                                        <p:tgtEl>
                                          <p:spTgt spid="13"/>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randombar(horizontal)">
                                      <p:cBhvr>
                                        <p:cTn id="29" dur="500"/>
                                        <p:tgtEl>
                                          <p:spTgt spid="14"/>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randombar(horizontal)">
                                      <p:cBhvr>
                                        <p:cTn id="32" dur="500"/>
                                        <p:tgtEl>
                                          <p:spTgt spid="15"/>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randombar(horizontal)">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randombar(horizontal)">
                                      <p:cBhvr>
                                        <p:cTn id="40" dur="500"/>
                                        <p:tgtEl>
                                          <p:spTgt spid="17"/>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randombar(horizontal)">
                                      <p:cBhvr>
                                        <p:cTn id="43" dur="500"/>
                                        <p:tgtEl>
                                          <p:spTgt spid="18"/>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randombar(horizontal)">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randombar(horizontal)">
                                      <p:cBhvr>
                                        <p:cTn id="51" dur="500"/>
                                        <p:tgtEl>
                                          <p:spTgt spid="22"/>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randombar(horizontal)">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randombar(horizontal)">
                                      <p:cBhvr>
                                        <p:cTn id="59" dur="500"/>
                                        <p:tgtEl>
                                          <p:spTgt spid="24"/>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randombar(horizontal)">
                                      <p:cBhvr>
                                        <p:cTn id="62" dur="500"/>
                                        <p:tgtEl>
                                          <p:spTgt spid="25"/>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randombar(horizontal)">
                                      <p:cBhvr>
                                        <p:cTn id="65" dur="50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14" presetClass="entr" presetSubtype="10" fill="hold" grpId="0" nodeType="click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randombar(horizontal)">
                                      <p:cBhvr>
                                        <p:cTn id="70" dur="500"/>
                                        <p:tgtEl>
                                          <p:spTgt spid="27"/>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randombar(horizontal)">
                                      <p:cBhvr>
                                        <p:cTn id="73" dur="500"/>
                                        <p:tgtEl>
                                          <p:spTgt spid="28"/>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randombar(horizontal)">
                                      <p:cBhvr>
                                        <p:cTn id="76" dur="500"/>
                                        <p:tgtEl>
                                          <p:spTgt spid="29"/>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randombar(horizontal)">
                                      <p:cBhvr>
                                        <p:cTn id="7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P spid="11" grpId="0" animBg="1"/>
      <p:bldP spid="12" grpId="0" animBg="1"/>
      <p:bldP spid="13" grpId="0"/>
      <p:bldP spid="14" grpId="0" animBg="1"/>
      <p:bldP spid="15" grpId="0" animBg="1"/>
      <p:bldP spid="16" grpId="0" animBg="1"/>
      <p:bldP spid="17" grpId="0"/>
      <p:bldP spid="18" grpId="0" animBg="1"/>
      <p:bldP spid="19" grpId="0" animBg="1"/>
      <p:bldP spid="21" grpId="0"/>
      <p:bldP spid="22" grpId="0" animBg="1"/>
      <p:bldP spid="24" grpId="0"/>
      <p:bldP spid="25" grpId="0" animBg="1"/>
      <p:bldP spid="26" grpId="0" animBg="1"/>
      <p:bldP spid="27" grpId="0"/>
      <p:bldP spid="28" grpId="0" animBg="1"/>
      <p:bldP spid="29" grpId="0" animBg="1"/>
      <p:bldP spid="30"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131F56F-7DEA-A21F-CDDC-3C29B68E9A22}"/>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0230E85-D81E-ED21-390E-A37687830EF4}"/>
              </a:ext>
            </a:extLst>
          </p:cNvPr>
          <p:cNvSpPr>
            <a:spLocks noGrp="1"/>
          </p:cNvSpPr>
          <p:nvPr>
            <p:ph type="ftr" sz="quarter" idx="11"/>
          </p:nvPr>
        </p:nvSpPr>
        <p:spPr>
          <a:xfrm>
            <a:off x="3422780" y="6456671"/>
            <a:ext cx="4114800" cy="365125"/>
          </a:xfrm>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FE392C9F-3048-728A-AD5E-17C87C57BE39}"/>
              </a:ext>
            </a:extLst>
          </p:cNvPr>
          <p:cNvSpPr>
            <a:spLocks noGrp="1"/>
          </p:cNvSpPr>
          <p:nvPr>
            <p:ph type="sldNum" sz="quarter" idx="12"/>
          </p:nvPr>
        </p:nvSpPr>
        <p:spPr/>
        <p:txBody>
          <a:bodyPr/>
          <a:lstStyle/>
          <a:p>
            <a:fld id="{294A09A9-5501-47C1-A89A-A340965A2BE2}" type="slidenum">
              <a:rPr lang="en-US" smtClean="0"/>
              <a:pPr/>
              <a:t>59</a:t>
            </a:fld>
            <a:endParaRPr lang="en-US" dirty="0"/>
          </a:p>
        </p:txBody>
      </p:sp>
      <p:sp>
        <p:nvSpPr>
          <p:cNvPr id="6" name="TextBox 5">
            <a:extLst>
              <a:ext uri="{FF2B5EF4-FFF2-40B4-BE49-F238E27FC236}">
                <a16:creationId xmlns:a16="http://schemas.microsoft.com/office/drawing/2014/main" id="{28C24EEB-FDF9-CFA3-CF75-A961302CBC43}"/>
              </a:ext>
            </a:extLst>
          </p:cNvPr>
          <p:cNvSpPr txBox="1"/>
          <p:nvPr/>
        </p:nvSpPr>
        <p:spPr>
          <a:xfrm>
            <a:off x="542204" y="561893"/>
            <a:ext cx="1830950" cy="523220"/>
          </a:xfrm>
          <a:prstGeom prst="rect">
            <a:avLst/>
          </a:prstGeom>
          <a:noFill/>
        </p:spPr>
        <p:txBody>
          <a:bodyPr wrap="none" rtlCol="0">
            <a:spAutoFit/>
          </a:bodyPr>
          <a:lstStyle/>
          <a:p>
            <a:r>
              <a:rPr lang="en-US" sz="2800" b="1" dirty="0">
                <a:latin typeface="Book Antiqua" panose="02040602050305030304" pitchFamily="18" charset="0"/>
              </a:rPr>
              <a:t>8. 3 PUSH</a:t>
            </a:r>
            <a:endParaRPr lang="en-IN" sz="2800" b="1" dirty="0">
              <a:latin typeface="Book Antiqua" panose="02040602050305030304" pitchFamily="18" charset="0"/>
            </a:endParaRPr>
          </a:p>
        </p:txBody>
      </p:sp>
      <p:sp>
        <p:nvSpPr>
          <p:cNvPr id="7" name="Rectangle 6">
            <a:extLst>
              <a:ext uri="{FF2B5EF4-FFF2-40B4-BE49-F238E27FC236}">
                <a16:creationId xmlns:a16="http://schemas.microsoft.com/office/drawing/2014/main" id="{3E5CA2B6-05F9-19B8-52D1-7C0702464F2D}"/>
              </a:ext>
            </a:extLst>
          </p:cNvPr>
          <p:cNvSpPr/>
          <p:nvPr/>
        </p:nvSpPr>
        <p:spPr>
          <a:xfrm>
            <a:off x="2458635" y="203417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50</a:t>
            </a:r>
            <a:endParaRPr lang="en-IN" sz="3200" b="1" dirty="0">
              <a:solidFill>
                <a:schemeClr val="tx1"/>
              </a:solidFill>
            </a:endParaRPr>
          </a:p>
        </p:txBody>
      </p:sp>
      <p:sp>
        <p:nvSpPr>
          <p:cNvPr id="8" name="Rectangle 7">
            <a:extLst>
              <a:ext uri="{FF2B5EF4-FFF2-40B4-BE49-F238E27FC236}">
                <a16:creationId xmlns:a16="http://schemas.microsoft.com/office/drawing/2014/main" id="{FE35A99A-1212-B269-4241-4DA53E8A923C}"/>
              </a:ext>
            </a:extLst>
          </p:cNvPr>
          <p:cNvSpPr/>
          <p:nvPr/>
        </p:nvSpPr>
        <p:spPr>
          <a:xfrm>
            <a:off x="2458634" y="156351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4</a:t>
            </a:r>
            <a:endParaRPr lang="en-IN" sz="3200" b="1" dirty="0">
              <a:solidFill>
                <a:schemeClr val="tx1"/>
              </a:solidFill>
            </a:endParaRPr>
          </a:p>
        </p:txBody>
      </p:sp>
      <p:sp>
        <p:nvSpPr>
          <p:cNvPr id="9" name="Rectangle 8">
            <a:extLst>
              <a:ext uri="{FF2B5EF4-FFF2-40B4-BE49-F238E27FC236}">
                <a16:creationId xmlns:a16="http://schemas.microsoft.com/office/drawing/2014/main" id="{CAB0FC62-ECFB-BD65-5C70-AF2BA98BB8EE}"/>
              </a:ext>
            </a:extLst>
          </p:cNvPr>
          <p:cNvSpPr/>
          <p:nvPr/>
        </p:nvSpPr>
        <p:spPr>
          <a:xfrm>
            <a:off x="2458633" y="109276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9</a:t>
            </a:r>
            <a:endParaRPr lang="en-IN" sz="3200" b="1" dirty="0">
              <a:solidFill>
                <a:schemeClr val="tx1"/>
              </a:solidFill>
            </a:endParaRPr>
          </a:p>
        </p:txBody>
      </p:sp>
      <p:sp>
        <p:nvSpPr>
          <p:cNvPr id="13" name="Rectangle 12">
            <a:extLst>
              <a:ext uri="{FF2B5EF4-FFF2-40B4-BE49-F238E27FC236}">
                <a16:creationId xmlns:a16="http://schemas.microsoft.com/office/drawing/2014/main" id="{922B56EE-2B89-4EF0-10C6-6A118B1C419F}"/>
              </a:ext>
            </a:extLst>
          </p:cNvPr>
          <p:cNvSpPr/>
          <p:nvPr/>
        </p:nvSpPr>
        <p:spPr>
          <a:xfrm>
            <a:off x="2459817" y="59906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a:t>
            </a:r>
            <a:endParaRPr lang="en-IN" sz="3200" b="1" dirty="0">
              <a:solidFill>
                <a:schemeClr val="tx1"/>
              </a:solidFill>
            </a:endParaRPr>
          </a:p>
        </p:txBody>
      </p:sp>
      <p:sp>
        <p:nvSpPr>
          <p:cNvPr id="14" name="TextBox 13">
            <a:extLst>
              <a:ext uri="{FF2B5EF4-FFF2-40B4-BE49-F238E27FC236}">
                <a16:creationId xmlns:a16="http://schemas.microsoft.com/office/drawing/2014/main" id="{D4F396F6-4081-8FD9-DCED-0E52BDBBAA35}"/>
              </a:ext>
            </a:extLst>
          </p:cNvPr>
          <p:cNvSpPr txBox="1"/>
          <p:nvPr/>
        </p:nvSpPr>
        <p:spPr>
          <a:xfrm>
            <a:off x="497888" y="3019820"/>
            <a:ext cx="4748416" cy="954107"/>
          </a:xfrm>
          <a:prstGeom prst="rect">
            <a:avLst/>
          </a:prstGeom>
          <a:noFill/>
        </p:spPr>
        <p:txBody>
          <a:bodyPr wrap="none" rtlCol="0">
            <a:spAutoFit/>
          </a:bodyPr>
          <a:lstStyle/>
          <a:p>
            <a:r>
              <a:rPr lang="en-US" sz="2800" b="1" dirty="0">
                <a:latin typeface="Book Antiqua" panose="02040602050305030304" pitchFamily="18" charset="0"/>
              </a:rPr>
              <a:t>9. *  NUM2=3, NUM1=9</a:t>
            </a:r>
          </a:p>
          <a:p>
            <a:r>
              <a:rPr lang="en-US" sz="2800" b="1" dirty="0">
                <a:latin typeface="Book Antiqua" panose="02040602050305030304" pitchFamily="18" charset="0"/>
              </a:rPr>
              <a:t>        PUSH NUM1/NUM2=3</a:t>
            </a:r>
          </a:p>
        </p:txBody>
      </p:sp>
      <p:sp>
        <p:nvSpPr>
          <p:cNvPr id="15" name="Rectangle 14">
            <a:extLst>
              <a:ext uri="{FF2B5EF4-FFF2-40B4-BE49-F238E27FC236}">
                <a16:creationId xmlns:a16="http://schemas.microsoft.com/office/drawing/2014/main" id="{B6422B6A-3A49-6255-1FA7-6920E548C184}"/>
              </a:ext>
            </a:extLst>
          </p:cNvPr>
          <p:cNvSpPr/>
          <p:nvPr/>
        </p:nvSpPr>
        <p:spPr>
          <a:xfrm>
            <a:off x="5246306" y="399053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50</a:t>
            </a:r>
            <a:endParaRPr lang="en-IN" sz="3200" b="1" dirty="0">
              <a:solidFill>
                <a:schemeClr val="tx1"/>
              </a:solidFill>
            </a:endParaRPr>
          </a:p>
        </p:txBody>
      </p:sp>
      <p:sp>
        <p:nvSpPr>
          <p:cNvPr id="16" name="Rectangle 15">
            <a:extLst>
              <a:ext uri="{FF2B5EF4-FFF2-40B4-BE49-F238E27FC236}">
                <a16:creationId xmlns:a16="http://schemas.microsoft.com/office/drawing/2014/main" id="{4DAD7489-15C8-4657-9058-F8F108CDDA05}"/>
              </a:ext>
            </a:extLst>
          </p:cNvPr>
          <p:cNvSpPr/>
          <p:nvPr/>
        </p:nvSpPr>
        <p:spPr>
          <a:xfrm>
            <a:off x="5246305" y="351986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4</a:t>
            </a:r>
            <a:endParaRPr lang="en-IN" sz="3200" b="1" dirty="0">
              <a:solidFill>
                <a:schemeClr val="tx1"/>
              </a:solidFill>
            </a:endParaRPr>
          </a:p>
        </p:txBody>
      </p:sp>
      <p:sp>
        <p:nvSpPr>
          <p:cNvPr id="17" name="Rectangle 16">
            <a:extLst>
              <a:ext uri="{FF2B5EF4-FFF2-40B4-BE49-F238E27FC236}">
                <a16:creationId xmlns:a16="http://schemas.microsoft.com/office/drawing/2014/main" id="{E186EF7C-22AA-3802-3CB3-0D836B52ED13}"/>
              </a:ext>
            </a:extLst>
          </p:cNvPr>
          <p:cNvSpPr/>
          <p:nvPr/>
        </p:nvSpPr>
        <p:spPr>
          <a:xfrm>
            <a:off x="5246304" y="301982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a:t>
            </a:r>
            <a:endParaRPr lang="en-IN" sz="3200" b="1" dirty="0">
              <a:solidFill>
                <a:schemeClr val="tx1"/>
              </a:solidFill>
            </a:endParaRPr>
          </a:p>
        </p:txBody>
      </p:sp>
      <p:sp>
        <p:nvSpPr>
          <p:cNvPr id="18" name="TextBox 17">
            <a:extLst>
              <a:ext uri="{FF2B5EF4-FFF2-40B4-BE49-F238E27FC236}">
                <a16:creationId xmlns:a16="http://schemas.microsoft.com/office/drawing/2014/main" id="{048EAD16-6FE9-9ED1-3241-78682C5278A7}"/>
              </a:ext>
            </a:extLst>
          </p:cNvPr>
          <p:cNvSpPr txBox="1"/>
          <p:nvPr/>
        </p:nvSpPr>
        <p:spPr>
          <a:xfrm>
            <a:off x="457200" y="4670784"/>
            <a:ext cx="4860626" cy="954107"/>
          </a:xfrm>
          <a:prstGeom prst="rect">
            <a:avLst/>
          </a:prstGeom>
          <a:noFill/>
        </p:spPr>
        <p:txBody>
          <a:bodyPr wrap="none" rtlCol="0">
            <a:spAutoFit/>
          </a:bodyPr>
          <a:lstStyle/>
          <a:p>
            <a:r>
              <a:rPr lang="en-US" sz="2800" b="1" dirty="0">
                <a:latin typeface="Book Antiqua" panose="02040602050305030304" pitchFamily="18" charset="0"/>
              </a:rPr>
              <a:t>10. +  NUM2=3, NUM1=4</a:t>
            </a:r>
          </a:p>
          <a:p>
            <a:r>
              <a:rPr lang="en-US" sz="2800" b="1" dirty="0">
                <a:latin typeface="Book Antiqua" panose="02040602050305030304" pitchFamily="18" charset="0"/>
              </a:rPr>
              <a:t>        PUSH NUM1+NUM2=7</a:t>
            </a:r>
          </a:p>
        </p:txBody>
      </p:sp>
      <p:sp>
        <p:nvSpPr>
          <p:cNvPr id="19" name="Rectangle 18">
            <a:extLst>
              <a:ext uri="{FF2B5EF4-FFF2-40B4-BE49-F238E27FC236}">
                <a16:creationId xmlns:a16="http://schemas.microsoft.com/office/drawing/2014/main" id="{6E090582-DC48-00BC-51C8-43B4491F0BF8}"/>
              </a:ext>
            </a:extLst>
          </p:cNvPr>
          <p:cNvSpPr/>
          <p:nvPr/>
        </p:nvSpPr>
        <p:spPr>
          <a:xfrm>
            <a:off x="5269074" y="530836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50</a:t>
            </a:r>
            <a:endParaRPr lang="en-IN" sz="3200" b="1" dirty="0">
              <a:solidFill>
                <a:schemeClr val="tx1"/>
              </a:solidFill>
            </a:endParaRPr>
          </a:p>
        </p:txBody>
      </p:sp>
      <p:sp>
        <p:nvSpPr>
          <p:cNvPr id="20" name="Rectangle 19">
            <a:extLst>
              <a:ext uri="{FF2B5EF4-FFF2-40B4-BE49-F238E27FC236}">
                <a16:creationId xmlns:a16="http://schemas.microsoft.com/office/drawing/2014/main" id="{13926D3E-0E96-E24D-16F5-AD6F5A0634E1}"/>
              </a:ext>
            </a:extLst>
          </p:cNvPr>
          <p:cNvSpPr/>
          <p:nvPr/>
        </p:nvSpPr>
        <p:spPr>
          <a:xfrm>
            <a:off x="5269073" y="483770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7</a:t>
            </a:r>
            <a:endParaRPr lang="en-IN" sz="3200" b="1" dirty="0">
              <a:solidFill>
                <a:schemeClr val="tx1"/>
              </a:solidFill>
            </a:endParaRPr>
          </a:p>
        </p:txBody>
      </p:sp>
      <p:sp>
        <p:nvSpPr>
          <p:cNvPr id="22" name="TextBox 21">
            <a:extLst>
              <a:ext uri="{FF2B5EF4-FFF2-40B4-BE49-F238E27FC236}">
                <a16:creationId xmlns:a16="http://schemas.microsoft.com/office/drawing/2014/main" id="{02A21E93-ED81-439F-6E12-1137D1E39C8C}"/>
              </a:ext>
            </a:extLst>
          </p:cNvPr>
          <p:cNvSpPr txBox="1"/>
          <p:nvPr/>
        </p:nvSpPr>
        <p:spPr>
          <a:xfrm>
            <a:off x="5269073" y="1279524"/>
            <a:ext cx="5160387" cy="954107"/>
          </a:xfrm>
          <a:prstGeom prst="rect">
            <a:avLst/>
          </a:prstGeom>
          <a:noFill/>
        </p:spPr>
        <p:txBody>
          <a:bodyPr wrap="none" rtlCol="0">
            <a:spAutoFit/>
          </a:bodyPr>
          <a:lstStyle/>
          <a:p>
            <a:r>
              <a:rPr lang="en-US" sz="2800" b="1" dirty="0">
                <a:latin typeface="Book Antiqua" panose="02040602050305030304" pitchFamily="18" charset="0"/>
              </a:rPr>
              <a:t>11. *  NUM2=7, NUM1=50</a:t>
            </a:r>
          </a:p>
          <a:p>
            <a:r>
              <a:rPr lang="en-US" sz="2800" b="1" dirty="0">
                <a:latin typeface="Book Antiqua" panose="02040602050305030304" pitchFamily="18" charset="0"/>
              </a:rPr>
              <a:t>        PUSH NUM1*NUM2=350</a:t>
            </a:r>
          </a:p>
        </p:txBody>
      </p:sp>
      <p:sp>
        <p:nvSpPr>
          <p:cNvPr id="23" name="Rectangle 22">
            <a:extLst>
              <a:ext uri="{FF2B5EF4-FFF2-40B4-BE49-F238E27FC236}">
                <a16:creationId xmlns:a16="http://schemas.microsoft.com/office/drawing/2014/main" id="{706EC670-7740-8F8A-2005-D9A0472C2F86}"/>
              </a:ext>
            </a:extLst>
          </p:cNvPr>
          <p:cNvSpPr/>
          <p:nvPr/>
        </p:nvSpPr>
        <p:spPr>
          <a:xfrm>
            <a:off x="10526873" y="151355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350</a:t>
            </a:r>
            <a:endParaRPr lang="en-IN" sz="3200" b="1" dirty="0">
              <a:solidFill>
                <a:schemeClr val="tx1"/>
              </a:solidFill>
            </a:endParaRPr>
          </a:p>
        </p:txBody>
      </p:sp>
    </p:spTree>
    <p:extLst>
      <p:ext uri="{BB962C8B-B14F-4D97-AF65-F5344CB8AC3E}">
        <p14:creationId xmlns:p14="http://schemas.microsoft.com/office/powerpoint/2010/main" val="317276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randombar(horizontal)">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randombar(horizontal)">
                                      <p:cBhvr>
                                        <p:cTn id="24" dur="500"/>
                                        <p:tgtEl>
                                          <p:spTgt spid="14"/>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randombar(horizontal)">
                                      <p:cBhvr>
                                        <p:cTn id="27" dur="500"/>
                                        <p:tgtEl>
                                          <p:spTgt spid="15"/>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randombar(horizontal)">
                                      <p:cBhvr>
                                        <p:cTn id="30" dur="500"/>
                                        <p:tgtEl>
                                          <p:spTgt spid="16"/>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randombar(horizontal)">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randombar(horizontal)">
                                      <p:cBhvr>
                                        <p:cTn id="38" dur="500"/>
                                        <p:tgtEl>
                                          <p:spTgt spid="18"/>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randombar(horizontal)">
                                      <p:cBhvr>
                                        <p:cTn id="41" dur="500"/>
                                        <p:tgtEl>
                                          <p:spTgt spid="19"/>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randombar(horizontal)">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randombar(horizontal)">
                                      <p:cBhvr>
                                        <p:cTn id="49" dur="500"/>
                                        <p:tgtEl>
                                          <p:spTgt spid="22"/>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randombar(horizontal)">
                                      <p:cBhvr>
                                        <p:cTn id="5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3" grpId="0" animBg="1"/>
      <p:bldP spid="14" grpId="0"/>
      <p:bldP spid="15" grpId="0" animBg="1"/>
      <p:bldP spid="16" grpId="0" animBg="1"/>
      <p:bldP spid="17" grpId="0" animBg="1"/>
      <p:bldP spid="18" grpId="0"/>
      <p:bldP spid="19" grpId="0" animBg="1"/>
      <p:bldP spid="20" grpId="0" animBg="1"/>
      <p:bldP spid="22" grpId="0"/>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075EDF5-11C1-6C0D-D72A-2751F4DA534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2022-23</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4" name="Footer Placeholder 3">
            <a:extLst>
              <a:ext uri="{FF2B5EF4-FFF2-40B4-BE49-F238E27FC236}">
                <a16:creationId xmlns:a16="http://schemas.microsoft.com/office/drawing/2014/main" id="{400A9D2B-924D-FAC4-2E44-52A9ACD964F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Data Structures and Applications – Dept. of AIML</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5" name="Slide Number Placeholder 4">
            <a:extLst>
              <a:ext uri="{FF2B5EF4-FFF2-40B4-BE49-F238E27FC236}">
                <a16:creationId xmlns:a16="http://schemas.microsoft.com/office/drawing/2014/main" id="{223FBBA0-0319-819E-4796-CF2175223DE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100" b="0" i="0" u="none" strike="noStrike" kern="1200" cap="none" spc="0" normalizeH="0" baseline="0" noProof="0" smtClean="0">
                <a:ln>
                  <a:noFill/>
                </a:ln>
                <a:solidFill>
                  <a:prstClr val="black">
                    <a:tint val="75000"/>
                  </a:prstClr>
                </a:solidFill>
                <a:effectLst/>
                <a:uLnTx/>
                <a:uFillTx/>
                <a:latin typeface="Source Sans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6" name="Title 1">
            <a:extLst>
              <a:ext uri="{FF2B5EF4-FFF2-40B4-BE49-F238E27FC236}">
                <a16:creationId xmlns:a16="http://schemas.microsoft.com/office/drawing/2014/main" id="{17AFFF3D-79D9-141C-00F5-978330D80B4E}"/>
              </a:ext>
            </a:extLst>
          </p:cNvPr>
          <p:cNvSpPr txBox="1">
            <a:spLocks/>
          </p:cNvSpPr>
          <p:nvPr/>
        </p:nvSpPr>
        <p:spPr>
          <a:xfrm>
            <a:off x="168677" y="-23210"/>
            <a:ext cx="2618912" cy="7955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1" u="none" strike="noStrike" kern="1200" cap="none" spc="30" normalizeH="0" baseline="0" noProof="0" dirty="0">
                <a:ln>
                  <a:noFill/>
                </a:ln>
                <a:solidFill>
                  <a:srgbClr val="FF0000"/>
                </a:solidFill>
                <a:effectLst/>
                <a:uLnTx/>
                <a:uFillTx/>
                <a:latin typeface="Book Antiqua" panose="02040602050305030304" pitchFamily="18" charset="0"/>
                <a:ea typeface="+mj-ea"/>
                <a:cs typeface="+mj-cs"/>
              </a:rPr>
              <a:t>Tracing</a:t>
            </a:r>
            <a:endParaRPr kumimoji="0" lang="en-IN" sz="3200" b="1" i="1" u="none" strike="noStrike" kern="1200" cap="none" spc="30" normalizeH="0" baseline="0" noProof="0" dirty="0">
              <a:ln>
                <a:noFill/>
              </a:ln>
              <a:solidFill>
                <a:srgbClr val="FF0000"/>
              </a:solidFill>
              <a:effectLst/>
              <a:uLnTx/>
              <a:uFillTx/>
              <a:latin typeface="Book Antiqua" panose="02040602050305030304" pitchFamily="18" charset="0"/>
              <a:ea typeface="+mj-ea"/>
              <a:cs typeface="+mj-cs"/>
            </a:endParaRPr>
          </a:p>
        </p:txBody>
      </p:sp>
      <p:sp>
        <p:nvSpPr>
          <p:cNvPr id="7" name="TextBox 6">
            <a:extLst>
              <a:ext uri="{FF2B5EF4-FFF2-40B4-BE49-F238E27FC236}">
                <a16:creationId xmlns:a16="http://schemas.microsoft.com/office/drawing/2014/main" id="{FC0FA253-982F-F076-B869-C7930CAA4817}"/>
              </a:ext>
            </a:extLst>
          </p:cNvPr>
          <p:cNvSpPr txBox="1"/>
          <p:nvPr/>
        </p:nvSpPr>
        <p:spPr>
          <a:xfrm>
            <a:off x="991340" y="772358"/>
            <a:ext cx="609452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Arial" panose="020B0604020202020204" pitchFamily="34" charset="0"/>
              </a:rPr>
              <a:t>T- “HASEENA”, P-”SENA”, </a:t>
            </a:r>
          </a:p>
        </p:txBody>
      </p:sp>
      <p:sp>
        <p:nvSpPr>
          <p:cNvPr id="8" name="TextBox 7">
            <a:extLst>
              <a:ext uri="{FF2B5EF4-FFF2-40B4-BE49-F238E27FC236}">
                <a16:creationId xmlns:a16="http://schemas.microsoft.com/office/drawing/2014/main" id="{197B1C81-B5D9-7C13-60B0-60A97A8DC612}"/>
              </a:ext>
            </a:extLst>
          </p:cNvPr>
          <p:cNvSpPr txBox="1"/>
          <p:nvPr/>
        </p:nvSpPr>
        <p:spPr>
          <a:xfrm>
            <a:off x="991340" y="1376147"/>
            <a:ext cx="609452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ook Antiqua" panose="02040602050305030304" pitchFamily="18" charset="0"/>
                <a:ea typeface="+mn-ea"/>
                <a:cs typeface="Arial" panose="020B0604020202020204" pitchFamily="34" charset="0"/>
              </a:rPr>
              <a:t>S-LENGTH(T)=7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Book Antiqua" panose="02040602050305030304" pitchFamily="18" charset="0"/>
                <a:ea typeface="+mn-ea"/>
                <a:cs typeface="Arial" panose="020B0604020202020204" pitchFamily="34" charset="0"/>
              </a:rPr>
              <a:t>R-LENGTH(P)=4</a:t>
            </a:r>
            <a:endParaRPr kumimoji="0" lang="en-IN" sz="2800" b="1" i="0" u="none" strike="noStrike" kern="1200" cap="none" spc="0" normalizeH="0" baseline="0" noProof="0" dirty="0">
              <a:ln>
                <a:noFill/>
              </a:ln>
              <a:solidFill>
                <a:srgbClr val="FF0000"/>
              </a:solidFill>
              <a:effectLst/>
              <a:uLnTx/>
              <a:uFillTx/>
              <a:latin typeface="Book Antiqua" panose="02040602050305030304" pitchFamily="18" charset="0"/>
              <a:ea typeface="+mn-ea"/>
              <a:cs typeface="+mn-cs"/>
            </a:endParaRPr>
          </a:p>
        </p:txBody>
      </p:sp>
      <p:sp>
        <p:nvSpPr>
          <p:cNvPr id="9" name="TextBox 8">
            <a:extLst>
              <a:ext uri="{FF2B5EF4-FFF2-40B4-BE49-F238E27FC236}">
                <a16:creationId xmlns:a16="http://schemas.microsoft.com/office/drawing/2014/main" id="{733A3F42-DD78-9E7B-0A8A-6BD55D585F84}"/>
              </a:ext>
            </a:extLst>
          </p:cNvPr>
          <p:cNvSpPr txBox="1"/>
          <p:nvPr/>
        </p:nvSpPr>
        <p:spPr>
          <a:xfrm>
            <a:off x="991340" y="2578937"/>
            <a:ext cx="6094520"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Book Antiqua" panose="02040602050305030304" pitchFamily="18" charset="0"/>
                <a:ea typeface="+mn-ea"/>
                <a:cs typeface="Arial" panose="020B0604020202020204" pitchFamily="34" charset="0"/>
              </a:rPr>
              <a:t>Initializations: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Book Antiqua" panose="02040602050305030304" pitchFamily="18" charset="0"/>
                <a:ea typeface="+mn-ea"/>
                <a:cs typeface="Arial" panose="020B0604020202020204" pitchFamily="34" charset="0"/>
              </a:rPr>
              <a:t>K=1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Book Antiqua" panose="02040602050305030304" pitchFamily="18" charset="0"/>
                <a:ea typeface="+mn-ea"/>
                <a:cs typeface="Arial" panose="020B0604020202020204" pitchFamily="34" charset="0"/>
              </a:rPr>
              <a:t>MAX=S-R+1=7-4+1=4</a:t>
            </a:r>
            <a:endParaRPr kumimoji="0" lang="en-IN" sz="2800" b="1" i="0" u="none" strike="noStrike" kern="1200" cap="none" spc="0" normalizeH="0" baseline="0" noProof="0" dirty="0">
              <a:ln>
                <a:noFill/>
              </a:ln>
              <a:solidFill>
                <a:srgbClr val="7030A0"/>
              </a:solidFill>
              <a:effectLst/>
              <a:uLnTx/>
              <a:uFillTx/>
              <a:latin typeface="Book Antiqua" panose="02040602050305030304" pitchFamily="18" charset="0"/>
              <a:ea typeface="+mn-ea"/>
              <a:cs typeface="+mn-cs"/>
            </a:endParaRPr>
          </a:p>
        </p:txBody>
      </p:sp>
      <p:sp>
        <p:nvSpPr>
          <p:cNvPr id="10" name="TextBox 9">
            <a:extLst>
              <a:ext uri="{FF2B5EF4-FFF2-40B4-BE49-F238E27FC236}">
                <a16:creationId xmlns:a16="http://schemas.microsoft.com/office/drawing/2014/main" id="{D4BFADE7-7C18-D15E-C636-9F429A7A8171}"/>
              </a:ext>
            </a:extLst>
          </p:cNvPr>
          <p:cNvSpPr txBox="1"/>
          <p:nvPr/>
        </p:nvSpPr>
        <p:spPr>
          <a:xfrm>
            <a:off x="991340" y="4004527"/>
            <a:ext cx="609452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REPEAT WHILE K&lt;=MAX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     1&lt;=4-&gt;TRUE</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
        <p:nvSpPr>
          <p:cNvPr id="11" name="TextBox 10">
            <a:extLst>
              <a:ext uri="{FF2B5EF4-FFF2-40B4-BE49-F238E27FC236}">
                <a16:creationId xmlns:a16="http://schemas.microsoft.com/office/drawing/2014/main" id="{B098D8E4-1BEF-14D0-D047-6576B72747CF}"/>
              </a:ext>
            </a:extLst>
          </p:cNvPr>
          <p:cNvSpPr txBox="1"/>
          <p:nvPr/>
        </p:nvSpPr>
        <p:spPr>
          <a:xfrm>
            <a:off x="6367508" y="878796"/>
            <a:ext cx="4486183"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R means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4</a:t>
            </a:r>
            <a:endParaRPr kumimoji="0" lang="en-IN"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mn-cs"/>
            </a:endParaRPr>
          </a:p>
        </p:txBody>
      </p:sp>
      <p:sp>
        <p:nvSpPr>
          <p:cNvPr id="12" name="TextBox 11">
            <a:extLst>
              <a:ext uri="{FF2B5EF4-FFF2-40B4-BE49-F238E27FC236}">
                <a16:creationId xmlns:a16="http://schemas.microsoft.com/office/drawing/2014/main" id="{ED0F9ACA-EDE3-803B-D949-788D7A22A0D6}"/>
              </a:ext>
            </a:extLst>
          </p:cNvPr>
          <p:cNvSpPr txBox="1"/>
          <p:nvPr/>
        </p:nvSpPr>
        <p:spPr>
          <a:xfrm>
            <a:off x="6507332" y="1997476"/>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L=1</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3" name="TextBox 12">
            <a:extLst>
              <a:ext uri="{FF2B5EF4-FFF2-40B4-BE49-F238E27FC236}">
                <a16:creationId xmlns:a16="http://schemas.microsoft.com/office/drawing/2014/main" id="{F4415427-0F02-1564-CE3F-685EDEA7EB9E}"/>
              </a:ext>
            </a:extLst>
          </p:cNvPr>
          <p:cNvSpPr txBox="1"/>
          <p:nvPr/>
        </p:nvSpPr>
        <p:spPr>
          <a:xfrm>
            <a:off x="7511987" y="1997476"/>
            <a:ext cx="4020105"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≠T[1+1-1]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E ≠H =&gt; EXIT</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4" name="TextBox 13">
            <a:extLst>
              <a:ext uri="{FF2B5EF4-FFF2-40B4-BE49-F238E27FC236}">
                <a16:creationId xmlns:a16="http://schemas.microsoft.com/office/drawing/2014/main" id="{1939CFFB-673D-714C-30D1-A7D5C36874DB}"/>
              </a:ext>
            </a:extLst>
          </p:cNvPr>
          <p:cNvSpPr txBox="1"/>
          <p:nvPr/>
        </p:nvSpPr>
        <p:spPr>
          <a:xfrm>
            <a:off x="6221767" y="3748267"/>
            <a:ext cx="3490404"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K=K+1=&gt;K=2</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5831039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down)">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BA3D39E-E94E-63CD-A9ED-6CE14C84E069}"/>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2153D8C4-3310-CE19-1D27-F112227E584B}"/>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4FE950A7-FD69-88DD-5515-00E3D956E2CF}"/>
              </a:ext>
            </a:extLst>
          </p:cNvPr>
          <p:cNvSpPr>
            <a:spLocks noGrp="1"/>
          </p:cNvSpPr>
          <p:nvPr>
            <p:ph type="sldNum" sz="quarter" idx="12"/>
          </p:nvPr>
        </p:nvSpPr>
        <p:spPr/>
        <p:txBody>
          <a:bodyPr/>
          <a:lstStyle/>
          <a:p>
            <a:fld id="{294A09A9-5501-47C1-A89A-A340965A2BE2}" type="slidenum">
              <a:rPr lang="en-US" smtClean="0"/>
              <a:pPr/>
              <a:t>60</a:t>
            </a:fld>
            <a:endParaRPr lang="en-US" dirty="0"/>
          </a:p>
        </p:txBody>
      </p:sp>
      <p:sp>
        <p:nvSpPr>
          <p:cNvPr id="6" name="Title 1">
            <a:extLst>
              <a:ext uri="{FF2B5EF4-FFF2-40B4-BE49-F238E27FC236}">
                <a16:creationId xmlns:a16="http://schemas.microsoft.com/office/drawing/2014/main" id="{15FE1E2F-4190-7054-F3BB-75DB9B3D3EA2}"/>
              </a:ext>
            </a:extLst>
          </p:cNvPr>
          <p:cNvSpPr txBox="1">
            <a:spLocks/>
          </p:cNvSpPr>
          <p:nvPr/>
        </p:nvSpPr>
        <p:spPr>
          <a:xfrm>
            <a:off x="173115" y="221202"/>
            <a:ext cx="1061325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r>
              <a:rPr lang="en-US" b="1" i="1" dirty="0">
                <a:solidFill>
                  <a:srgbClr val="0070C0"/>
                </a:solidFill>
                <a:latin typeface="Book Antiqua" panose="02040602050305030304" pitchFamily="18" charset="0"/>
              </a:rPr>
              <a:t>Convert following expression from INFIX to POSTFIX.</a:t>
            </a:r>
            <a:endParaRPr lang="en-IN" b="1" i="1" dirty="0">
              <a:solidFill>
                <a:srgbClr val="0070C0"/>
              </a:solidFill>
              <a:latin typeface="Book Antiqua" panose="02040602050305030304" pitchFamily="18" charset="0"/>
            </a:endParaRPr>
          </a:p>
        </p:txBody>
      </p:sp>
      <p:sp>
        <p:nvSpPr>
          <p:cNvPr id="7" name="TextBox 6">
            <a:extLst>
              <a:ext uri="{FF2B5EF4-FFF2-40B4-BE49-F238E27FC236}">
                <a16:creationId xmlns:a16="http://schemas.microsoft.com/office/drawing/2014/main" id="{8FBDE9E0-84A0-F9A0-E3E3-C3832057354E}"/>
              </a:ext>
            </a:extLst>
          </p:cNvPr>
          <p:cNvSpPr txBox="1"/>
          <p:nvPr/>
        </p:nvSpPr>
        <p:spPr>
          <a:xfrm>
            <a:off x="1007372" y="1427628"/>
            <a:ext cx="4366901"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A$B*C-D+E|F|(G+H)</a:t>
            </a:r>
            <a:endParaRPr lang="en-IN" sz="3200" b="1" dirty="0">
              <a:solidFill>
                <a:srgbClr val="7030A0"/>
              </a:solidFill>
              <a:latin typeface="Book Antiqua" panose="02040602050305030304" pitchFamily="18" charset="0"/>
            </a:endParaRPr>
          </a:p>
        </p:txBody>
      </p:sp>
      <p:sp>
        <p:nvSpPr>
          <p:cNvPr id="8" name="TextBox 7">
            <a:extLst>
              <a:ext uri="{FF2B5EF4-FFF2-40B4-BE49-F238E27FC236}">
                <a16:creationId xmlns:a16="http://schemas.microsoft.com/office/drawing/2014/main" id="{B7E6B5DF-80B1-E48E-90A6-AB3216AB97CB}"/>
              </a:ext>
            </a:extLst>
          </p:cNvPr>
          <p:cNvSpPr txBox="1"/>
          <p:nvPr/>
        </p:nvSpPr>
        <p:spPr>
          <a:xfrm>
            <a:off x="6488521" y="1277924"/>
            <a:ext cx="2279791"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AB$C*D-EF</a:t>
            </a:r>
            <a:endParaRPr lang="en-IN" sz="3000" b="1" dirty="0">
              <a:solidFill>
                <a:srgbClr val="C00000"/>
              </a:solidFill>
              <a:latin typeface="Book Antiqua" panose="02040602050305030304" pitchFamily="18" charset="0"/>
            </a:endParaRPr>
          </a:p>
        </p:txBody>
      </p:sp>
      <p:sp>
        <p:nvSpPr>
          <p:cNvPr id="9" name="TextBox 8">
            <a:extLst>
              <a:ext uri="{FF2B5EF4-FFF2-40B4-BE49-F238E27FC236}">
                <a16:creationId xmlns:a16="http://schemas.microsoft.com/office/drawing/2014/main" id="{01FF1663-81E9-EF09-3438-0B06FF6BF095}"/>
              </a:ext>
            </a:extLst>
          </p:cNvPr>
          <p:cNvSpPr txBox="1"/>
          <p:nvPr/>
        </p:nvSpPr>
        <p:spPr>
          <a:xfrm>
            <a:off x="738597" y="2338704"/>
            <a:ext cx="2180405" cy="523220"/>
          </a:xfrm>
          <a:prstGeom prst="rect">
            <a:avLst/>
          </a:prstGeom>
          <a:noFill/>
        </p:spPr>
        <p:txBody>
          <a:bodyPr wrap="none" rtlCol="0">
            <a:spAutoFit/>
          </a:bodyPr>
          <a:lstStyle/>
          <a:p>
            <a:r>
              <a:rPr lang="en-US" sz="2800" b="1" dirty="0">
                <a:latin typeface="Book Antiqua" panose="02040602050305030304" pitchFamily="18" charset="0"/>
              </a:rPr>
              <a:t>1. A  PRINT</a:t>
            </a:r>
            <a:endParaRPr lang="en-IN" sz="2800" b="1" dirty="0">
              <a:latin typeface="Book Antiqua" panose="02040602050305030304" pitchFamily="18" charset="0"/>
            </a:endParaRPr>
          </a:p>
        </p:txBody>
      </p:sp>
      <p:sp>
        <p:nvSpPr>
          <p:cNvPr id="10" name="TextBox 9">
            <a:extLst>
              <a:ext uri="{FF2B5EF4-FFF2-40B4-BE49-F238E27FC236}">
                <a16:creationId xmlns:a16="http://schemas.microsoft.com/office/drawing/2014/main" id="{306C7B28-140A-C0C1-1FED-596DBB270950}"/>
              </a:ext>
            </a:extLst>
          </p:cNvPr>
          <p:cNvSpPr txBox="1"/>
          <p:nvPr/>
        </p:nvSpPr>
        <p:spPr>
          <a:xfrm>
            <a:off x="731311" y="3106908"/>
            <a:ext cx="1959191" cy="523220"/>
          </a:xfrm>
          <a:prstGeom prst="rect">
            <a:avLst/>
          </a:prstGeom>
          <a:noFill/>
        </p:spPr>
        <p:txBody>
          <a:bodyPr wrap="none" rtlCol="0">
            <a:spAutoFit/>
          </a:bodyPr>
          <a:lstStyle/>
          <a:p>
            <a:r>
              <a:rPr lang="en-US" sz="2800" b="1" dirty="0">
                <a:latin typeface="Book Antiqua" panose="02040602050305030304" pitchFamily="18" charset="0"/>
              </a:rPr>
              <a:t>2. $  PUSH</a:t>
            </a:r>
            <a:endParaRPr lang="en-IN" sz="2800" b="1" dirty="0">
              <a:latin typeface="Book Antiqua" panose="02040602050305030304" pitchFamily="18" charset="0"/>
            </a:endParaRPr>
          </a:p>
        </p:txBody>
      </p:sp>
      <p:sp>
        <p:nvSpPr>
          <p:cNvPr id="11" name="Rectangle 10">
            <a:extLst>
              <a:ext uri="{FF2B5EF4-FFF2-40B4-BE49-F238E27FC236}">
                <a16:creationId xmlns:a16="http://schemas.microsoft.com/office/drawing/2014/main" id="{676D1A09-724F-F714-F26A-4C7A15AC3B06}"/>
              </a:ext>
            </a:extLst>
          </p:cNvPr>
          <p:cNvSpPr/>
          <p:nvPr/>
        </p:nvSpPr>
        <p:spPr>
          <a:xfrm>
            <a:off x="2690502" y="312549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9" name="TextBox 18">
            <a:extLst>
              <a:ext uri="{FF2B5EF4-FFF2-40B4-BE49-F238E27FC236}">
                <a16:creationId xmlns:a16="http://schemas.microsoft.com/office/drawing/2014/main" id="{67C0FDB2-B938-11F0-0315-7E63CEF6D462}"/>
              </a:ext>
            </a:extLst>
          </p:cNvPr>
          <p:cNvSpPr txBox="1"/>
          <p:nvPr/>
        </p:nvSpPr>
        <p:spPr>
          <a:xfrm>
            <a:off x="738597" y="3875112"/>
            <a:ext cx="2119491" cy="523220"/>
          </a:xfrm>
          <a:prstGeom prst="rect">
            <a:avLst/>
          </a:prstGeom>
          <a:noFill/>
        </p:spPr>
        <p:txBody>
          <a:bodyPr wrap="none" rtlCol="0">
            <a:spAutoFit/>
          </a:bodyPr>
          <a:lstStyle/>
          <a:p>
            <a:r>
              <a:rPr lang="en-US" sz="2800" b="1" dirty="0">
                <a:latin typeface="Book Antiqua" panose="02040602050305030304" pitchFamily="18" charset="0"/>
              </a:rPr>
              <a:t>3. B  PRINT</a:t>
            </a:r>
            <a:endParaRPr lang="en-IN" sz="2800" b="1" dirty="0">
              <a:latin typeface="Book Antiqua" panose="02040602050305030304" pitchFamily="18" charset="0"/>
            </a:endParaRPr>
          </a:p>
        </p:txBody>
      </p:sp>
      <p:sp>
        <p:nvSpPr>
          <p:cNvPr id="20" name="TextBox 19">
            <a:extLst>
              <a:ext uri="{FF2B5EF4-FFF2-40B4-BE49-F238E27FC236}">
                <a16:creationId xmlns:a16="http://schemas.microsoft.com/office/drawing/2014/main" id="{9419716D-8039-F0D6-7366-BB1794E3B8A3}"/>
              </a:ext>
            </a:extLst>
          </p:cNvPr>
          <p:cNvSpPr txBox="1"/>
          <p:nvPr/>
        </p:nvSpPr>
        <p:spPr>
          <a:xfrm>
            <a:off x="738597" y="4479311"/>
            <a:ext cx="3437159" cy="523220"/>
          </a:xfrm>
          <a:prstGeom prst="rect">
            <a:avLst/>
          </a:prstGeom>
          <a:noFill/>
        </p:spPr>
        <p:txBody>
          <a:bodyPr wrap="none" rtlCol="0">
            <a:spAutoFit/>
          </a:bodyPr>
          <a:lstStyle/>
          <a:p>
            <a:r>
              <a:rPr lang="en-US" sz="2800" b="1" dirty="0">
                <a:latin typeface="Book Antiqua" panose="02040602050305030304" pitchFamily="18" charset="0"/>
              </a:rPr>
              <a:t>4. *  POP and PUSH</a:t>
            </a:r>
            <a:endParaRPr lang="en-IN" sz="2800" b="1" dirty="0">
              <a:latin typeface="Book Antiqua" panose="02040602050305030304" pitchFamily="18" charset="0"/>
            </a:endParaRPr>
          </a:p>
        </p:txBody>
      </p:sp>
      <p:sp>
        <p:nvSpPr>
          <p:cNvPr id="21" name="Rectangle 20">
            <a:extLst>
              <a:ext uri="{FF2B5EF4-FFF2-40B4-BE49-F238E27FC236}">
                <a16:creationId xmlns:a16="http://schemas.microsoft.com/office/drawing/2014/main" id="{35DC77A7-EDC9-88A6-F291-9E9F84EF21F7}"/>
              </a:ext>
            </a:extLst>
          </p:cNvPr>
          <p:cNvSpPr/>
          <p:nvPr/>
        </p:nvSpPr>
        <p:spPr>
          <a:xfrm>
            <a:off x="4251825" y="447931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2" name="TextBox 21">
            <a:extLst>
              <a:ext uri="{FF2B5EF4-FFF2-40B4-BE49-F238E27FC236}">
                <a16:creationId xmlns:a16="http://schemas.microsoft.com/office/drawing/2014/main" id="{49A916AC-DBD5-7170-6BEB-C1C2C1BE55F9}"/>
              </a:ext>
            </a:extLst>
          </p:cNvPr>
          <p:cNvSpPr txBox="1"/>
          <p:nvPr/>
        </p:nvSpPr>
        <p:spPr>
          <a:xfrm>
            <a:off x="731311" y="5190271"/>
            <a:ext cx="2140330" cy="523220"/>
          </a:xfrm>
          <a:prstGeom prst="rect">
            <a:avLst/>
          </a:prstGeom>
          <a:noFill/>
        </p:spPr>
        <p:txBody>
          <a:bodyPr wrap="none" rtlCol="0">
            <a:spAutoFit/>
          </a:bodyPr>
          <a:lstStyle/>
          <a:p>
            <a:r>
              <a:rPr lang="en-US" sz="2800" b="1" dirty="0">
                <a:latin typeface="Book Antiqua" panose="02040602050305030304" pitchFamily="18" charset="0"/>
              </a:rPr>
              <a:t>5. C  PRINT</a:t>
            </a:r>
            <a:endParaRPr lang="en-IN" sz="2800" b="1" dirty="0">
              <a:latin typeface="Book Antiqua" panose="02040602050305030304" pitchFamily="18" charset="0"/>
            </a:endParaRPr>
          </a:p>
        </p:txBody>
      </p:sp>
      <p:sp>
        <p:nvSpPr>
          <p:cNvPr id="23" name="TextBox 22">
            <a:extLst>
              <a:ext uri="{FF2B5EF4-FFF2-40B4-BE49-F238E27FC236}">
                <a16:creationId xmlns:a16="http://schemas.microsoft.com/office/drawing/2014/main" id="{EC0F69AD-563A-3C47-BD36-36588D14EF47}"/>
              </a:ext>
            </a:extLst>
          </p:cNvPr>
          <p:cNvSpPr txBox="1"/>
          <p:nvPr/>
        </p:nvSpPr>
        <p:spPr>
          <a:xfrm>
            <a:off x="4769942" y="2117079"/>
            <a:ext cx="3437159" cy="523220"/>
          </a:xfrm>
          <a:prstGeom prst="rect">
            <a:avLst/>
          </a:prstGeom>
          <a:noFill/>
        </p:spPr>
        <p:txBody>
          <a:bodyPr wrap="none" rtlCol="0">
            <a:spAutoFit/>
          </a:bodyPr>
          <a:lstStyle/>
          <a:p>
            <a:r>
              <a:rPr lang="en-US" sz="2800" b="1" dirty="0">
                <a:latin typeface="Book Antiqua" panose="02040602050305030304" pitchFamily="18" charset="0"/>
              </a:rPr>
              <a:t>6. -  POP and PUSH</a:t>
            </a:r>
            <a:endParaRPr lang="en-IN" sz="2800" b="1" dirty="0">
              <a:latin typeface="Book Antiqua" panose="02040602050305030304" pitchFamily="18" charset="0"/>
            </a:endParaRPr>
          </a:p>
        </p:txBody>
      </p:sp>
      <p:sp>
        <p:nvSpPr>
          <p:cNvPr id="24" name="Rectangle 23">
            <a:extLst>
              <a:ext uri="{FF2B5EF4-FFF2-40B4-BE49-F238E27FC236}">
                <a16:creationId xmlns:a16="http://schemas.microsoft.com/office/drawing/2014/main" id="{0CD6F404-564F-2EB1-1C49-CC98E1A6757A}"/>
              </a:ext>
            </a:extLst>
          </p:cNvPr>
          <p:cNvSpPr/>
          <p:nvPr/>
        </p:nvSpPr>
        <p:spPr>
          <a:xfrm>
            <a:off x="8283170" y="211707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5" name="TextBox 24">
            <a:extLst>
              <a:ext uri="{FF2B5EF4-FFF2-40B4-BE49-F238E27FC236}">
                <a16:creationId xmlns:a16="http://schemas.microsoft.com/office/drawing/2014/main" id="{C89596BF-0DDC-C33D-B700-85229DCA34D2}"/>
              </a:ext>
            </a:extLst>
          </p:cNvPr>
          <p:cNvSpPr txBox="1"/>
          <p:nvPr/>
        </p:nvSpPr>
        <p:spPr>
          <a:xfrm>
            <a:off x="4769942" y="2769983"/>
            <a:ext cx="2180405" cy="523220"/>
          </a:xfrm>
          <a:prstGeom prst="rect">
            <a:avLst/>
          </a:prstGeom>
          <a:noFill/>
        </p:spPr>
        <p:txBody>
          <a:bodyPr wrap="none" rtlCol="0">
            <a:spAutoFit/>
          </a:bodyPr>
          <a:lstStyle/>
          <a:p>
            <a:r>
              <a:rPr lang="en-US" sz="2800" b="1" dirty="0">
                <a:latin typeface="Book Antiqua" panose="02040602050305030304" pitchFamily="18" charset="0"/>
              </a:rPr>
              <a:t>7. D  PRINT</a:t>
            </a:r>
            <a:endParaRPr lang="en-IN" sz="2800" b="1" dirty="0">
              <a:latin typeface="Book Antiqua" panose="02040602050305030304" pitchFamily="18" charset="0"/>
            </a:endParaRPr>
          </a:p>
        </p:txBody>
      </p:sp>
      <p:sp>
        <p:nvSpPr>
          <p:cNvPr id="26" name="TextBox 25">
            <a:extLst>
              <a:ext uri="{FF2B5EF4-FFF2-40B4-BE49-F238E27FC236}">
                <a16:creationId xmlns:a16="http://schemas.microsoft.com/office/drawing/2014/main" id="{8CB876CC-D1D3-A6EF-35F3-DB0F19D0EF80}"/>
              </a:ext>
            </a:extLst>
          </p:cNvPr>
          <p:cNvSpPr txBox="1"/>
          <p:nvPr/>
        </p:nvSpPr>
        <p:spPr>
          <a:xfrm>
            <a:off x="4716241" y="3339104"/>
            <a:ext cx="3496470" cy="523220"/>
          </a:xfrm>
          <a:prstGeom prst="rect">
            <a:avLst/>
          </a:prstGeom>
          <a:noFill/>
        </p:spPr>
        <p:txBody>
          <a:bodyPr wrap="none" rtlCol="0">
            <a:spAutoFit/>
          </a:bodyPr>
          <a:lstStyle/>
          <a:p>
            <a:r>
              <a:rPr lang="en-US" sz="2800" b="1" dirty="0">
                <a:latin typeface="Book Antiqua" panose="02040602050305030304" pitchFamily="18" charset="0"/>
              </a:rPr>
              <a:t>8. +  POP and PUSH</a:t>
            </a:r>
            <a:endParaRPr lang="en-IN" sz="2800" b="1" dirty="0">
              <a:latin typeface="Book Antiqua" panose="02040602050305030304" pitchFamily="18" charset="0"/>
            </a:endParaRPr>
          </a:p>
        </p:txBody>
      </p:sp>
      <p:sp>
        <p:nvSpPr>
          <p:cNvPr id="27" name="Rectangle 26">
            <a:extLst>
              <a:ext uri="{FF2B5EF4-FFF2-40B4-BE49-F238E27FC236}">
                <a16:creationId xmlns:a16="http://schemas.microsoft.com/office/drawing/2014/main" id="{84B456C2-D8EC-F74D-B629-B88FB9E54262}"/>
              </a:ext>
            </a:extLst>
          </p:cNvPr>
          <p:cNvSpPr/>
          <p:nvPr/>
        </p:nvSpPr>
        <p:spPr>
          <a:xfrm>
            <a:off x="8229469" y="333910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8" name="TextBox 27">
            <a:extLst>
              <a:ext uri="{FF2B5EF4-FFF2-40B4-BE49-F238E27FC236}">
                <a16:creationId xmlns:a16="http://schemas.microsoft.com/office/drawing/2014/main" id="{39B716E3-A947-8555-DE28-203187A9F02C}"/>
              </a:ext>
            </a:extLst>
          </p:cNvPr>
          <p:cNvSpPr txBox="1"/>
          <p:nvPr/>
        </p:nvSpPr>
        <p:spPr>
          <a:xfrm>
            <a:off x="5479742" y="3956091"/>
            <a:ext cx="2180405" cy="523220"/>
          </a:xfrm>
          <a:prstGeom prst="rect">
            <a:avLst/>
          </a:prstGeom>
          <a:noFill/>
        </p:spPr>
        <p:txBody>
          <a:bodyPr wrap="none" rtlCol="0">
            <a:spAutoFit/>
          </a:bodyPr>
          <a:lstStyle/>
          <a:p>
            <a:r>
              <a:rPr lang="en-US" sz="2800" b="1" dirty="0">
                <a:latin typeface="Book Antiqua" panose="02040602050305030304" pitchFamily="18" charset="0"/>
              </a:rPr>
              <a:t>9. E  PRINT</a:t>
            </a:r>
            <a:endParaRPr lang="en-IN" sz="2800" b="1" dirty="0">
              <a:latin typeface="Book Antiqua" panose="02040602050305030304" pitchFamily="18" charset="0"/>
            </a:endParaRPr>
          </a:p>
        </p:txBody>
      </p:sp>
      <p:sp>
        <p:nvSpPr>
          <p:cNvPr id="29" name="TextBox 28">
            <a:extLst>
              <a:ext uri="{FF2B5EF4-FFF2-40B4-BE49-F238E27FC236}">
                <a16:creationId xmlns:a16="http://schemas.microsoft.com/office/drawing/2014/main" id="{01EA6931-07C1-FF15-AEF3-B99391928ECC}"/>
              </a:ext>
            </a:extLst>
          </p:cNvPr>
          <p:cNvSpPr txBox="1"/>
          <p:nvPr/>
        </p:nvSpPr>
        <p:spPr>
          <a:xfrm>
            <a:off x="5374273" y="4589498"/>
            <a:ext cx="2138727" cy="523220"/>
          </a:xfrm>
          <a:prstGeom prst="rect">
            <a:avLst/>
          </a:prstGeom>
          <a:noFill/>
        </p:spPr>
        <p:txBody>
          <a:bodyPr wrap="none" rtlCol="0">
            <a:spAutoFit/>
          </a:bodyPr>
          <a:lstStyle/>
          <a:p>
            <a:r>
              <a:rPr lang="en-US" sz="2800" b="1" dirty="0">
                <a:latin typeface="Book Antiqua" panose="02040602050305030304" pitchFamily="18" charset="0"/>
              </a:rPr>
              <a:t>10. |  PUSH</a:t>
            </a:r>
            <a:endParaRPr lang="en-IN" sz="2800" b="1" dirty="0">
              <a:latin typeface="Book Antiqua" panose="02040602050305030304" pitchFamily="18" charset="0"/>
            </a:endParaRPr>
          </a:p>
        </p:txBody>
      </p:sp>
      <p:sp>
        <p:nvSpPr>
          <p:cNvPr id="30" name="Rectangle 29">
            <a:extLst>
              <a:ext uri="{FF2B5EF4-FFF2-40B4-BE49-F238E27FC236}">
                <a16:creationId xmlns:a16="http://schemas.microsoft.com/office/drawing/2014/main" id="{8EA08C86-BD1C-A653-67AD-34C9BC2F7B1E}"/>
              </a:ext>
            </a:extLst>
          </p:cNvPr>
          <p:cNvSpPr/>
          <p:nvPr/>
        </p:nvSpPr>
        <p:spPr>
          <a:xfrm>
            <a:off x="7739936" y="510595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1" name="Rectangle 30">
            <a:extLst>
              <a:ext uri="{FF2B5EF4-FFF2-40B4-BE49-F238E27FC236}">
                <a16:creationId xmlns:a16="http://schemas.microsoft.com/office/drawing/2014/main" id="{9EE26020-2BEC-D608-5290-FA28AFD2A2B4}"/>
              </a:ext>
            </a:extLst>
          </p:cNvPr>
          <p:cNvSpPr/>
          <p:nvPr/>
        </p:nvSpPr>
        <p:spPr>
          <a:xfrm>
            <a:off x="7737351" y="461990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2" name="TextBox 31">
            <a:extLst>
              <a:ext uri="{FF2B5EF4-FFF2-40B4-BE49-F238E27FC236}">
                <a16:creationId xmlns:a16="http://schemas.microsoft.com/office/drawing/2014/main" id="{899B5884-6375-6C36-B506-68EF0F359220}"/>
              </a:ext>
            </a:extLst>
          </p:cNvPr>
          <p:cNvSpPr txBox="1"/>
          <p:nvPr/>
        </p:nvSpPr>
        <p:spPr>
          <a:xfrm>
            <a:off x="9191598" y="4480562"/>
            <a:ext cx="2279791" cy="523220"/>
          </a:xfrm>
          <a:prstGeom prst="rect">
            <a:avLst/>
          </a:prstGeom>
          <a:noFill/>
        </p:spPr>
        <p:txBody>
          <a:bodyPr wrap="none" rtlCol="0">
            <a:spAutoFit/>
          </a:bodyPr>
          <a:lstStyle/>
          <a:p>
            <a:r>
              <a:rPr lang="en-US" sz="2800" b="1" dirty="0">
                <a:latin typeface="Book Antiqua" panose="02040602050305030304" pitchFamily="18" charset="0"/>
              </a:rPr>
              <a:t>11. F  PRINT</a:t>
            </a:r>
            <a:endParaRPr lang="en-IN" sz="2800" b="1" dirty="0">
              <a:latin typeface="Book Antiqua" panose="02040602050305030304" pitchFamily="18" charset="0"/>
            </a:endParaRPr>
          </a:p>
        </p:txBody>
      </p:sp>
    </p:spTree>
    <p:extLst>
      <p:ext uri="{BB962C8B-B14F-4D97-AF65-F5344CB8AC3E}">
        <p14:creationId xmlns:p14="http://schemas.microsoft.com/office/powerpoint/2010/main" val="269722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randombar(horizontal)">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randombar(horizontal)">
                                      <p:cBhvr>
                                        <p:cTn id="25" dur="500"/>
                                        <p:tgtEl>
                                          <p:spTgt spid="20"/>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randombar(horizontal)">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randombar(horizontal)">
                                      <p:cBhvr>
                                        <p:cTn id="33" dur="500"/>
                                        <p:tgtEl>
                                          <p:spTgt spid="22"/>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randombar(horizontal)">
                                      <p:cBhvr>
                                        <p:cTn id="38" dur="500"/>
                                        <p:tgtEl>
                                          <p:spTgt spid="23"/>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randombar(horizontal)">
                                      <p:cBhvr>
                                        <p:cTn id="41" dur="500"/>
                                        <p:tgtEl>
                                          <p:spTgt spid="24"/>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randombar(horizontal)">
                                      <p:cBhvr>
                                        <p:cTn id="46" dur="500"/>
                                        <p:tgtEl>
                                          <p:spTgt spid="25"/>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randombar(horizontal)">
                                      <p:cBhvr>
                                        <p:cTn id="51" dur="500"/>
                                        <p:tgtEl>
                                          <p:spTgt spid="26"/>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randombar(horizontal)">
                                      <p:cBhvr>
                                        <p:cTn id="54" dur="500"/>
                                        <p:tgtEl>
                                          <p:spTgt spid="27"/>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randombar(horizontal)">
                                      <p:cBhvr>
                                        <p:cTn id="59" dur="500"/>
                                        <p:tgtEl>
                                          <p:spTgt spid="28"/>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grpId="0" nodeType="click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randombar(horizontal)">
                                      <p:cBhvr>
                                        <p:cTn id="64" dur="500"/>
                                        <p:tgtEl>
                                          <p:spTgt spid="29"/>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randombar(horizontal)">
                                      <p:cBhvr>
                                        <p:cTn id="67" dur="500"/>
                                        <p:tgtEl>
                                          <p:spTgt spid="30"/>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randombar(horizontal)">
                                      <p:cBhvr>
                                        <p:cTn id="70" dur="500"/>
                                        <p:tgtEl>
                                          <p:spTgt spid="31"/>
                                        </p:tgtEl>
                                      </p:cBhvr>
                                    </p:animEffect>
                                  </p:childTnLst>
                                </p:cTn>
                              </p:par>
                            </p:childTnLst>
                          </p:cTn>
                        </p:par>
                      </p:childTnLst>
                    </p:cTn>
                  </p:par>
                  <p:par>
                    <p:cTn id="71" fill="hold">
                      <p:stCondLst>
                        <p:cond delay="indefinite"/>
                      </p:stCondLst>
                      <p:childTnLst>
                        <p:par>
                          <p:cTn id="72" fill="hold">
                            <p:stCondLst>
                              <p:cond delay="0"/>
                            </p:stCondLst>
                            <p:childTnLst>
                              <p:par>
                                <p:cTn id="73" presetID="14" presetClass="entr" presetSubtype="10" fill="hold" grpId="0" nodeType="click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randombar(horizontal)">
                                      <p:cBhvr>
                                        <p:cTn id="75" dur="500"/>
                                        <p:tgtEl>
                                          <p:spTgt spid="32"/>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randombar(horizontal)">
                                      <p:cBhvr>
                                        <p:cTn id="8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P spid="19" grpId="0"/>
      <p:bldP spid="20" grpId="0"/>
      <p:bldP spid="21" grpId="0" animBg="1"/>
      <p:bldP spid="22" grpId="0"/>
      <p:bldP spid="23" grpId="0"/>
      <p:bldP spid="24" grpId="0" animBg="1"/>
      <p:bldP spid="25" grpId="0"/>
      <p:bldP spid="26" grpId="0"/>
      <p:bldP spid="27" grpId="0" animBg="1"/>
      <p:bldP spid="28" grpId="0"/>
      <p:bldP spid="29" grpId="0"/>
      <p:bldP spid="30" grpId="0" animBg="1"/>
      <p:bldP spid="31" grpId="0" animBg="1"/>
      <p:bldP spid="3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AA24D51-3E42-86D7-7665-00240C639020}"/>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39D13A6B-BFF3-0546-4D31-F0C4E52A1482}"/>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39ABDFA2-3912-AFBD-204F-2586532A9804}"/>
              </a:ext>
            </a:extLst>
          </p:cNvPr>
          <p:cNvSpPr>
            <a:spLocks noGrp="1"/>
          </p:cNvSpPr>
          <p:nvPr>
            <p:ph type="sldNum" sz="quarter" idx="12"/>
          </p:nvPr>
        </p:nvSpPr>
        <p:spPr/>
        <p:txBody>
          <a:bodyPr/>
          <a:lstStyle/>
          <a:p>
            <a:fld id="{294A09A9-5501-47C1-A89A-A340965A2BE2}" type="slidenum">
              <a:rPr lang="en-US" smtClean="0"/>
              <a:pPr/>
              <a:t>61</a:t>
            </a:fld>
            <a:endParaRPr lang="en-US" dirty="0"/>
          </a:p>
        </p:txBody>
      </p:sp>
      <p:sp>
        <p:nvSpPr>
          <p:cNvPr id="6" name="TextBox 5">
            <a:extLst>
              <a:ext uri="{FF2B5EF4-FFF2-40B4-BE49-F238E27FC236}">
                <a16:creationId xmlns:a16="http://schemas.microsoft.com/office/drawing/2014/main" id="{60D0D010-85B2-9A05-9DEF-486B21180E4B}"/>
              </a:ext>
            </a:extLst>
          </p:cNvPr>
          <p:cNvSpPr txBox="1"/>
          <p:nvPr/>
        </p:nvSpPr>
        <p:spPr>
          <a:xfrm>
            <a:off x="751626" y="522423"/>
            <a:ext cx="4366901"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A$B*C-D+E|F|(G+H)</a:t>
            </a:r>
            <a:endParaRPr lang="en-IN" sz="3200" b="1" dirty="0">
              <a:solidFill>
                <a:srgbClr val="7030A0"/>
              </a:solidFill>
              <a:latin typeface="Book Antiqua" panose="02040602050305030304" pitchFamily="18" charset="0"/>
            </a:endParaRPr>
          </a:p>
        </p:txBody>
      </p:sp>
      <p:sp>
        <p:nvSpPr>
          <p:cNvPr id="7" name="TextBox 6">
            <a:extLst>
              <a:ext uri="{FF2B5EF4-FFF2-40B4-BE49-F238E27FC236}">
                <a16:creationId xmlns:a16="http://schemas.microsoft.com/office/drawing/2014/main" id="{50659606-D79A-4B66-549E-C8431E4405D4}"/>
              </a:ext>
            </a:extLst>
          </p:cNvPr>
          <p:cNvSpPr txBox="1"/>
          <p:nvPr/>
        </p:nvSpPr>
        <p:spPr>
          <a:xfrm>
            <a:off x="5928684" y="456830"/>
            <a:ext cx="4269675" cy="553998"/>
          </a:xfrm>
          <a:prstGeom prst="rect">
            <a:avLst/>
          </a:prstGeom>
          <a:noFill/>
        </p:spPr>
        <p:txBody>
          <a:bodyPr wrap="square" rtlCol="0">
            <a:spAutoFit/>
          </a:bodyPr>
          <a:lstStyle/>
          <a:p>
            <a:r>
              <a:rPr lang="en-US" sz="3000" b="1" dirty="0">
                <a:solidFill>
                  <a:srgbClr val="C00000"/>
                </a:solidFill>
                <a:latin typeface="Book Antiqua" panose="02040602050305030304" pitchFamily="18" charset="0"/>
              </a:rPr>
              <a:t>AB$C*D-EF|GH+|+</a:t>
            </a:r>
            <a:endParaRPr lang="en-IN" sz="3000" b="1" dirty="0">
              <a:solidFill>
                <a:srgbClr val="C00000"/>
              </a:solidFill>
              <a:latin typeface="Book Antiqua" panose="02040602050305030304" pitchFamily="18" charset="0"/>
            </a:endParaRPr>
          </a:p>
        </p:txBody>
      </p:sp>
      <p:sp>
        <p:nvSpPr>
          <p:cNvPr id="8" name="TextBox 7">
            <a:extLst>
              <a:ext uri="{FF2B5EF4-FFF2-40B4-BE49-F238E27FC236}">
                <a16:creationId xmlns:a16="http://schemas.microsoft.com/office/drawing/2014/main" id="{3BA13BE3-D7F3-247D-A2D4-390BC80778E2}"/>
              </a:ext>
            </a:extLst>
          </p:cNvPr>
          <p:cNvSpPr txBox="1"/>
          <p:nvPr/>
        </p:nvSpPr>
        <p:spPr>
          <a:xfrm>
            <a:off x="886443" y="1715670"/>
            <a:ext cx="3676006" cy="523220"/>
          </a:xfrm>
          <a:prstGeom prst="rect">
            <a:avLst/>
          </a:prstGeom>
          <a:noFill/>
        </p:spPr>
        <p:txBody>
          <a:bodyPr wrap="none" rtlCol="0">
            <a:spAutoFit/>
          </a:bodyPr>
          <a:lstStyle/>
          <a:p>
            <a:r>
              <a:rPr lang="en-US" sz="2800" b="1" dirty="0">
                <a:latin typeface="Book Antiqua" panose="02040602050305030304" pitchFamily="18" charset="0"/>
              </a:rPr>
              <a:t>10. |  POP and PUSH</a:t>
            </a:r>
            <a:endParaRPr lang="en-IN" sz="2800" b="1" dirty="0">
              <a:latin typeface="Book Antiqua" panose="02040602050305030304" pitchFamily="18" charset="0"/>
            </a:endParaRPr>
          </a:p>
        </p:txBody>
      </p:sp>
      <p:sp>
        <p:nvSpPr>
          <p:cNvPr id="9" name="Rectangle 8">
            <a:extLst>
              <a:ext uri="{FF2B5EF4-FFF2-40B4-BE49-F238E27FC236}">
                <a16:creationId xmlns:a16="http://schemas.microsoft.com/office/drawing/2014/main" id="{4FB311F2-10D0-F316-F53A-F70FBA1AD208}"/>
              </a:ext>
            </a:extLst>
          </p:cNvPr>
          <p:cNvSpPr/>
          <p:nvPr/>
        </p:nvSpPr>
        <p:spPr>
          <a:xfrm>
            <a:off x="3735522" y="275967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0" name="Rectangle 9">
            <a:extLst>
              <a:ext uri="{FF2B5EF4-FFF2-40B4-BE49-F238E27FC236}">
                <a16:creationId xmlns:a16="http://schemas.microsoft.com/office/drawing/2014/main" id="{8D8D2142-D2EC-3B38-4912-E6F762CC737B}"/>
              </a:ext>
            </a:extLst>
          </p:cNvPr>
          <p:cNvSpPr/>
          <p:nvPr/>
        </p:nvSpPr>
        <p:spPr>
          <a:xfrm>
            <a:off x="3732937" y="227361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1" name="TextBox 10">
            <a:extLst>
              <a:ext uri="{FF2B5EF4-FFF2-40B4-BE49-F238E27FC236}">
                <a16:creationId xmlns:a16="http://schemas.microsoft.com/office/drawing/2014/main" id="{E02DDAA9-778A-554B-A778-E3A3DBDB1DB8}"/>
              </a:ext>
            </a:extLst>
          </p:cNvPr>
          <p:cNvSpPr txBox="1"/>
          <p:nvPr/>
        </p:nvSpPr>
        <p:spPr>
          <a:xfrm>
            <a:off x="1029512" y="3421979"/>
            <a:ext cx="1951175" cy="523220"/>
          </a:xfrm>
          <a:prstGeom prst="rect">
            <a:avLst/>
          </a:prstGeom>
          <a:noFill/>
        </p:spPr>
        <p:txBody>
          <a:bodyPr wrap="none" rtlCol="0">
            <a:spAutoFit/>
          </a:bodyPr>
          <a:lstStyle/>
          <a:p>
            <a:r>
              <a:rPr lang="en-US" sz="2800" b="1" dirty="0">
                <a:latin typeface="Book Antiqua" panose="02040602050305030304" pitchFamily="18" charset="0"/>
              </a:rPr>
              <a:t>11. ( PUSH</a:t>
            </a:r>
            <a:endParaRPr lang="en-IN" sz="2800" b="1" dirty="0">
              <a:latin typeface="Book Antiqua" panose="02040602050305030304" pitchFamily="18" charset="0"/>
            </a:endParaRPr>
          </a:p>
        </p:txBody>
      </p:sp>
      <p:sp>
        <p:nvSpPr>
          <p:cNvPr id="12" name="Rectangle 11">
            <a:extLst>
              <a:ext uri="{FF2B5EF4-FFF2-40B4-BE49-F238E27FC236}">
                <a16:creationId xmlns:a16="http://schemas.microsoft.com/office/drawing/2014/main" id="{513B328F-8505-2854-3160-6782F1A0805E}"/>
              </a:ext>
            </a:extLst>
          </p:cNvPr>
          <p:cNvSpPr/>
          <p:nvPr/>
        </p:nvSpPr>
        <p:spPr>
          <a:xfrm>
            <a:off x="3008458" y="443125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3" name="Rectangle 12">
            <a:extLst>
              <a:ext uri="{FF2B5EF4-FFF2-40B4-BE49-F238E27FC236}">
                <a16:creationId xmlns:a16="http://schemas.microsoft.com/office/drawing/2014/main" id="{952FC260-A156-D62A-92A1-DCF2FB1FE78B}"/>
              </a:ext>
            </a:extLst>
          </p:cNvPr>
          <p:cNvSpPr/>
          <p:nvPr/>
        </p:nvSpPr>
        <p:spPr>
          <a:xfrm>
            <a:off x="3005873" y="394519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4" name="Rectangle 13">
            <a:extLst>
              <a:ext uri="{FF2B5EF4-FFF2-40B4-BE49-F238E27FC236}">
                <a16:creationId xmlns:a16="http://schemas.microsoft.com/office/drawing/2014/main" id="{BCD687EA-2A65-C952-EC26-A4E5A9E5C350}"/>
              </a:ext>
            </a:extLst>
          </p:cNvPr>
          <p:cNvSpPr/>
          <p:nvPr/>
        </p:nvSpPr>
        <p:spPr>
          <a:xfrm>
            <a:off x="3005873" y="348874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5" name="TextBox 14">
            <a:extLst>
              <a:ext uri="{FF2B5EF4-FFF2-40B4-BE49-F238E27FC236}">
                <a16:creationId xmlns:a16="http://schemas.microsoft.com/office/drawing/2014/main" id="{AF1068B9-1616-6804-E007-82C2ACB2ED43}"/>
              </a:ext>
            </a:extLst>
          </p:cNvPr>
          <p:cNvSpPr txBox="1"/>
          <p:nvPr/>
        </p:nvSpPr>
        <p:spPr>
          <a:xfrm>
            <a:off x="1042401" y="5093560"/>
            <a:ext cx="2359941" cy="523220"/>
          </a:xfrm>
          <a:prstGeom prst="rect">
            <a:avLst/>
          </a:prstGeom>
          <a:noFill/>
        </p:spPr>
        <p:txBody>
          <a:bodyPr wrap="none" rtlCol="0">
            <a:spAutoFit/>
          </a:bodyPr>
          <a:lstStyle/>
          <a:p>
            <a:r>
              <a:rPr lang="en-US" sz="2800" b="1" dirty="0">
                <a:latin typeface="Book Antiqua" panose="02040602050305030304" pitchFamily="18" charset="0"/>
              </a:rPr>
              <a:t>12. G  PRINT</a:t>
            </a:r>
            <a:endParaRPr lang="en-IN" sz="2800" b="1" dirty="0">
              <a:latin typeface="Book Antiqua" panose="02040602050305030304" pitchFamily="18" charset="0"/>
            </a:endParaRPr>
          </a:p>
        </p:txBody>
      </p:sp>
      <p:sp>
        <p:nvSpPr>
          <p:cNvPr id="16" name="TextBox 15">
            <a:extLst>
              <a:ext uri="{FF2B5EF4-FFF2-40B4-BE49-F238E27FC236}">
                <a16:creationId xmlns:a16="http://schemas.microsoft.com/office/drawing/2014/main" id="{23F7FB6E-5A37-AD57-8253-8AEEE5DB4A49}"/>
              </a:ext>
            </a:extLst>
          </p:cNvPr>
          <p:cNvSpPr txBox="1"/>
          <p:nvPr/>
        </p:nvSpPr>
        <p:spPr>
          <a:xfrm>
            <a:off x="4904826" y="1635444"/>
            <a:ext cx="2048959" cy="523220"/>
          </a:xfrm>
          <a:prstGeom prst="rect">
            <a:avLst/>
          </a:prstGeom>
          <a:noFill/>
        </p:spPr>
        <p:txBody>
          <a:bodyPr wrap="none" rtlCol="0">
            <a:spAutoFit/>
          </a:bodyPr>
          <a:lstStyle/>
          <a:p>
            <a:r>
              <a:rPr lang="en-US" sz="2800" b="1" dirty="0">
                <a:latin typeface="Book Antiqua" panose="02040602050305030304" pitchFamily="18" charset="0"/>
              </a:rPr>
              <a:t>12. + PUSH</a:t>
            </a:r>
            <a:endParaRPr lang="en-IN" sz="2800" b="1" dirty="0">
              <a:latin typeface="Book Antiqua" panose="02040602050305030304" pitchFamily="18" charset="0"/>
            </a:endParaRPr>
          </a:p>
        </p:txBody>
      </p:sp>
      <p:sp>
        <p:nvSpPr>
          <p:cNvPr id="17" name="Rectangle 16">
            <a:extLst>
              <a:ext uri="{FF2B5EF4-FFF2-40B4-BE49-F238E27FC236}">
                <a16:creationId xmlns:a16="http://schemas.microsoft.com/office/drawing/2014/main" id="{62498B73-B495-9B8B-98BC-A6E77507BE9C}"/>
              </a:ext>
            </a:extLst>
          </p:cNvPr>
          <p:cNvSpPr/>
          <p:nvPr/>
        </p:nvSpPr>
        <p:spPr>
          <a:xfrm>
            <a:off x="6883772" y="264471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8" name="Rectangle 17">
            <a:extLst>
              <a:ext uri="{FF2B5EF4-FFF2-40B4-BE49-F238E27FC236}">
                <a16:creationId xmlns:a16="http://schemas.microsoft.com/office/drawing/2014/main" id="{9E8EBB91-F382-E1E2-3AF0-14530D82E3FF}"/>
              </a:ext>
            </a:extLst>
          </p:cNvPr>
          <p:cNvSpPr/>
          <p:nvPr/>
        </p:nvSpPr>
        <p:spPr>
          <a:xfrm>
            <a:off x="6881187" y="215866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9" name="Rectangle 18">
            <a:extLst>
              <a:ext uri="{FF2B5EF4-FFF2-40B4-BE49-F238E27FC236}">
                <a16:creationId xmlns:a16="http://schemas.microsoft.com/office/drawing/2014/main" id="{D398F6B7-D685-D46F-253E-B06C7FA22CF8}"/>
              </a:ext>
            </a:extLst>
          </p:cNvPr>
          <p:cNvSpPr/>
          <p:nvPr/>
        </p:nvSpPr>
        <p:spPr>
          <a:xfrm>
            <a:off x="6881187" y="170221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0" name="Rectangle 19">
            <a:extLst>
              <a:ext uri="{FF2B5EF4-FFF2-40B4-BE49-F238E27FC236}">
                <a16:creationId xmlns:a16="http://schemas.microsoft.com/office/drawing/2014/main" id="{961E6A51-24EE-0CCC-D28C-3C4BE06DE6DC}"/>
              </a:ext>
            </a:extLst>
          </p:cNvPr>
          <p:cNvSpPr/>
          <p:nvPr/>
        </p:nvSpPr>
        <p:spPr>
          <a:xfrm>
            <a:off x="6881186" y="122961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1" name="TextBox 20">
            <a:extLst>
              <a:ext uri="{FF2B5EF4-FFF2-40B4-BE49-F238E27FC236}">
                <a16:creationId xmlns:a16="http://schemas.microsoft.com/office/drawing/2014/main" id="{88DD4072-3F1F-F657-2C2C-E51CFE437102}"/>
              </a:ext>
            </a:extLst>
          </p:cNvPr>
          <p:cNvSpPr txBox="1"/>
          <p:nvPr/>
        </p:nvSpPr>
        <p:spPr>
          <a:xfrm>
            <a:off x="4904826" y="3259252"/>
            <a:ext cx="2359941" cy="523220"/>
          </a:xfrm>
          <a:prstGeom prst="rect">
            <a:avLst/>
          </a:prstGeom>
          <a:noFill/>
        </p:spPr>
        <p:txBody>
          <a:bodyPr wrap="none" rtlCol="0">
            <a:spAutoFit/>
          </a:bodyPr>
          <a:lstStyle/>
          <a:p>
            <a:r>
              <a:rPr lang="en-US" sz="2800" b="1" dirty="0">
                <a:latin typeface="Book Antiqua" panose="02040602050305030304" pitchFamily="18" charset="0"/>
              </a:rPr>
              <a:t>13. H  PRINT</a:t>
            </a:r>
            <a:endParaRPr lang="en-IN" sz="2800" b="1" dirty="0">
              <a:latin typeface="Book Antiqua" panose="02040602050305030304" pitchFamily="18" charset="0"/>
            </a:endParaRPr>
          </a:p>
        </p:txBody>
      </p:sp>
      <p:sp>
        <p:nvSpPr>
          <p:cNvPr id="22" name="TextBox 21">
            <a:extLst>
              <a:ext uri="{FF2B5EF4-FFF2-40B4-BE49-F238E27FC236}">
                <a16:creationId xmlns:a16="http://schemas.microsoft.com/office/drawing/2014/main" id="{C7C76655-2E61-2B40-DBA2-021019087B9A}"/>
              </a:ext>
            </a:extLst>
          </p:cNvPr>
          <p:cNvSpPr txBox="1"/>
          <p:nvPr/>
        </p:nvSpPr>
        <p:spPr>
          <a:xfrm>
            <a:off x="4977805" y="3964404"/>
            <a:ext cx="1672253" cy="523220"/>
          </a:xfrm>
          <a:prstGeom prst="rect">
            <a:avLst/>
          </a:prstGeom>
          <a:noFill/>
        </p:spPr>
        <p:txBody>
          <a:bodyPr wrap="none" rtlCol="0">
            <a:spAutoFit/>
          </a:bodyPr>
          <a:lstStyle/>
          <a:p>
            <a:r>
              <a:rPr lang="en-US" sz="2800" b="1" dirty="0">
                <a:latin typeface="Book Antiqua" panose="02040602050305030304" pitchFamily="18" charset="0"/>
              </a:rPr>
              <a:t>14. ) POP</a:t>
            </a:r>
            <a:endParaRPr lang="en-IN" sz="2800" b="1" dirty="0">
              <a:latin typeface="Book Antiqua" panose="02040602050305030304" pitchFamily="18" charset="0"/>
            </a:endParaRPr>
          </a:p>
        </p:txBody>
      </p:sp>
      <p:sp>
        <p:nvSpPr>
          <p:cNvPr id="23" name="Rectangle 22">
            <a:extLst>
              <a:ext uri="{FF2B5EF4-FFF2-40B4-BE49-F238E27FC236}">
                <a16:creationId xmlns:a16="http://schemas.microsoft.com/office/drawing/2014/main" id="{70C6FAC4-7F73-A47B-E233-C36B9D5D1F5E}"/>
              </a:ext>
            </a:extLst>
          </p:cNvPr>
          <p:cNvSpPr/>
          <p:nvPr/>
        </p:nvSpPr>
        <p:spPr>
          <a:xfrm>
            <a:off x="6890214" y="452924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4" name="Rectangle 23">
            <a:extLst>
              <a:ext uri="{FF2B5EF4-FFF2-40B4-BE49-F238E27FC236}">
                <a16:creationId xmlns:a16="http://schemas.microsoft.com/office/drawing/2014/main" id="{B8C9B3BD-0118-BC9F-19E3-18703B477EDC}"/>
              </a:ext>
            </a:extLst>
          </p:cNvPr>
          <p:cNvSpPr/>
          <p:nvPr/>
        </p:nvSpPr>
        <p:spPr>
          <a:xfrm>
            <a:off x="6887629" y="404318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5" name="TextBox 24">
            <a:extLst>
              <a:ext uri="{FF2B5EF4-FFF2-40B4-BE49-F238E27FC236}">
                <a16:creationId xmlns:a16="http://schemas.microsoft.com/office/drawing/2014/main" id="{85A4B946-4830-DC5A-47B4-CA409DF915AE}"/>
              </a:ext>
            </a:extLst>
          </p:cNvPr>
          <p:cNvSpPr txBox="1"/>
          <p:nvPr/>
        </p:nvSpPr>
        <p:spPr>
          <a:xfrm>
            <a:off x="4904826" y="5269292"/>
            <a:ext cx="6160661" cy="523220"/>
          </a:xfrm>
          <a:prstGeom prst="rect">
            <a:avLst/>
          </a:prstGeom>
          <a:noFill/>
        </p:spPr>
        <p:txBody>
          <a:bodyPr wrap="none" rtlCol="0">
            <a:spAutoFit/>
          </a:bodyPr>
          <a:lstStyle/>
          <a:p>
            <a:r>
              <a:rPr lang="en-US" sz="2800" b="1" dirty="0">
                <a:latin typeface="Book Antiqua" panose="02040602050305030304" pitchFamily="18" charset="0"/>
              </a:rPr>
              <a:t>15. POP ALL RESIDUAL SYMBOLS</a:t>
            </a:r>
            <a:endParaRPr lang="en-IN" sz="2800" b="1" dirty="0">
              <a:latin typeface="Book Antiqua" panose="02040602050305030304" pitchFamily="18" charset="0"/>
            </a:endParaRPr>
          </a:p>
        </p:txBody>
      </p:sp>
    </p:spTree>
    <p:extLst>
      <p:ext uri="{BB962C8B-B14F-4D97-AF65-F5344CB8AC3E}">
        <p14:creationId xmlns:p14="http://schemas.microsoft.com/office/powerpoint/2010/main" val="332597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randombar(horizontal)">
                                      <p:cBhvr>
                                        <p:cTn id="18" dur="500"/>
                                        <p:tgtEl>
                                          <p:spTgt spid="11"/>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randombar(horizontal)">
                                      <p:cBhvr>
                                        <p:cTn id="21" dur="500"/>
                                        <p:tgtEl>
                                          <p:spTgt spid="12"/>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randombar(horizontal)">
                                      <p:cBhvr>
                                        <p:cTn id="24" dur="500"/>
                                        <p:tgtEl>
                                          <p:spTgt spid="13"/>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randombar(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randombar(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randombar(horizontal)">
                                      <p:cBhvr>
                                        <p:cTn id="37" dur="500"/>
                                        <p:tgtEl>
                                          <p:spTgt spid="17"/>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randombar(horizontal)">
                                      <p:cBhvr>
                                        <p:cTn id="40" dur="500"/>
                                        <p:tgtEl>
                                          <p:spTgt spid="18"/>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randombar(horizontal)">
                                      <p:cBhvr>
                                        <p:cTn id="46" dur="500"/>
                                        <p:tgtEl>
                                          <p:spTgt spid="20"/>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randombar(horizontal)">
                                      <p:cBhvr>
                                        <p:cTn id="49" dur="5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randombar(horizontal)">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randombar(horizontal)">
                                      <p:cBhvr>
                                        <p:cTn id="59" dur="500"/>
                                        <p:tgtEl>
                                          <p:spTgt spid="24"/>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randombar(horizontal)">
                                      <p:cBhvr>
                                        <p:cTn id="62" dur="500"/>
                                        <p:tgtEl>
                                          <p:spTgt spid="23"/>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randombar(horizontal)">
                                      <p:cBhvr>
                                        <p:cTn id="65" dur="500"/>
                                        <p:tgtEl>
                                          <p:spTgt spid="22"/>
                                        </p:tgtEl>
                                      </p:cBhvr>
                                    </p:animEffect>
                                  </p:childTnLst>
                                </p:cTn>
                              </p:par>
                            </p:childTnLst>
                          </p:cTn>
                        </p:par>
                      </p:childTnLst>
                    </p:cTn>
                  </p:par>
                  <p:par>
                    <p:cTn id="66" fill="hold">
                      <p:stCondLst>
                        <p:cond delay="indefinite"/>
                      </p:stCondLst>
                      <p:childTnLst>
                        <p:par>
                          <p:cTn id="67" fill="hold">
                            <p:stCondLst>
                              <p:cond delay="0"/>
                            </p:stCondLst>
                            <p:childTnLst>
                              <p:par>
                                <p:cTn id="68" presetID="14" presetClass="entr" presetSubtype="10" fill="hold" grpId="0" nodeType="click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randombar(horizontal)">
                                      <p:cBhvr>
                                        <p:cTn id="70" dur="500"/>
                                        <p:tgtEl>
                                          <p:spTgt spid="25"/>
                                        </p:tgtEl>
                                      </p:cBhvr>
                                    </p:animEffect>
                                  </p:childTnLst>
                                </p:cTn>
                              </p:par>
                            </p:childTnLst>
                          </p:cTn>
                        </p:par>
                      </p:childTnLst>
                    </p:cTn>
                  </p:par>
                  <p:par>
                    <p:cTn id="71" fill="hold">
                      <p:stCondLst>
                        <p:cond delay="indefinite"/>
                      </p:stCondLst>
                      <p:childTnLst>
                        <p:par>
                          <p:cTn id="72" fill="hold">
                            <p:stCondLst>
                              <p:cond delay="0"/>
                            </p:stCondLst>
                            <p:childTnLst>
                              <p:par>
                                <p:cTn id="73" presetID="14" presetClass="entr" presetSubtype="10" fill="hold" grpId="0" nodeType="click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randombar(horizontal)">
                                      <p:cBhvr>
                                        <p:cTn id="7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animBg="1"/>
      <p:bldP spid="11" grpId="0"/>
      <p:bldP spid="12" grpId="0" animBg="1"/>
      <p:bldP spid="13" grpId="0" animBg="1"/>
      <p:bldP spid="14" grpId="0" animBg="1"/>
      <p:bldP spid="15" grpId="0"/>
      <p:bldP spid="16" grpId="0"/>
      <p:bldP spid="17" grpId="0" animBg="1"/>
      <p:bldP spid="18" grpId="0" animBg="1"/>
      <p:bldP spid="19" grpId="0" animBg="1"/>
      <p:bldP spid="20" grpId="0" animBg="1"/>
      <p:bldP spid="21" grpId="0"/>
      <p:bldP spid="22" grpId="0"/>
      <p:bldP spid="23" grpId="0" animBg="1"/>
      <p:bldP spid="24" grpId="0" animBg="1"/>
      <p:bldP spid="2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E1BD183-25C1-1E8E-3139-36B5B895E84D}"/>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9C3DA0C-1170-D6E1-E981-4F428E291F8E}"/>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DCC21C50-9419-B7CD-4A2B-F6587FB296DB}"/>
              </a:ext>
            </a:extLst>
          </p:cNvPr>
          <p:cNvSpPr>
            <a:spLocks noGrp="1"/>
          </p:cNvSpPr>
          <p:nvPr>
            <p:ph type="sldNum" sz="quarter" idx="12"/>
          </p:nvPr>
        </p:nvSpPr>
        <p:spPr/>
        <p:txBody>
          <a:bodyPr/>
          <a:lstStyle/>
          <a:p>
            <a:fld id="{294A09A9-5501-47C1-A89A-A340965A2BE2}" type="slidenum">
              <a:rPr lang="en-US" smtClean="0"/>
              <a:pPr/>
              <a:t>62</a:t>
            </a:fld>
            <a:endParaRPr lang="en-US" dirty="0"/>
          </a:p>
        </p:txBody>
      </p:sp>
      <p:sp>
        <p:nvSpPr>
          <p:cNvPr id="6" name="TextBox 5">
            <a:extLst>
              <a:ext uri="{FF2B5EF4-FFF2-40B4-BE49-F238E27FC236}">
                <a16:creationId xmlns:a16="http://schemas.microsoft.com/office/drawing/2014/main" id="{79AD13DC-FC90-62EA-3BAB-593EF5B438DD}"/>
              </a:ext>
            </a:extLst>
          </p:cNvPr>
          <p:cNvSpPr txBox="1"/>
          <p:nvPr/>
        </p:nvSpPr>
        <p:spPr>
          <a:xfrm>
            <a:off x="457200" y="653187"/>
            <a:ext cx="2710999"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A-B|(C*D$E)</a:t>
            </a:r>
            <a:endParaRPr lang="en-IN" sz="3200" b="1" dirty="0">
              <a:solidFill>
                <a:srgbClr val="7030A0"/>
              </a:solidFill>
              <a:latin typeface="Book Antiqua" panose="02040602050305030304" pitchFamily="18" charset="0"/>
            </a:endParaRPr>
          </a:p>
        </p:txBody>
      </p:sp>
      <p:sp>
        <p:nvSpPr>
          <p:cNvPr id="7" name="TextBox 6">
            <a:extLst>
              <a:ext uri="{FF2B5EF4-FFF2-40B4-BE49-F238E27FC236}">
                <a16:creationId xmlns:a16="http://schemas.microsoft.com/office/drawing/2014/main" id="{FCD522F3-501B-1316-8900-287B07B6A149}"/>
              </a:ext>
            </a:extLst>
          </p:cNvPr>
          <p:cNvSpPr txBox="1"/>
          <p:nvPr/>
        </p:nvSpPr>
        <p:spPr>
          <a:xfrm>
            <a:off x="3816209" y="466161"/>
            <a:ext cx="2299027"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ABCDE$*|-</a:t>
            </a:r>
            <a:endParaRPr lang="en-IN" sz="3000" b="1" dirty="0">
              <a:solidFill>
                <a:srgbClr val="C00000"/>
              </a:solidFill>
              <a:latin typeface="Book Antiqua" panose="02040602050305030304" pitchFamily="18" charset="0"/>
            </a:endParaRPr>
          </a:p>
        </p:txBody>
      </p:sp>
      <p:sp>
        <p:nvSpPr>
          <p:cNvPr id="8" name="TextBox 7">
            <a:extLst>
              <a:ext uri="{FF2B5EF4-FFF2-40B4-BE49-F238E27FC236}">
                <a16:creationId xmlns:a16="http://schemas.microsoft.com/office/drawing/2014/main" id="{565F2DFB-52BC-469D-567D-8DE1E4564552}"/>
              </a:ext>
            </a:extLst>
          </p:cNvPr>
          <p:cNvSpPr txBox="1"/>
          <p:nvPr/>
        </p:nvSpPr>
        <p:spPr>
          <a:xfrm>
            <a:off x="757259" y="1697355"/>
            <a:ext cx="2180405" cy="523220"/>
          </a:xfrm>
          <a:prstGeom prst="rect">
            <a:avLst/>
          </a:prstGeom>
          <a:noFill/>
        </p:spPr>
        <p:txBody>
          <a:bodyPr wrap="none" rtlCol="0">
            <a:spAutoFit/>
          </a:bodyPr>
          <a:lstStyle/>
          <a:p>
            <a:r>
              <a:rPr lang="en-US" sz="2800" b="1" dirty="0">
                <a:latin typeface="Book Antiqua" panose="02040602050305030304" pitchFamily="18" charset="0"/>
              </a:rPr>
              <a:t>1. A  PRINT</a:t>
            </a:r>
            <a:endParaRPr lang="en-IN" sz="2800" b="1" dirty="0">
              <a:latin typeface="Book Antiqua" panose="02040602050305030304" pitchFamily="18" charset="0"/>
            </a:endParaRPr>
          </a:p>
        </p:txBody>
      </p:sp>
      <p:sp>
        <p:nvSpPr>
          <p:cNvPr id="9" name="TextBox 8">
            <a:extLst>
              <a:ext uri="{FF2B5EF4-FFF2-40B4-BE49-F238E27FC236}">
                <a16:creationId xmlns:a16="http://schemas.microsoft.com/office/drawing/2014/main" id="{2D1858A2-1296-17B7-2BC2-E066C6FE9447}"/>
              </a:ext>
            </a:extLst>
          </p:cNvPr>
          <p:cNvSpPr txBox="1"/>
          <p:nvPr/>
        </p:nvSpPr>
        <p:spPr>
          <a:xfrm>
            <a:off x="749973" y="2465559"/>
            <a:ext cx="1861407" cy="523220"/>
          </a:xfrm>
          <a:prstGeom prst="rect">
            <a:avLst/>
          </a:prstGeom>
          <a:noFill/>
        </p:spPr>
        <p:txBody>
          <a:bodyPr wrap="none" rtlCol="0">
            <a:spAutoFit/>
          </a:bodyPr>
          <a:lstStyle/>
          <a:p>
            <a:r>
              <a:rPr lang="en-US" sz="2800" b="1" dirty="0">
                <a:latin typeface="Book Antiqua" panose="02040602050305030304" pitchFamily="18" charset="0"/>
              </a:rPr>
              <a:t>2. -  PUSH</a:t>
            </a:r>
            <a:endParaRPr lang="en-IN" sz="2800" b="1" dirty="0">
              <a:latin typeface="Book Antiqua" panose="02040602050305030304" pitchFamily="18" charset="0"/>
            </a:endParaRPr>
          </a:p>
        </p:txBody>
      </p:sp>
      <p:sp>
        <p:nvSpPr>
          <p:cNvPr id="10" name="Rectangle 9">
            <a:extLst>
              <a:ext uri="{FF2B5EF4-FFF2-40B4-BE49-F238E27FC236}">
                <a16:creationId xmlns:a16="http://schemas.microsoft.com/office/drawing/2014/main" id="{A539B9BB-FF01-02B4-CFD9-ADB7200E029B}"/>
              </a:ext>
            </a:extLst>
          </p:cNvPr>
          <p:cNvSpPr/>
          <p:nvPr/>
        </p:nvSpPr>
        <p:spPr>
          <a:xfrm>
            <a:off x="2709164" y="248414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1" name="TextBox 10">
            <a:extLst>
              <a:ext uri="{FF2B5EF4-FFF2-40B4-BE49-F238E27FC236}">
                <a16:creationId xmlns:a16="http://schemas.microsoft.com/office/drawing/2014/main" id="{8D539F2B-8474-3F25-CD6F-F67DA038C60B}"/>
              </a:ext>
            </a:extLst>
          </p:cNvPr>
          <p:cNvSpPr txBox="1"/>
          <p:nvPr/>
        </p:nvSpPr>
        <p:spPr>
          <a:xfrm>
            <a:off x="757259" y="3233763"/>
            <a:ext cx="2119491" cy="523220"/>
          </a:xfrm>
          <a:prstGeom prst="rect">
            <a:avLst/>
          </a:prstGeom>
          <a:noFill/>
        </p:spPr>
        <p:txBody>
          <a:bodyPr wrap="none" rtlCol="0">
            <a:spAutoFit/>
          </a:bodyPr>
          <a:lstStyle/>
          <a:p>
            <a:r>
              <a:rPr lang="en-US" sz="2800" b="1" dirty="0">
                <a:latin typeface="Book Antiqua" panose="02040602050305030304" pitchFamily="18" charset="0"/>
              </a:rPr>
              <a:t>3. B  PRINT</a:t>
            </a:r>
            <a:endParaRPr lang="en-IN" sz="2800" b="1" dirty="0">
              <a:latin typeface="Book Antiqua" panose="02040602050305030304" pitchFamily="18" charset="0"/>
            </a:endParaRPr>
          </a:p>
        </p:txBody>
      </p:sp>
      <p:sp>
        <p:nvSpPr>
          <p:cNvPr id="12" name="TextBox 11">
            <a:extLst>
              <a:ext uri="{FF2B5EF4-FFF2-40B4-BE49-F238E27FC236}">
                <a16:creationId xmlns:a16="http://schemas.microsoft.com/office/drawing/2014/main" id="{7BC64DFF-6F10-6F84-B94C-12EE03C876D0}"/>
              </a:ext>
            </a:extLst>
          </p:cNvPr>
          <p:cNvSpPr txBox="1"/>
          <p:nvPr/>
        </p:nvSpPr>
        <p:spPr>
          <a:xfrm>
            <a:off x="757259" y="3837962"/>
            <a:ext cx="1959191" cy="523220"/>
          </a:xfrm>
          <a:prstGeom prst="rect">
            <a:avLst/>
          </a:prstGeom>
          <a:noFill/>
        </p:spPr>
        <p:txBody>
          <a:bodyPr wrap="none" rtlCol="0">
            <a:spAutoFit/>
          </a:bodyPr>
          <a:lstStyle/>
          <a:p>
            <a:r>
              <a:rPr lang="en-US" sz="2800" b="1" dirty="0">
                <a:latin typeface="Book Antiqua" panose="02040602050305030304" pitchFamily="18" charset="0"/>
              </a:rPr>
              <a:t>4. |  PUSH</a:t>
            </a:r>
            <a:endParaRPr lang="en-IN" sz="2800" b="1" dirty="0">
              <a:latin typeface="Book Antiqua" panose="02040602050305030304" pitchFamily="18" charset="0"/>
            </a:endParaRPr>
          </a:p>
        </p:txBody>
      </p:sp>
      <p:sp>
        <p:nvSpPr>
          <p:cNvPr id="13" name="Rectangle 12">
            <a:extLst>
              <a:ext uri="{FF2B5EF4-FFF2-40B4-BE49-F238E27FC236}">
                <a16:creationId xmlns:a16="http://schemas.microsoft.com/office/drawing/2014/main" id="{7FC7321B-2939-860A-07DA-C870C07F8028}"/>
              </a:ext>
            </a:extLst>
          </p:cNvPr>
          <p:cNvSpPr/>
          <p:nvPr/>
        </p:nvSpPr>
        <p:spPr>
          <a:xfrm>
            <a:off x="2928122" y="413055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4" name="TextBox 13">
            <a:extLst>
              <a:ext uri="{FF2B5EF4-FFF2-40B4-BE49-F238E27FC236}">
                <a16:creationId xmlns:a16="http://schemas.microsoft.com/office/drawing/2014/main" id="{E553CACF-B05C-ACD2-9E83-385589D5BC26}"/>
              </a:ext>
            </a:extLst>
          </p:cNvPr>
          <p:cNvSpPr txBox="1"/>
          <p:nvPr/>
        </p:nvSpPr>
        <p:spPr>
          <a:xfrm>
            <a:off x="749973" y="4548922"/>
            <a:ext cx="1861407" cy="523220"/>
          </a:xfrm>
          <a:prstGeom prst="rect">
            <a:avLst/>
          </a:prstGeom>
          <a:noFill/>
        </p:spPr>
        <p:txBody>
          <a:bodyPr wrap="none" rtlCol="0">
            <a:spAutoFit/>
          </a:bodyPr>
          <a:lstStyle/>
          <a:p>
            <a:r>
              <a:rPr lang="en-US" sz="2800" b="1" dirty="0">
                <a:latin typeface="Book Antiqua" panose="02040602050305030304" pitchFamily="18" charset="0"/>
              </a:rPr>
              <a:t>5. (  PUSH</a:t>
            </a:r>
            <a:endParaRPr lang="en-IN" sz="2800" b="1" dirty="0">
              <a:latin typeface="Book Antiqua" panose="02040602050305030304" pitchFamily="18" charset="0"/>
            </a:endParaRPr>
          </a:p>
        </p:txBody>
      </p:sp>
      <p:sp>
        <p:nvSpPr>
          <p:cNvPr id="15" name="TextBox 14">
            <a:extLst>
              <a:ext uri="{FF2B5EF4-FFF2-40B4-BE49-F238E27FC236}">
                <a16:creationId xmlns:a16="http://schemas.microsoft.com/office/drawing/2014/main" id="{FEFFB308-279F-DE6B-2A86-17C8A81788CC}"/>
              </a:ext>
            </a:extLst>
          </p:cNvPr>
          <p:cNvSpPr txBox="1"/>
          <p:nvPr/>
        </p:nvSpPr>
        <p:spPr>
          <a:xfrm>
            <a:off x="4788604" y="1475730"/>
            <a:ext cx="2050561" cy="523220"/>
          </a:xfrm>
          <a:prstGeom prst="rect">
            <a:avLst/>
          </a:prstGeom>
          <a:noFill/>
        </p:spPr>
        <p:txBody>
          <a:bodyPr wrap="none" rtlCol="0">
            <a:spAutoFit/>
          </a:bodyPr>
          <a:lstStyle/>
          <a:p>
            <a:r>
              <a:rPr lang="en-US" sz="2800" b="1" dirty="0">
                <a:latin typeface="Book Antiqua" panose="02040602050305030304" pitchFamily="18" charset="0"/>
              </a:rPr>
              <a:t>6. C PRINT</a:t>
            </a:r>
            <a:endParaRPr lang="en-IN" sz="2800" b="1" dirty="0">
              <a:latin typeface="Book Antiqua" panose="02040602050305030304" pitchFamily="18" charset="0"/>
            </a:endParaRPr>
          </a:p>
        </p:txBody>
      </p:sp>
      <p:sp>
        <p:nvSpPr>
          <p:cNvPr id="17" name="TextBox 16">
            <a:extLst>
              <a:ext uri="{FF2B5EF4-FFF2-40B4-BE49-F238E27FC236}">
                <a16:creationId xmlns:a16="http://schemas.microsoft.com/office/drawing/2014/main" id="{C6AFE6A2-1A29-8138-6BD7-EEEC28812729}"/>
              </a:ext>
            </a:extLst>
          </p:cNvPr>
          <p:cNvSpPr txBox="1"/>
          <p:nvPr/>
        </p:nvSpPr>
        <p:spPr>
          <a:xfrm>
            <a:off x="4788604" y="2128634"/>
            <a:ext cx="1899879" cy="523220"/>
          </a:xfrm>
          <a:prstGeom prst="rect">
            <a:avLst/>
          </a:prstGeom>
          <a:noFill/>
        </p:spPr>
        <p:txBody>
          <a:bodyPr wrap="none" rtlCol="0">
            <a:spAutoFit/>
          </a:bodyPr>
          <a:lstStyle/>
          <a:p>
            <a:r>
              <a:rPr lang="en-US" sz="2800" b="1" dirty="0">
                <a:latin typeface="Book Antiqua" panose="02040602050305030304" pitchFamily="18" charset="0"/>
              </a:rPr>
              <a:t>7. *  PUSH</a:t>
            </a:r>
            <a:endParaRPr lang="en-IN" sz="2800" b="1" dirty="0">
              <a:latin typeface="Book Antiqua" panose="02040602050305030304" pitchFamily="18" charset="0"/>
            </a:endParaRPr>
          </a:p>
        </p:txBody>
      </p:sp>
      <p:sp>
        <p:nvSpPr>
          <p:cNvPr id="18" name="TextBox 17">
            <a:extLst>
              <a:ext uri="{FF2B5EF4-FFF2-40B4-BE49-F238E27FC236}">
                <a16:creationId xmlns:a16="http://schemas.microsoft.com/office/drawing/2014/main" id="{7D988B0A-4A5D-AE4F-92DE-3486C6E16884}"/>
              </a:ext>
            </a:extLst>
          </p:cNvPr>
          <p:cNvSpPr txBox="1"/>
          <p:nvPr/>
        </p:nvSpPr>
        <p:spPr>
          <a:xfrm>
            <a:off x="4734903" y="2697755"/>
            <a:ext cx="2090637" cy="523220"/>
          </a:xfrm>
          <a:prstGeom prst="rect">
            <a:avLst/>
          </a:prstGeom>
          <a:noFill/>
        </p:spPr>
        <p:txBody>
          <a:bodyPr wrap="none" rtlCol="0">
            <a:spAutoFit/>
          </a:bodyPr>
          <a:lstStyle/>
          <a:p>
            <a:r>
              <a:rPr lang="en-US" sz="2800" b="1" dirty="0">
                <a:latin typeface="Book Antiqua" panose="02040602050305030304" pitchFamily="18" charset="0"/>
              </a:rPr>
              <a:t>8. D PRINT</a:t>
            </a:r>
            <a:endParaRPr lang="en-IN" sz="2800" b="1" dirty="0">
              <a:latin typeface="Book Antiqua" panose="02040602050305030304" pitchFamily="18" charset="0"/>
            </a:endParaRPr>
          </a:p>
        </p:txBody>
      </p:sp>
      <p:sp>
        <p:nvSpPr>
          <p:cNvPr id="20" name="TextBox 19">
            <a:extLst>
              <a:ext uri="{FF2B5EF4-FFF2-40B4-BE49-F238E27FC236}">
                <a16:creationId xmlns:a16="http://schemas.microsoft.com/office/drawing/2014/main" id="{BB951118-9809-D899-9D96-B3CF5BB6A8E4}"/>
              </a:ext>
            </a:extLst>
          </p:cNvPr>
          <p:cNvSpPr txBox="1"/>
          <p:nvPr/>
        </p:nvSpPr>
        <p:spPr>
          <a:xfrm>
            <a:off x="4788618" y="3233763"/>
            <a:ext cx="1920719" cy="523220"/>
          </a:xfrm>
          <a:prstGeom prst="rect">
            <a:avLst/>
          </a:prstGeom>
          <a:noFill/>
        </p:spPr>
        <p:txBody>
          <a:bodyPr wrap="none" rtlCol="0">
            <a:spAutoFit/>
          </a:bodyPr>
          <a:lstStyle/>
          <a:p>
            <a:r>
              <a:rPr lang="en-US" sz="2800" b="1" dirty="0">
                <a:latin typeface="Book Antiqua" panose="02040602050305030304" pitchFamily="18" charset="0"/>
              </a:rPr>
              <a:t>9. $  PUSH</a:t>
            </a:r>
            <a:endParaRPr lang="en-IN" sz="2800" b="1" dirty="0">
              <a:latin typeface="Book Antiqua" panose="02040602050305030304" pitchFamily="18" charset="0"/>
            </a:endParaRPr>
          </a:p>
        </p:txBody>
      </p:sp>
      <p:sp>
        <p:nvSpPr>
          <p:cNvPr id="24" name="TextBox 23">
            <a:extLst>
              <a:ext uri="{FF2B5EF4-FFF2-40B4-BE49-F238E27FC236}">
                <a16:creationId xmlns:a16="http://schemas.microsoft.com/office/drawing/2014/main" id="{136D02A6-4704-20C3-7648-9A20928F835F}"/>
              </a:ext>
            </a:extLst>
          </p:cNvPr>
          <p:cNvSpPr txBox="1"/>
          <p:nvPr/>
        </p:nvSpPr>
        <p:spPr>
          <a:xfrm>
            <a:off x="4788604" y="3926478"/>
            <a:ext cx="2279791" cy="523220"/>
          </a:xfrm>
          <a:prstGeom prst="rect">
            <a:avLst/>
          </a:prstGeom>
          <a:noFill/>
        </p:spPr>
        <p:txBody>
          <a:bodyPr wrap="none" rtlCol="0">
            <a:spAutoFit/>
          </a:bodyPr>
          <a:lstStyle/>
          <a:p>
            <a:r>
              <a:rPr lang="en-US" sz="2800" b="1" dirty="0">
                <a:latin typeface="Book Antiqua" panose="02040602050305030304" pitchFamily="18" charset="0"/>
              </a:rPr>
              <a:t>10. E  PRINT</a:t>
            </a:r>
            <a:endParaRPr lang="en-IN" sz="2800" b="1" dirty="0">
              <a:latin typeface="Book Antiqua" panose="02040602050305030304" pitchFamily="18" charset="0"/>
            </a:endParaRPr>
          </a:p>
        </p:txBody>
      </p:sp>
      <p:sp>
        <p:nvSpPr>
          <p:cNvPr id="25" name="Rectangle 24">
            <a:extLst>
              <a:ext uri="{FF2B5EF4-FFF2-40B4-BE49-F238E27FC236}">
                <a16:creationId xmlns:a16="http://schemas.microsoft.com/office/drawing/2014/main" id="{17581FFC-9D87-7D22-CA0F-736604394B55}"/>
              </a:ext>
            </a:extLst>
          </p:cNvPr>
          <p:cNvSpPr/>
          <p:nvPr/>
        </p:nvSpPr>
        <p:spPr>
          <a:xfrm>
            <a:off x="2928371" y="367658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6" name="Rectangle 25">
            <a:extLst>
              <a:ext uri="{FF2B5EF4-FFF2-40B4-BE49-F238E27FC236}">
                <a16:creationId xmlns:a16="http://schemas.microsoft.com/office/drawing/2014/main" id="{15D021F9-8181-E27F-13EF-7C5E4F6B978E}"/>
              </a:ext>
            </a:extLst>
          </p:cNvPr>
          <p:cNvSpPr/>
          <p:nvPr/>
        </p:nvSpPr>
        <p:spPr>
          <a:xfrm>
            <a:off x="2574521" y="592453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7" name="Rectangle 26">
            <a:extLst>
              <a:ext uri="{FF2B5EF4-FFF2-40B4-BE49-F238E27FC236}">
                <a16:creationId xmlns:a16="http://schemas.microsoft.com/office/drawing/2014/main" id="{282BB491-DD06-E3B4-3141-F4280C9A5BC4}"/>
              </a:ext>
            </a:extLst>
          </p:cNvPr>
          <p:cNvSpPr/>
          <p:nvPr/>
        </p:nvSpPr>
        <p:spPr>
          <a:xfrm>
            <a:off x="2574521" y="547518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8" name="Rectangle 27">
            <a:extLst>
              <a:ext uri="{FF2B5EF4-FFF2-40B4-BE49-F238E27FC236}">
                <a16:creationId xmlns:a16="http://schemas.microsoft.com/office/drawing/2014/main" id="{56FB25B5-870E-B3B5-CB35-B4D4F7AFD73C}"/>
              </a:ext>
            </a:extLst>
          </p:cNvPr>
          <p:cNvSpPr/>
          <p:nvPr/>
        </p:nvSpPr>
        <p:spPr>
          <a:xfrm>
            <a:off x="2574520" y="498394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9" name="Rectangle 28">
            <a:extLst>
              <a:ext uri="{FF2B5EF4-FFF2-40B4-BE49-F238E27FC236}">
                <a16:creationId xmlns:a16="http://schemas.microsoft.com/office/drawing/2014/main" id="{7F1DACB5-19E8-E5D3-0213-296A42BE3BFF}"/>
              </a:ext>
            </a:extLst>
          </p:cNvPr>
          <p:cNvSpPr/>
          <p:nvPr/>
        </p:nvSpPr>
        <p:spPr>
          <a:xfrm>
            <a:off x="7118198" y="205499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0" name="Rectangle 29">
            <a:extLst>
              <a:ext uri="{FF2B5EF4-FFF2-40B4-BE49-F238E27FC236}">
                <a16:creationId xmlns:a16="http://schemas.microsoft.com/office/drawing/2014/main" id="{1F23F8B5-B22F-BD89-DFFE-3F5052EA1D6C}"/>
              </a:ext>
            </a:extLst>
          </p:cNvPr>
          <p:cNvSpPr/>
          <p:nvPr/>
        </p:nvSpPr>
        <p:spPr>
          <a:xfrm>
            <a:off x="7118198" y="160564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1" name="Rectangle 30">
            <a:extLst>
              <a:ext uri="{FF2B5EF4-FFF2-40B4-BE49-F238E27FC236}">
                <a16:creationId xmlns:a16="http://schemas.microsoft.com/office/drawing/2014/main" id="{632C780D-E697-0EDB-0709-0EE6F19C4901}"/>
              </a:ext>
            </a:extLst>
          </p:cNvPr>
          <p:cNvSpPr/>
          <p:nvPr/>
        </p:nvSpPr>
        <p:spPr>
          <a:xfrm>
            <a:off x="7118197" y="111440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2" name="Rectangle 31">
            <a:extLst>
              <a:ext uri="{FF2B5EF4-FFF2-40B4-BE49-F238E27FC236}">
                <a16:creationId xmlns:a16="http://schemas.microsoft.com/office/drawing/2014/main" id="{F7EA5BA6-8878-B20E-8C56-6E56FC6206C1}"/>
              </a:ext>
            </a:extLst>
          </p:cNvPr>
          <p:cNvSpPr/>
          <p:nvPr/>
        </p:nvSpPr>
        <p:spPr>
          <a:xfrm>
            <a:off x="7121125" y="60504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3" name="Rectangle 32">
            <a:extLst>
              <a:ext uri="{FF2B5EF4-FFF2-40B4-BE49-F238E27FC236}">
                <a16:creationId xmlns:a16="http://schemas.microsoft.com/office/drawing/2014/main" id="{5040FC85-AF1C-EA62-685A-D061DA277D65}"/>
              </a:ext>
            </a:extLst>
          </p:cNvPr>
          <p:cNvSpPr/>
          <p:nvPr/>
        </p:nvSpPr>
        <p:spPr>
          <a:xfrm>
            <a:off x="8623361" y="297794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4" name="Rectangle 33">
            <a:extLst>
              <a:ext uri="{FF2B5EF4-FFF2-40B4-BE49-F238E27FC236}">
                <a16:creationId xmlns:a16="http://schemas.microsoft.com/office/drawing/2014/main" id="{8A8C0BA1-9D18-8C85-E97B-A6E8C9BE8E69}"/>
              </a:ext>
            </a:extLst>
          </p:cNvPr>
          <p:cNvSpPr/>
          <p:nvPr/>
        </p:nvSpPr>
        <p:spPr>
          <a:xfrm>
            <a:off x="8623361" y="252859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5" name="Rectangle 34">
            <a:extLst>
              <a:ext uri="{FF2B5EF4-FFF2-40B4-BE49-F238E27FC236}">
                <a16:creationId xmlns:a16="http://schemas.microsoft.com/office/drawing/2014/main" id="{BEF536D7-E004-3A09-420D-02CBE5F6C709}"/>
              </a:ext>
            </a:extLst>
          </p:cNvPr>
          <p:cNvSpPr/>
          <p:nvPr/>
        </p:nvSpPr>
        <p:spPr>
          <a:xfrm>
            <a:off x="8623360" y="203736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6" name="Rectangle 35">
            <a:extLst>
              <a:ext uri="{FF2B5EF4-FFF2-40B4-BE49-F238E27FC236}">
                <a16:creationId xmlns:a16="http://schemas.microsoft.com/office/drawing/2014/main" id="{C0A4A875-5785-2F71-6AA6-62D7AF1A76DF}"/>
              </a:ext>
            </a:extLst>
          </p:cNvPr>
          <p:cNvSpPr/>
          <p:nvPr/>
        </p:nvSpPr>
        <p:spPr>
          <a:xfrm>
            <a:off x="8610600" y="111440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7" name="TextBox 36">
            <a:extLst>
              <a:ext uri="{FF2B5EF4-FFF2-40B4-BE49-F238E27FC236}">
                <a16:creationId xmlns:a16="http://schemas.microsoft.com/office/drawing/2014/main" id="{54323337-CF6C-39C0-63A3-C92AAD74E9FB}"/>
              </a:ext>
            </a:extLst>
          </p:cNvPr>
          <p:cNvSpPr txBox="1"/>
          <p:nvPr/>
        </p:nvSpPr>
        <p:spPr>
          <a:xfrm>
            <a:off x="4883180" y="4527052"/>
            <a:ext cx="1762021" cy="523220"/>
          </a:xfrm>
          <a:prstGeom prst="rect">
            <a:avLst/>
          </a:prstGeom>
          <a:noFill/>
        </p:spPr>
        <p:txBody>
          <a:bodyPr wrap="none" rtlCol="0">
            <a:spAutoFit/>
          </a:bodyPr>
          <a:lstStyle/>
          <a:p>
            <a:r>
              <a:rPr lang="en-US" sz="2800" b="1" dirty="0">
                <a:latin typeface="Book Antiqua" panose="02040602050305030304" pitchFamily="18" charset="0"/>
              </a:rPr>
              <a:t>11. )  POP</a:t>
            </a:r>
            <a:endParaRPr lang="en-IN" sz="2800" b="1" dirty="0">
              <a:latin typeface="Book Antiqua" panose="02040602050305030304" pitchFamily="18" charset="0"/>
            </a:endParaRPr>
          </a:p>
        </p:txBody>
      </p:sp>
      <p:sp>
        <p:nvSpPr>
          <p:cNvPr id="38" name="TextBox 37">
            <a:extLst>
              <a:ext uri="{FF2B5EF4-FFF2-40B4-BE49-F238E27FC236}">
                <a16:creationId xmlns:a16="http://schemas.microsoft.com/office/drawing/2014/main" id="{99163D96-599D-E78B-2FCB-B368F365F6B6}"/>
              </a:ext>
            </a:extLst>
          </p:cNvPr>
          <p:cNvSpPr txBox="1"/>
          <p:nvPr/>
        </p:nvSpPr>
        <p:spPr>
          <a:xfrm>
            <a:off x="4885262" y="5558732"/>
            <a:ext cx="6160661" cy="523220"/>
          </a:xfrm>
          <a:prstGeom prst="rect">
            <a:avLst/>
          </a:prstGeom>
          <a:noFill/>
        </p:spPr>
        <p:txBody>
          <a:bodyPr wrap="none" rtlCol="0">
            <a:spAutoFit/>
          </a:bodyPr>
          <a:lstStyle/>
          <a:p>
            <a:r>
              <a:rPr lang="en-US" sz="2800" b="1" dirty="0">
                <a:latin typeface="Book Antiqua" panose="02040602050305030304" pitchFamily="18" charset="0"/>
              </a:rPr>
              <a:t>12. POP ALL RESIDUAL SYMBOLS</a:t>
            </a:r>
            <a:endParaRPr lang="en-IN" sz="2800" b="1" dirty="0">
              <a:latin typeface="Book Antiqua" panose="02040602050305030304" pitchFamily="18" charset="0"/>
            </a:endParaRPr>
          </a:p>
        </p:txBody>
      </p:sp>
      <p:sp>
        <p:nvSpPr>
          <p:cNvPr id="39" name="Rectangle 38">
            <a:extLst>
              <a:ext uri="{FF2B5EF4-FFF2-40B4-BE49-F238E27FC236}">
                <a16:creationId xmlns:a16="http://schemas.microsoft.com/office/drawing/2014/main" id="{5C832A30-25E4-0AA0-1D34-68257F6AB6BB}"/>
              </a:ext>
            </a:extLst>
          </p:cNvPr>
          <p:cNvSpPr/>
          <p:nvPr/>
        </p:nvSpPr>
        <p:spPr>
          <a:xfrm>
            <a:off x="7224098" y="490233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0" name="Rectangle 39">
            <a:extLst>
              <a:ext uri="{FF2B5EF4-FFF2-40B4-BE49-F238E27FC236}">
                <a16:creationId xmlns:a16="http://schemas.microsoft.com/office/drawing/2014/main" id="{38CD840F-7539-4F55-771C-8B9E6E52E9BD}"/>
              </a:ext>
            </a:extLst>
          </p:cNvPr>
          <p:cNvSpPr/>
          <p:nvPr/>
        </p:nvSpPr>
        <p:spPr>
          <a:xfrm>
            <a:off x="7224098" y="445298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5" name="Rectangle 44">
            <a:extLst>
              <a:ext uri="{FF2B5EF4-FFF2-40B4-BE49-F238E27FC236}">
                <a16:creationId xmlns:a16="http://schemas.microsoft.com/office/drawing/2014/main" id="{47643E7D-5F4A-9B12-C15E-04C96F470D13}"/>
              </a:ext>
            </a:extLst>
          </p:cNvPr>
          <p:cNvSpPr/>
          <p:nvPr/>
        </p:nvSpPr>
        <p:spPr>
          <a:xfrm>
            <a:off x="8610600" y="156012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245424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randombar(horizontal)">
                                      <p:cBhvr>
                                        <p:cTn id="31" dur="5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randombar(horizontal)">
                                      <p:cBhvr>
                                        <p:cTn id="36" dur="500"/>
                                        <p:tgtEl>
                                          <p:spTgt spid="14"/>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randombar(horizontal)">
                                      <p:cBhvr>
                                        <p:cTn id="39" dur="500"/>
                                        <p:tgtEl>
                                          <p:spTgt spid="26"/>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randombar(horizontal)">
                                      <p:cBhvr>
                                        <p:cTn id="42" dur="500"/>
                                        <p:tgtEl>
                                          <p:spTgt spid="27"/>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randombar(horizontal)">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randombar(horizontal)">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randombar(horizontal)">
                                      <p:cBhvr>
                                        <p:cTn id="55" dur="500"/>
                                        <p:tgtEl>
                                          <p:spTgt spid="17"/>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randombar(horizontal)">
                                      <p:cBhvr>
                                        <p:cTn id="58" dur="500"/>
                                        <p:tgtEl>
                                          <p:spTgt spid="29"/>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randombar(horizontal)">
                                      <p:cBhvr>
                                        <p:cTn id="61" dur="500"/>
                                        <p:tgtEl>
                                          <p:spTgt spid="30"/>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randombar(horizontal)">
                                      <p:cBhvr>
                                        <p:cTn id="64" dur="500"/>
                                        <p:tgtEl>
                                          <p:spTgt spid="31"/>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randombar(horizontal)">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randombar(horizontal)">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randombar(horizontal)">
                                      <p:cBhvr>
                                        <p:cTn id="77" dur="500"/>
                                        <p:tgtEl>
                                          <p:spTgt spid="20"/>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33"/>
                                        </p:tgtEl>
                                        <p:attrNameLst>
                                          <p:attrName>style.visibility</p:attrName>
                                        </p:attrNameLst>
                                      </p:cBhvr>
                                      <p:to>
                                        <p:strVal val="visible"/>
                                      </p:to>
                                    </p:set>
                                    <p:animEffect transition="in" filter="randombar(horizontal)">
                                      <p:cBhvr>
                                        <p:cTn id="80" dur="500"/>
                                        <p:tgtEl>
                                          <p:spTgt spid="33"/>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34"/>
                                        </p:tgtEl>
                                        <p:attrNameLst>
                                          <p:attrName>style.visibility</p:attrName>
                                        </p:attrNameLst>
                                      </p:cBhvr>
                                      <p:to>
                                        <p:strVal val="visible"/>
                                      </p:to>
                                    </p:set>
                                    <p:animEffect transition="in" filter="randombar(horizontal)">
                                      <p:cBhvr>
                                        <p:cTn id="83" dur="500"/>
                                        <p:tgtEl>
                                          <p:spTgt spid="34"/>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randombar(horizontal)">
                                      <p:cBhvr>
                                        <p:cTn id="86" dur="500"/>
                                        <p:tgtEl>
                                          <p:spTgt spid="35"/>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randombar(horizontal)">
                                      <p:cBhvr>
                                        <p:cTn id="89" dur="500"/>
                                        <p:tgtEl>
                                          <p:spTgt spid="36"/>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45"/>
                                        </p:tgtEl>
                                        <p:attrNameLst>
                                          <p:attrName>style.visibility</p:attrName>
                                        </p:attrNameLst>
                                      </p:cBhvr>
                                      <p:to>
                                        <p:strVal val="visible"/>
                                      </p:to>
                                    </p:set>
                                    <p:animEffect transition="in" filter="randombar(horizontal)">
                                      <p:cBhvr>
                                        <p:cTn id="92" dur="500"/>
                                        <p:tgtEl>
                                          <p:spTgt spid="45"/>
                                        </p:tgtEl>
                                      </p:cBhvr>
                                    </p:animEffect>
                                  </p:childTnLst>
                                </p:cTn>
                              </p:par>
                            </p:childTnLst>
                          </p:cTn>
                        </p:par>
                      </p:childTnLst>
                    </p:cTn>
                  </p:par>
                  <p:par>
                    <p:cTn id="93" fill="hold">
                      <p:stCondLst>
                        <p:cond delay="indefinite"/>
                      </p:stCondLst>
                      <p:childTnLst>
                        <p:par>
                          <p:cTn id="94" fill="hold">
                            <p:stCondLst>
                              <p:cond delay="0"/>
                            </p:stCondLst>
                            <p:childTnLst>
                              <p:par>
                                <p:cTn id="95" presetID="14" presetClass="entr" presetSubtype="10" fill="hold" grpId="0" nodeType="click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randombar(horizontal)">
                                      <p:cBhvr>
                                        <p:cTn id="97" dur="500"/>
                                        <p:tgtEl>
                                          <p:spTgt spid="24"/>
                                        </p:tgtEl>
                                      </p:cBhvr>
                                    </p:animEffect>
                                  </p:childTnLst>
                                </p:cTn>
                              </p:par>
                            </p:childTnLst>
                          </p:cTn>
                        </p:par>
                      </p:childTnLst>
                    </p:cTn>
                  </p:par>
                  <p:par>
                    <p:cTn id="98" fill="hold">
                      <p:stCondLst>
                        <p:cond delay="indefinite"/>
                      </p:stCondLst>
                      <p:childTnLst>
                        <p:par>
                          <p:cTn id="99" fill="hold">
                            <p:stCondLst>
                              <p:cond delay="0"/>
                            </p:stCondLst>
                            <p:childTnLst>
                              <p:par>
                                <p:cTn id="100" presetID="14" presetClass="entr" presetSubtype="10" fill="hold" grpId="0" nodeType="click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randombar(horizontal)">
                                      <p:cBhvr>
                                        <p:cTn id="102" dur="500"/>
                                        <p:tgtEl>
                                          <p:spTgt spid="37"/>
                                        </p:tgtEl>
                                      </p:cBhvr>
                                    </p:animEffect>
                                  </p:childTnLst>
                                </p:cTn>
                              </p:par>
                              <p:par>
                                <p:cTn id="103" presetID="14" presetClass="entr" presetSubtype="10" fill="hold" grpId="0" nodeType="with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randombar(horizontal)">
                                      <p:cBhvr>
                                        <p:cTn id="105" dur="500"/>
                                        <p:tgtEl>
                                          <p:spTgt spid="39"/>
                                        </p:tgtEl>
                                      </p:cBhvr>
                                    </p:animEffect>
                                  </p:childTnLst>
                                </p:cTn>
                              </p:par>
                              <p:par>
                                <p:cTn id="106" presetID="14" presetClass="entr" presetSubtype="10" fill="hold" grpId="0" nodeType="withEffect">
                                  <p:stCondLst>
                                    <p:cond delay="0"/>
                                  </p:stCondLst>
                                  <p:childTnLst>
                                    <p:set>
                                      <p:cBhvr>
                                        <p:cTn id="107" dur="1" fill="hold">
                                          <p:stCondLst>
                                            <p:cond delay="0"/>
                                          </p:stCondLst>
                                        </p:cTn>
                                        <p:tgtEl>
                                          <p:spTgt spid="40"/>
                                        </p:tgtEl>
                                        <p:attrNameLst>
                                          <p:attrName>style.visibility</p:attrName>
                                        </p:attrNameLst>
                                      </p:cBhvr>
                                      <p:to>
                                        <p:strVal val="visible"/>
                                      </p:to>
                                    </p:set>
                                    <p:animEffect transition="in" filter="randombar(horizontal)">
                                      <p:cBhvr>
                                        <p:cTn id="108" dur="500"/>
                                        <p:tgtEl>
                                          <p:spTgt spid="40"/>
                                        </p:tgtEl>
                                      </p:cBhvr>
                                    </p:animEffect>
                                  </p:childTnLst>
                                </p:cTn>
                              </p:par>
                            </p:childTnLst>
                          </p:cTn>
                        </p:par>
                      </p:childTnLst>
                    </p:cTn>
                  </p:par>
                  <p:par>
                    <p:cTn id="109" fill="hold">
                      <p:stCondLst>
                        <p:cond delay="indefinite"/>
                      </p:stCondLst>
                      <p:childTnLst>
                        <p:par>
                          <p:cTn id="110" fill="hold">
                            <p:stCondLst>
                              <p:cond delay="0"/>
                            </p:stCondLst>
                            <p:childTnLst>
                              <p:par>
                                <p:cTn id="111" presetID="14" presetClass="entr" presetSubtype="10" fill="hold" grpId="0" nodeType="clickEffect">
                                  <p:stCondLst>
                                    <p:cond delay="0"/>
                                  </p:stCondLst>
                                  <p:childTnLst>
                                    <p:set>
                                      <p:cBhvr>
                                        <p:cTn id="112" dur="1" fill="hold">
                                          <p:stCondLst>
                                            <p:cond delay="0"/>
                                          </p:stCondLst>
                                        </p:cTn>
                                        <p:tgtEl>
                                          <p:spTgt spid="38"/>
                                        </p:tgtEl>
                                        <p:attrNameLst>
                                          <p:attrName>style.visibility</p:attrName>
                                        </p:attrNameLst>
                                      </p:cBhvr>
                                      <p:to>
                                        <p:strVal val="visible"/>
                                      </p:to>
                                    </p:set>
                                    <p:animEffect transition="in" filter="randombar(horizontal)">
                                      <p:cBhvr>
                                        <p:cTn id="113" dur="500"/>
                                        <p:tgtEl>
                                          <p:spTgt spid="38"/>
                                        </p:tgtEl>
                                      </p:cBhvr>
                                    </p:animEffect>
                                  </p:childTnLst>
                                </p:cTn>
                              </p:par>
                            </p:childTnLst>
                          </p:cTn>
                        </p:par>
                      </p:childTnLst>
                    </p:cTn>
                  </p:par>
                  <p:par>
                    <p:cTn id="114" fill="hold">
                      <p:stCondLst>
                        <p:cond delay="indefinite"/>
                      </p:stCondLst>
                      <p:childTnLst>
                        <p:par>
                          <p:cTn id="115" fill="hold">
                            <p:stCondLst>
                              <p:cond delay="0"/>
                            </p:stCondLst>
                            <p:childTnLst>
                              <p:par>
                                <p:cTn id="116" presetID="14" presetClass="entr" presetSubtype="10" fill="hold" grpId="0" nodeType="clickEffect">
                                  <p:stCondLst>
                                    <p:cond delay="0"/>
                                  </p:stCondLst>
                                  <p:childTnLst>
                                    <p:set>
                                      <p:cBhvr>
                                        <p:cTn id="117" dur="1" fill="hold">
                                          <p:stCondLst>
                                            <p:cond delay="0"/>
                                          </p:stCondLst>
                                        </p:cTn>
                                        <p:tgtEl>
                                          <p:spTgt spid="7"/>
                                        </p:tgtEl>
                                        <p:attrNameLst>
                                          <p:attrName>style.visibility</p:attrName>
                                        </p:attrNameLst>
                                      </p:cBhvr>
                                      <p:to>
                                        <p:strVal val="visible"/>
                                      </p:to>
                                    </p:set>
                                    <p:animEffect transition="in" filter="randombar(horizontal)">
                                      <p:cBhvr>
                                        <p:cTn id="1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p:bldP spid="12" grpId="0"/>
      <p:bldP spid="13" grpId="0" animBg="1"/>
      <p:bldP spid="14" grpId="0"/>
      <p:bldP spid="15" grpId="0"/>
      <p:bldP spid="17" grpId="0"/>
      <p:bldP spid="18" grpId="0"/>
      <p:bldP spid="20" grpId="0"/>
      <p:bldP spid="24" grpId="0"/>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p:bldP spid="38" grpId="0"/>
      <p:bldP spid="39" grpId="0" animBg="1"/>
      <p:bldP spid="40" grpId="0" animBg="1"/>
      <p:bldP spid="45"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EC570D7-4AE5-23B5-DCBF-4939363EBFCF}"/>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29F74864-5101-B836-44FB-DF08339FBC59}"/>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F29B9298-B378-CDD5-6BF7-4E5917F275A0}"/>
              </a:ext>
            </a:extLst>
          </p:cNvPr>
          <p:cNvSpPr>
            <a:spLocks noGrp="1"/>
          </p:cNvSpPr>
          <p:nvPr>
            <p:ph type="sldNum" sz="quarter" idx="12"/>
          </p:nvPr>
        </p:nvSpPr>
        <p:spPr/>
        <p:txBody>
          <a:bodyPr/>
          <a:lstStyle/>
          <a:p>
            <a:fld id="{294A09A9-5501-47C1-A89A-A340965A2BE2}" type="slidenum">
              <a:rPr lang="en-US" smtClean="0"/>
              <a:pPr/>
              <a:t>63</a:t>
            </a:fld>
            <a:endParaRPr lang="en-US" dirty="0"/>
          </a:p>
        </p:txBody>
      </p:sp>
      <p:sp>
        <p:nvSpPr>
          <p:cNvPr id="6" name="Title 1">
            <a:extLst>
              <a:ext uri="{FF2B5EF4-FFF2-40B4-BE49-F238E27FC236}">
                <a16:creationId xmlns:a16="http://schemas.microsoft.com/office/drawing/2014/main" id="{1256CCE6-A903-A5F1-6F47-213213CB92AB}"/>
              </a:ext>
            </a:extLst>
          </p:cNvPr>
          <p:cNvSpPr txBox="1">
            <a:spLocks/>
          </p:cNvSpPr>
          <p:nvPr/>
        </p:nvSpPr>
        <p:spPr>
          <a:xfrm>
            <a:off x="322405" y="211873"/>
            <a:ext cx="10613254" cy="8144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r>
              <a:rPr lang="en-US" b="1" i="1" dirty="0">
                <a:solidFill>
                  <a:srgbClr val="0070C0"/>
                </a:solidFill>
                <a:latin typeface="Book Antiqua" panose="02040602050305030304" pitchFamily="18" charset="0"/>
              </a:rPr>
              <a:t>Evaluate following POSTFIX expression</a:t>
            </a:r>
            <a:endParaRPr lang="en-IN" b="1" i="1" dirty="0">
              <a:solidFill>
                <a:srgbClr val="0070C0"/>
              </a:solidFill>
              <a:latin typeface="Book Antiqua" panose="02040602050305030304" pitchFamily="18" charset="0"/>
            </a:endParaRPr>
          </a:p>
        </p:txBody>
      </p:sp>
      <p:sp>
        <p:nvSpPr>
          <p:cNvPr id="7" name="TextBox 6">
            <a:extLst>
              <a:ext uri="{FF2B5EF4-FFF2-40B4-BE49-F238E27FC236}">
                <a16:creationId xmlns:a16="http://schemas.microsoft.com/office/drawing/2014/main" id="{E9CA539B-8316-2F66-41D8-D17DF0D9E7B5}"/>
              </a:ext>
            </a:extLst>
          </p:cNvPr>
          <p:cNvSpPr txBox="1"/>
          <p:nvPr/>
        </p:nvSpPr>
        <p:spPr>
          <a:xfrm>
            <a:off x="1676926" y="1035699"/>
            <a:ext cx="2744662" cy="553998"/>
          </a:xfrm>
          <a:prstGeom prst="rect">
            <a:avLst/>
          </a:prstGeom>
          <a:noFill/>
        </p:spPr>
        <p:txBody>
          <a:bodyPr wrap="none" rtlCol="0">
            <a:spAutoFit/>
          </a:bodyPr>
          <a:lstStyle/>
          <a:p>
            <a:r>
              <a:rPr lang="en-US" sz="3000" b="1" dirty="0">
                <a:solidFill>
                  <a:srgbClr val="00B050"/>
                </a:solidFill>
                <a:latin typeface="Book Antiqua" panose="02040602050305030304" pitchFamily="18" charset="0"/>
              </a:rPr>
              <a:t>ABC-D*+E$F+</a:t>
            </a:r>
            <a:endParaRPr lang="en-IN" sz="3000" b="1" dirty="0">
              <a:solidFill>
                <a:srgbClr val="00B050"/>
              </a:solidFill>
              <a:latin typeface="Book Antiqua" panose="02040602050305030304" pitchFamily="18" charset="0"/>
            </a:endParaRPr>
          </a:p>
        </p:txBody>
      </p:sp>
      <p:sp>
        <p:nvSpPr>
          <p:cNvPr id="8" name="TextBox 7">
            <a:extLst>
              <a:ext uri="{FF2B5EF4-FFF2-40B4-BE49-F238E27FC236}">
                <a16:creationId xmlns:a16="http://schemas.microsoft.com/office/drawing/2014/main" id="{AD20E27C-0FAE-2323-B263-76EE9ED1D279}"/>
              </a:ext>
            </a:extLst>
          </p:cNvPr>
          <p:cNvSpPr txBox="1"/>
          <p:nvPr/>
        </p:nvSpPr>
        <p:spPr>
          <a:xfrm>
            <a:off x="4844613" y="1035699"/>
            <a:ext cx="5577168" cy="553998"/>
          </a:xfrm>
          <a:prstGeom prst="rect">
            <a:avLst/>
          </a:prstGeom>
          <a:noFill/>
        </p:spPr>
        <p:txBody>
          <a:bodyPr wrap="none" rtlCol="0">
            <a:spAutoFit/>
          </a:bodyPr>
          <a:lstStyle/>
          <a:p>
            <a:r>
              <a:rPr lang="en-US" sz="3000" b="1" dirty="0">
                <a:solidFill>
                  <a:srgbClr val="7030A0"/>
                </a:solidFill>
                <a:latin typeface="Book Antiqua" panose="02040602050305030304" pitchFamily="18" charset="0"/>
              </a:rPr>
              <a:t>A=6,B=3,C=2,D=5,E=1 and F=7</a:t>
            </a:r>
            <a:endParaRPr lang="en-IN" sz="3000" b="1" dirty="0">
              <a:solidFill>
                <a:srgbClr val="7030A0"/>
              </a:solidFill>
              <a:latin typeface="Book Antiqua" panose="02040602050305030304" pitchFamily="18" charset="0"/>
            </a:endParaRPr>
          </a:p>
        </p:txBody>
      </p:sp>
      <p:sp>
        <p:nvSpPr>
          <p:cNvPr id="9" name="TextBox 8">
            <a:extLst>
              <a:ext uri="{FF2B5EF4-FFF2-40B4-BE49-F238E27FC236}">
                <a16:creationId xmlns:a16="http://schemas.microsoft.com/office/drawing/2014/main" id="{150BC2AE-8BE0-06DF-F06A-23A6A1573AEE}"/>
              </a:ext>
            </a:extLst>
          </p:cNvPr>
          <p:cNvSpPr txBox="1"/>
          <p:nvPr/>
        </p:nvSpPr>
        <p:spPr>
          <a:xfrm>
            <a:off x="600116" y="2142583"/>
            <a:ext cx="2020105" cy="523220"/>
          </a:xfrm>
          <a:prstGeom prst="rect">
            <a:avLst/>
          </a:prstGeom>
          <a:noFill/>
        </p:spPr>
        <p:txBody>
          <a:bodyPr wrap="none" rtlCol="0">
            <a:spAutoFit/>
          </a:bodyPr>
          <a:lstStyle/>
          <a:p>
            <a:r>
              <a:rPr lang="en-US" sz="2800" b="1" dirty="0">
                <a:latin typeface="Book Antiqua" panose="02040602050305030304" pitchFamily="18" charset="0"/>
              </a:rPr>
              <a:t>1. A  PUSH</a:t>
            </a:r>
            <a:endParaRPr lang="en-IN" sz="2800" b="1" dirty="0">
              <a:latin typeface="Book Antiqua" panose="02040602050305030304" pitchFamily="18" charset="0"/>
            </a:endParaRPr>
          </a:p>
        </p:txBody>
      </p:sp>
      <p:sp>
        <p:nvSpPr>
          <p:cNvPr id="10" name="Rectangle 9">
            <a:extLst>
              <a:ext uri="{FF2B5EF4-FFF2-40B4-BE49-F238E27FC236}">
                <a16:creationId xmlns:a16="http://schemas.microsoft.com/office/drawing/2014/main" id="{C4680BC6-0870-2D97-CAA8-64CF0F855CB8}"/>
              </a:ext>
            </a:extLst>
          </p:cNvPr>
          <p:cNvSpPr/>
          <p:nvPr/>
        </p:nvSpPr>
        <p:spPr>
          <a:xfrm>
            <a:off x="2672054" y="217975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6</a:t>
            </a:r>
            <a:endParaRPr lang="en-IN" sz="3200" b="1" dirty="0">
              <a:solidFill>
                <a:schemeClr val="tx1"/>
              </a:solidFill>
            </a:endParaRPr>
          </a:p>
        </p:txBody>
      </p:sp>
      <p:sp>
        <p:nvSpPr>
          <p:cNvPr id="11" name="TextBox 10">
            <a:extLst>
              <a:ext uri="{FF2B5EF4-FFF2-40B4-BE49-F238E27FC236}">
                <a16:creationId xmlns:a16="http://schemas.microsoft.com/office/drawing/2014/main" id="{9DB2E283-8B34-055B-1296-1750C5D6BB6E}"/>
              </a:ext>
            </a:extLst>
          </p:cNvPr>
          <p:cNvSpPr txBox="1"/>
          <p:nvPr/>
        </p:nvSpPr>
        <p:spPr>
          <a:xfrm>
            <a:off x="600116" y="3157415"/>
            <a:ext cx="1980029" cy="523220"/>
          </a:xfrm>
          <a:prstGeom prst="rect">
            <a:avLst/>
          </a:prstGeom>
          <a:noFill/>
        </p:spPr>
        <p:txBody>
          <a:bodyPr wrap="none" rtlCol="0">
            <a:spAutoFit/>
          </a:bodyPr>
          <a:lstStyle/>
          <a:p>
            <a:r>
              <a:rPr lang="en-US" sz="2800" b="1" dirty="0">
                <a:latin typeface="Book Antiqua" panose="02040602050305030304" pitchFamily="18" charset="0"/>
              </a:rPr>
              <a:t>2. B  PUSH</a:t>
            </a:r>
            <a:endParaRPr lang="en-IN" sz="2800" b="1" dirty="0">
              <a:latin typeface="Book Antiqua" panose="02040602050305030304" pitchFamily="18" charset="0"/>
            </a:endParaRPr>
          </a:p>
        </p:txBody>
      </p:sp>
      <p:sp>
        <p:nvSpPr>
          <p:cNvPr id="12" name="Rectangle 11">
            <a:extLst>
              <a:ext uri="{FF2B5EF4-FFF2-40B4-BE49-F238E27FC236}">
                <a16:creationId xmlns:a16="http://schemas.microsoft.com/office/drawing/2014/main" id="{2E7FA882-3130-F81D-18F7-355F2CBCF664}"/>
              </a:ext>
            </a:extLst>
          </p:cNvPr>
          <p:cNvSpPr/>
          <p:nvPr/>
        </p:nvSpPr>
        <p:spPr>
          <a:xfrm>
            <a:off x="2672054" y="368063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6</a:t>
            </a:r>
            <a:endParaRPr lang="en-IN" sz="3200" b="1" dirty="0">
              <a:solidFill>
                <a:schemeClr val="tx1"/>
              </a:solidFill>
            </a:endParaRPr>
          </a:p>
        </p:txBody>
      </p:sp>
      <p:sp>
        <p:nvSpPr>
          <p:cNvPr id="13" name="Rectangle 12">
            <a:extLst>
              <a:ext uri="{FF2B5EF4-FFF2-40B4-BE49-F238E27FC236}">
                <a16:creationId xmlns:a16="http://schemas.microsoft.com/office/drawing/2014/main" id="{8AFEAAFC-523B-8F2B-D1B1-5AEB838876D6}"/>
              </a:ext>
            </a:extLst>
          </p:cNvPr>
          <p:cNvSpPr/>
          <p:nvPr/>
        </p:nvSpPr>
        <p:spPr>
          <a:xfrm>
            <a:off x="2672053" y="320997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a:t>
            </a:r>
            <a:endParaRPr lang="en-IN" sz="3200" b="1" dirty="0">
              <a:solidFill>
                <a:schemeClr val="tx1"/>
              </a:solidFill>
            </a:endParaRPr>
          </a:p>
        </p:txBody>
      </p:sp>
      <p:sp>
        <p:nvSpPr>
          <p:cNvPr id="14" name="TextBox 13">
            <a:extLst>
              <a:ext uri="{FF2B5EF4-FFF2-40B4-BE49-F238E27FC236}">
                <a16:creationId xmlns:a16="http://schemas.microsoft.com/office/drawing/2014/main" id="{9DF9BD6E-C667-1C59-9CE6-CE0CCC008AC6}"/>
              </a:ext>
            </a:extLst>
          </p:cNvPr>
          <p:cNvSpPr txBox="1"/>
          <p:nvPr/>
        </p:nvSpPr>
        <p:spPr>
          <a:xfrm>
            <a:off x="528582" y="4710856"/>
            <a:ext cx="1911101" cy="523220"/>
          </a:xfrm>
          <a:prstGeom prst="rect">
            <a:avLst/>
          </a:prstGeom>
          <a:noFill/>
        </p:spPr>
        <p:txBody>
          <a:bodyPr wrap="none" rtlCol="0">
            <a:spAutoFit/>
          </a:bodyPr>
          <a:lstStyle/>
          <a:p>
            <a:r>
              <a:rPr lang="en-US" sz="2800" b="1" dirty="0">
                <a:latin typeface="Book Antiqua" panose="02040602050305030304" pitchFamily="18" charset="0"/>
              </a:rPr>
              <a:t>3. C PUSH</a:t>
            </a:r>
            <a:endParaRPr lang="en-IN" sz="2800" b="1" dirty="0">
              <a:latin typeface="Book Antiqua" panose="02040602050305030304" pitchFamily="18" charset="0"/>
            </a:endParaRPr>
          </a:p>
        </p:txBody>
      </p:sp>
      <p:sp>
        <p:nvSpPr>
          <p:cNvPr id="15" name="Rectangle 14">
            <a:extLst>
              <a:ext uri="{FF2B5EF4-FFF2-40B4-BE49-F238E27FC236}">
                <a16:creationId xmlns:a16="http://schemas.microsoft.com/office/drawing/2014/main" id="{2FA4E727-8CBD-CDD9-C35E-E09F6B03EEA0}"/>
              </a:ext>
            </a:extLst>
          </p:cNvPr>
          <p:cNvSpPr/>
          <p:nvPr/>
        </p:nvSpPr>
        <p:spPr>
          <a:xfrm>
            <a:off x="2520837" y="566433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6</a:t>
            </a:r>
            <a:endParaRPr lang="en-IN" sz="3200" b="1" dirty="0">
              <a:solidFill>
                <a:schemeClr val="tx1"/>
              </a:solidFill>
            </a:endParaRPr>
          </a:p>
        </p:txBody>
      </p:sp>
      <p:sp>
        <p:nvSpPr>
          <p:cNvPr id="16" name="Rectangle 15">
            <a:extLst>
              <a:ext uri="{FF2B5EF4-FFF2-40B4-BE49-F238E27FC236}">
                <a16:creationId xmlns:a16="http://schemas.microsoft.com/office/drawing/2014/main" id="{43D7E06F-415B-8764-ABE0-C25431A35B1C}"/>
              </a:ext>
            </a:extLst>
          </p:cNvPr>
          <p:cNvSpPr/>
          <p:nvPr/>
        </p:nvSpPr>
        <p:spPr>
          <a:xfrm>
            <a:off x="2520836" y="519367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a:t>
            </a:r>
            <a:endParaRPr lang="en-IN" sz="3200" b="1" dirty="0">
              <a:solidFill>
                <a:schemeClr val="tx1"/>
              </a:solidFill>
            </a:endParaRPr>
          </a:p>
        </p:txBody>
      </p:sp>
      <p:sp>
        <p:nvSpPr>
          <p:cNvPr id="17" name="Rectangle 16">
            <a:extLst>
              <a:ext uri="{FF2B5EF4-FFF2-40B4-BE49-F238E27FC236}">
                <a16:creationId xmlns:a16="http://schemas.microsoft.com/office/drawing/2014/main" id="{5EDEECF8-ED93-A04C-1615-CA1B1D47B646}"/>
              </a:ext>
            </a:extLst>
          </p:cNvPr>
          <p:cNvSpPr/>
          <p:nvPr/>
        </p:nvSpPr>
        <p:spPr>
          <a:xfrm>
            <a:off x="2520835" y="470762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IN" sz="3200" b="1" dirty="0">
              <a:solidFill>
                <a:schemeClr val="tx1"/>
              </a:solidFill>
            </a:endParaRPr>
          </a:p>
        </p:txBody>
      </p:sp>
      <p:sp>
        <p:nvSpPr>
          <p:cNvPr id="18" name="TextBox 17">
            <a:extLst>
              <a:ext uri="{FF2B5EF4-FFF2-40B4-BE49-F238E27FC236}">
                <a16:creationId xmlns:a16="http://schemas.microsoft.com/office/drawing/2014/main" id="{446B39C5-0EA6-EE40-C88A-62030885F77A}"/>
              </a:ext>
            </a:extLst>
          </p:cNvPr>
          <p:cNvSpPr txBox="1"/>
          <p:nvPr/>
        </p:nvSpPr>
        <p:spPr>
          <a:xfrm>
            <a:off x="3769415" y="1918141"/>
            <a:ext cx="4762842" cy="954107"/>
          </a:xfrm>
          <a:prstGeom prst="rect">
            <a:avLst/>
          </a:prstGeom>
          <a:noFill/>
        </p:spPr>
        <p:txBody>
          <a:bodyPr wrap="none" rtlCol="0">
            <a:spAutoFit/>
          </a:bodyPr>
          <a:lstStyle/>
          <a:p>
            <a:r>
              <a:rPr lang="en-US" sz="2800" b="1" dirty="0">
                <a:latin typeface="Book Antiqua" panose="02040602050305030304" pitchFamily="18" charset="0"/>
              </a:rPr>
              <a:t>4. -  NUM2=2, NUM1=3</a:t>
            </a:r>
          </a:p>
          <a:p>
            <a:r>
              <a:rPr lang="en-US" sz="2800" b="1" dirty="0">
                <a:latin typeface="Book Antiqua" panose="02040602050305030304" pitchFamily="18" charset="0"/>
              </a:rPr>
              <a:t>        PUSH NUM1-NUM2=1</a:t>
            </a:r>
          </a:p>
        </p:txBody>
      </p:sp>
      <p:sp>
        <p:nvSpPr>
          <p:cNvPr id="19" name="Rectangle 18">
            <a:extLst>
              <a:ext uri="{FF2B5EF4-FFF2-40B4-BE49-F238E27FC236}">
                <a16:creationId xmlns:a16="http://schemas.microsoft.com/office/drawing/2014/main" id="{FCDE5133-8EA4-6009-8E69-0DC96DFA5F2A}"/>
              </a:ext>
            </a:extLst>
          </p:cNvPr>
          <p:cNvSpPr/>
          <p:nvPr/>
        </p:nvSpPr>
        <p:spPr>
          <a:xfrm>
            <a:off x="8802689" y="242277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6</a:t>
            </a:r>
            <a:endParaRPr lang="en-IN" sz="3200" b="1" dirty="0">
              <a:solidFill>
                <a:schemeClr val="tx1"/>
              </a:solidFill>
            </a:endParaRPr>
          </a:p>
        </p:txBody>
      </p:sp>
      <p:sp>
        <p:nvSpPr>
          <p:cNvPr id="20" name="Rectangle 19">
            <a:extLst>
              <a:ext uri="{FF2B5EF4-FFF2-40B4-BE49-F238E27FC236}">
                <a16:creationId xmlns:a16="http://schemas.microsoft.com/office/drawing/2014/main" id="{C8E666FA-5E90-6C2F-D9D4-BB0C4B426BB1}"/>
              </a:ext>
            </a:extLst>
          </p:cNvPr>
          <p:cNvSpPr/>
          <p:nvPr/>
        </p:nvSpPr>
        <p:spPr>
          <a:xfrm>
            <a:off x="8809577" y="193672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IN" sz="3200" b="1" dirty="0">
              <a:solidFill>
                <a:schemeClr val="tx1"/>
              </a:solidFill>
            </a:endParaRPr>
          </a:p>
        </p:txBody>
      </p:sp>
      <p:sp>
        <p:nvSpPr>
          <p:cNvPr id="21" name="TextBox 20">
            <a:extLst>
              <a:ext uri="{FF2B5EF4-FFF2-40B4-BE49-F238E27FC236}">
                <a16:creationId xmlns:a16="http://schemas.microsoft.com/office/drawing/2014/main" id="{B6282B67-5539-AE64-030E-7C1485569613}"/>
              </a:ext>
            </a:extLst>
          </p:cNvPr>
          <p:cNvSpPr txBox="1"/>
          <p:nvPr/>
        </p:nvSpPr>
        <p:spPr>
          <a:xfrm>
            <a:off x="3769414" y="3268638"/>
            <a:ext cx="1951175" cy="523220"/>
          </a:xfrm>
          <a:prstGeom prst="rect">
            <a:avLst/>
          </a:prstGeom>
          <a:noFill/>
        </p:spPr>
        <p:txBody>
          <a:bodyPr wrap="none" rtlCol="0">
            <a:spAutoFit/>
          </a:bodyPr>
          <a:lstStyle/>
          <a:p>
            <a:r>
              <a:rPr lang="en-US" sz="2800" b="1" dirty="0">
                <a:latin typeface="Book Antiqua" panose="02040602050305030304" pitchFamily="18" charset="0"/>
              </a:rPr>
              <a:t>5. D PUSH</a:t>
            </a:r>
          </a:p>
        </p:txBody>
      </p:sp>
      <p:sp>
        <p:nvSpPr>
          <p:cNvPr id="22" name="Rectangle 21">
            <a:extLst>
              <a:ext uri="{FF2B5EF4-FFF2-40B4-BE49-F238E27FC236}">
                <a16:creationId xmlns:a16="http://schemas.microsoft.com/office/drawing/2014/main" id="{7171D81E-2631-BF7C-34D4-2BAAD97227C8}"/>
              </a:ext>
            </a:extLst>
          </p:cNvPr>
          <p:cNvSpPr/>
          <p:nvPr/>
        </p:nvSpPr>
        <p:spPr>
          <a:xfrm>
            <a:off x="5991021" y="282089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5</a:t>
            </a:r>
            <a:endParaRPr lang="en-IN" sz="3200" b="1" dirty="0">
              <a:solidFill>
                <a:schemeClr val="tx1"/>
              </a:solidFill>
            </a:endParaRPr>
          </a:p>
        </p:txBody>
      </p:sp>
      <p:sp>
        <p:nvSpPr>
          <p:cNvPr id="30" name="Rectangle 29">
            <a:extLst>
              <a:ext uri="{FF2B5EF4-FFF2-40B4-BE49-F238E27FC236}">
                <a16:creationId xmlns:a16="http://schemas.microsoft.com/office/drawing/2014/main" id="{F458CB65-E0A3-3905-9DD3-396CE3A51E75}"/>
              </a:ext>
            </a:extLst>
          </p:cNvPr>
          <p:cNvSpPr/>
          <p:nvPr/>
        </p:nvSpPr>
        <p:spPr>
          <a:xfrm>
            <a:off x="5991022" y="377651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6</a:t>
            </a:r>
            <a:endParaRPr lang="en-IN" sz="3200" b="1" dirty="0">
              <a:solidFill>
                <a:schemeClr val="tx1"/>
              </a:solidFill>
            </a:endParaRPr>
          </a:p>
        </p:txBody>
      </p:sp>
      <p:sp>
        <p:nvSpPr>
          <p:cNvPr id="31" name="Rectangle 30">
            <a:extLst>
              <a:ext uri="{FF2B5EF4-FFF2-40B4-BE49-F238E27FC236}">
                <a16:creationId xmlns:a16="http://schemas.microsoft.com/office/drawing/2014/main" id="{BD276927-7A68-CFB1-D0BC-F8C6B8F70596}"/>
              </a:ext>
            </a:extLst>
          </p:cNvPr>
          <p:cNvSpPr/>
          <p:nvPr/>
        </p:nvSpPr>
        <p:spPr>
          <a:xfrm>
            <a:off x="5991022" y="328847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IN" sz="3200" b="1" dirty="0">
              <a:solidFill>
                <a:schemeClr val="tx1"/>
              </a:solidFill>
            </a:endParaRPr>
          </a:p>
        </p:txBody>
      </p:sp>
      <p:sp>
        <p:nvSpPr>
          <p:cNvPr id="32" name="TextBox 31">
            <a:extLst>
              <a:ext uri="{FF2B5EF4-FFF2-40B4-BE49-F238E27FC236}">
                <a16:creationId xmlns:a16="http://schemas.microsoft.com/office/drawing/2014/main" id="{54A8F3C8-198F-F6A0-574C-C0FA0A731E68}"/>
              </a:ext>
            </a:extLst>
          </p:cNvPr>
          <p:cNvSpPr txBox="1"/>
          <p:nvPr/>
        </p:nvSpPr>
        <p:spPr>
          <a:xfrm>
            <a:off x="3714579" y="4587770"/>
            <a:ext cx="4762842" cy="954107"/>
          </a:xfrm>
          <a:prstGeom prst="rect">
            <a:avLst/>
          </a:prstGeom>
          <a:noFill/>
        </p:spPr>
        <p:txBody>
          <a:bodyPr wrap="none" rtlCol="0">
            <a:spAutoFit/>
          </a:bodyPr>
          <a:lstStyle/>
          <a:p>
            <a:r>
              <a:rPr lang="en-US" sz="2800" b="1" dirty="0">
                <a:latin typeface="Book Antiqua" panose="02040602050305030304" pitchFamily="18" charset="0"/>
              </a:rPr>
              <a:t>6. *  NUM2=5, NUM1=1</a:t>
            </a:r>
          </a:p>
          <a:p>
            <a:r>
              <a:rPr lang="en-US" sz="2800" b="1" dirty="0">
                <a:latin typeface="Book Antiqua" panose="02040602050305030304" pitchFamily="18" charset="0"/>
              </a:rPr>
              <a:t>        PUSH NUM1*NUM2=5</a:t>
            </a:r>
          </a:p>
        </p:txBody>
      </p:sp>
      <p:sp>
        <p:nvSpPr>
          <p:cNvPr id="33" name="Rectangle 32">
            <a:extLst>
              <a:ext uri="{FF2B5EF4-FFF2-40B4-BE49-F238E27FC236}">
                <a16:creationId xmlns:a16="http://schemas.microsoft.com/office/drawing/2014/main" id="{7713BF45-5D8A-E892-D85A-F85B6A02442A}"/>
              </a:ext>
            </a:extLst>
          </p:cNvPr>
          <p:cNvSpPr/>
          <p:nvPr/>
        </p:nvSpPr>
        <p:spPr>
          <a:xfrm>
            <a:off x="8747853" y="509240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6</a:t>
            </a:r>
            <a:endParaRPr lang="en-IN" sz="3200" b="1" dirty="0">
              <a:solidFill>
                <a:schemeClr val="tx1"/>
              </a:solidFill>
            </a:endParaRPr>
          </a:p>
        </p:txBody>
      </p:sp>
      <p:sp>
        <p:nvSpPr>
          <p:cNvPr id="34" name="Rectangle 33">
            <a:extLst>
              <a:ext uri="{FF2B5EF4-FFF2-40B4-BE49-F238E27FC236}">
                <a16:creationId xmlns:a16="http://schemas.microsoft.com/office/drawing/2014/main" id="{15747DBC-49ED-DDC7-C1B3-6A9555763CB0}"/>
              </a:ext>
            </a:extLst>
          </p:cNvPr>
          <p:cNvSpPr/>
          <p:nvPr/>
        </p:nvSpPr>
        <p:spPr>
          <a:xfrm>
            <a:off x="8754741" y="460635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5</a:t>
            </a:r>
            <a:endParaRPr lang="en-IN" sz="3200" b="1" dirty="0">
              <a:solidFill>
                <a:schemeClr val="tx1"/>
              </a:solidFill>
            </a:endParaRPr>
          </a:p>
        </p:txBody>
      </p:sp>
    </p:spTree>
    <p:extLst>
      <p:ext uri="{BB962C8B-B14F-4D97-AF65-F5344CB8AC3E}">
        <p14:creationId xmlns:p14="http://schemas.microsoft.com/office/powerpoint/2010/main" val="358146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randombar(horizontal)">
                                      <p:cBhvr>
                                        <p:cTn id="15" dur="500"/>
                                        <p:tgtEl>
                                          <p:spTgt spid="12"/>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randombar(horizontal)">
                                      <p:cBhvr>
                                        <p:cTn id="18" dur="500"/>
                                        <p:tgtEl>
                                          <p:spTgt spid="13"/>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randombar(horizont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randombar(horizontal)">
                                      <p:cBhvr>
                                        <p:cTn id="26" dur="500"/>
                                        <p:tgtEl>
                                          <p:spTgt spid="14"/>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randombar(horizontal)">
                                      <p:cBhvr>
                                        <p:cTn id="29" dur="500"/>
                                        <p:tgtEl>
                                          <p:spTgt spid="17"/>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randombar(horizontal)">
                                      <p:cBhvr>
                                        <p:cTn id="32" dur="500"/>
                                        <p:tgtEl>
                                          <p:spTgt spid="16"/>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randombar(horizontal)">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randombar(horizontal)">
                                      <p:cBhvr>
                                        <p:cTn id="40" dur="500"/>
                                        <p:tgtEl>
                                          <p:spTgt spid="18"/>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randombar(horizontal)">
                                      <p:cBhvr>
                                        <p:cTn id="43" dur="500"/>
                                        <p:tgtEl>
                                          <p:spTgt spid="20"/>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randombar(horizontal)">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randombar(horizontal)">
                                      <p:cBhvr>
                                        <p:cTn id="51" dur="500"/>
                                        <p:tgtEl>
                                          <p:spTgt spid="21"/>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randombar(horizontal)">
                                      <p:cBhvr>
                                        <p:cTn id="54" dur="500"/>
                                        <p:tgtEl>
                                          <p:spTgt spid="22"/>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randombar(horizontal)">
                                      <p:cBhvr>
                                        <p:cTn id="57" dur="500"/>
                                        <p:tgtEl>
                                          <p:spTgt spid="31"/>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randombar(horizontal)">
                                      <p:cBhvr>
                                        <p:cTn id="60" dur="500"/>
                                        <p:tgtEl>
                                          <p:spTgt spid="30"/>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randombar(horizontal)">
                                      <p:cBhvr>
                                        <p:cTn id="65" dur="500"/>
                                        <p:tgtEl>
                                          <p:spTgt spid="33"/>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randombar(horizontal)">
                                      <p:cBhvr>
                                        <p:cTn id="68" dur="500"/>
                                        <p:tgtEl>
                                          <p:spTgt spid="34"/>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randombar(horizontal)">
                                      <p:cBhvr>
                                        <p:cTn id="7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p:bldP spid="12" grpId="0" animBg="1"/>
      <p:bldP spid="13" grpId="0" animBg="1"/>
      <p:bldP spid="14" grpId="0"/>
      <p:bldP spid="15" grpId="0" animBg="1"/>
      <p:bldP spid="16" grpId="0" animBg="1"/>
      <p:bldP spid="17" grpId="0" animBg="1"/>
      <p:bldP spid="18" grpId="0"/>
      <p:bldP spid="19" grpId="0" animBg="1"/>
      <p:bldP spid="20" grpId="0" animBg="1"/>
      <p:bldP spid="21" grpId="0"/>
      <p:bldP spid="22" grpId="0" animBg="1"/>
      <p:bldP spid="30" grpId="0" animBg="1"/>
      <p:bldP spid="31" grpId="0" animBg="1"/>
      <p:bldP spid="32" grpId="0"/>
      <p:bldP spid="33" grpId="0" animBg="1"/>
      <p:bldP spid="34"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DCD1FB6-041A-A408-2B9C-6BB4290319E2}"/>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D1FE25E2-E9EB-F04D-0267-36C88DB1FC2D}"/>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4F67A01-2C54-6F07-CBAD-FEA5558C6CCF}"/>
              </a:ext>
            </a:extLst>
          </p:cNvPr>
          <p:cNvSpPr>
            <a:spLocks noGrp="1"/>
          </p:cNvSpPr>
          <p:nvPr>
            <p:ph type="sldNum" sz="quarter" idx="12"/>
          </p:nvPr>
        </p:nvSpPr>
        <p:spPr/>
        <p:txBody>
          <a:bodyPr/>
          <a:lstStyle/>
          <a:p>
            <a:fld id="{294A09A9-5501-47C1-A89A-A340965A2BE2}" type="slidenum">
              <a:rPr lang="en-US" smtClean="0"/>
              <a:pPr/>
              <a:t>64</a:t>
            </a:fld>
            <a:endParaRPr lang="en-US" dirty="0"/>
          </a:p>
        </p:txBody>
      </p:sp>
      <p:sp>
        <p:nvSpPr>
          <p:cNvPr id="6" name="TextBox 5">
            <a:extLst>
              <a:ext uri="{FF2B5EF4-FFF2-40B4-BE49-F238E27FC236}">
                <a16:creationId xmlns:a16="http://schemas.microsoft.com/office/drawing/2014/main" id="{BB887682-D76D-BE89-0DF4-20E9C68B043F}"/>
              </a:ext>
            </a:extLst>
          </p:cNvPr>
          <p:cNvSpPr txBox="1"/>
          <p:nvPr/>
        </p:nvSpPr>
        <p:spPr>
          <a:xfrm>
            <a:off x="598155" y="883517"/>
            <a:ext cx="5040162" cy="954107"/>
          </a:xfrm>
          <a:prstGeom prst="rect">
            <a:avLst/>
          </a:prstGeom>
          <a:noFill/>
        </p:spPr>
        <p:txBody>
          <a:bodyPr wrap="none" rtlCol="0">
            <a:spAutoFit/>
          </a:bodyPr>
          <a:lstStyle/>
          <a:p>
            <a:r>
              <a:rPr lang="en-US" sz="2800" b="1" dirty="0">
                <a:latin typeface="Book Antiqua" panose="02040602050305030304" pitchFamily="18" charset="0"/>
              </a:rPr>
              <a:t>7. +  NUM2=5, NUM1=6</a:t>
            </a:r>
          </a:p>
          <a:p>
            <a:r>
              <a:rPr lang="en-US" sz="2800" b="1" dirty="0">
                <a:latin typeface="Book Antiqua" panose="02040602050305030304" pitchFamily="18" charset="0"/>
              </a:rPr>
              <a:t>        PUSH NUM1+NUM2=11</a:t>
            </a:r>
          </a:p>
        </p:txBody>
      </p:sp>
      <p:sp>
        <p:nvSpPr>
          <p:cNvPr id="7" name="Rectangle 6">
            <a:extLst>
              <a:ext uri="{FF2B5EF4-FFF2-40B4-BE49-F238E27FC236}">
                <a16:creationId xmlns:a16="http://schemas.microsoft.com/office/drawing/2014/main" id="{F6B13228-16DE-E9CC-6747-8F81D4B1EC16}"/>
              </a:ext>
            </a:extLst>
          </p:cNvPr>
          <p:cNvSpPr/>
          <p:nvPr/>
        </p:nvSpPr>
        <p:spPr>
          <a:xfrm>
            <a:off x="5631429" y="138815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11</a:t>
            </a:r>
            <a:endParaRPr lang="en-IN" sz="3200" b="1" dirty="0">
              <a:solidFill>
                <a:schemeClr val="tx1"/>
              </a:solidFill>
            </a:endParaRPr>
          </a:p>
        </p:txBody>
      </p:sp>
      <p:sp>
        <p:nvSpPr>
          <p:cNvPr id="9" name="TextBox 8">
            <a:extLst>
              <a:ext uri="{FF2B5EF4-FFF2-40B4-BE49-F238E27FC236}">
                <a16:creationId xmlns:a16="http://schemas.microsoft.com/office/drawing/2014/main" id="{A3464095-2F58-5E20-376D-C6F6188C2AFC}"/>
              </a:ext>
            </a:extLst>
          </p:cNvPr>
          <p:cNvSpPr txBox="1"/>
          <p:nvPr/>
        </p:nvSpPr>
        <p:spPr>
          <a:xfrm>
            <a:off x="1574289" y="120466"/>
            <a:ext cx="2744662" cy="553998"/>
          </a:xfrm>
          <a:prstGeom prst="rect">
            <a:avLst/>
          </a:prstGeom>
          <a:noFill/>
        </p:spPr>
        <p:txBody>
          <a:bodyPr wrap="none" rtlCol="0">
            <a:spAutoFit/>
          </a:bodyPr>
          <a:lstStyle/>
          <a:p>
            <a:r>
              <a:rPr lang="en-US" sz="3000" b="1" dirty="0">
                <a:solidFill>
                  <a:srgbClr val="00B050"/>
                </a:solidFill>
                <a:latin typeface="Book Antiqua" panose="02040602050305030304" pitchFamily="18" charset="0"/>
              </a:rPr>
              <a:t>ABC-D*+E$F+</a:t>
            </a:r>
            <a:endParaRPr lang="en-IN" sz="3000" b="1" dirty="0">
              <a:solidFill>
                <a:srgbClr val="00B050"/>
              </a:solidFill>
              <a:latin typeface="Book Antiqua" panose="02040602050305030304" pitchFamily="18" charset="0"/>
            </a:endParaRPr>
          </a:p>
        </p:txBody>
      </p:sp>
      <p:sp>
        <p:nvSpPr>
          <p:cNvPr id="10" name="TextBox 9">
            <a:extLst>
              <a:ext uri="{FF2B5EF4-FFF2-40B4-BE49-F238E27FC236}">
                <a16:creationId xmlns:a16="http://schemas.microsoft.com/office/drawing/2014/main" id="{5A15A22D-34E2-68A8-9B3D-96B5D4B14A8A}"/>
              </a:ext>
            </a:extLst>
          </p:cNvPr>
          <p:cNvSpPr txBox="1"/>
          <p:nvPr/>
        </p:nvSpPr>
        <p:spPr>
          <a:xfrm>
            <a:off x="4741976" y="120466"/>
            <a:ext cx="5577168" cy="553998"/>
          </a:xfrm>
          <a:prstGeom prst="rect">
            <a:avLst/>
          </a:prstGeom>
          <a:noFill/>
        </p:spPr>
        <p:txBody>
          <a:bodyPr wrap="none" rtlCol="0">
            <a:spAutoFit/>
          </a:bodyPr>
          <a:lstStyle/>
          <a:p>
            <a:r>
              <a:rPr lang="en-US" sz="3000" b="1" dirty="0">
                <a:solidFill>
                  <a:srgbClr val="7030A0"/>
                </a:solidFill>
                <a:latin typeface="Book Antiqua" panose="02040602050305030304" pitchFamily="18" charset="0"/>
              </a:rPr>
              <a:t>A=6,B=3,C=2,D=5,E=1 and F=7</a:t>
            </a:r>
            <a:endParaRPr lang="en-IN" sz="3000" b="1" dirty="0">
              <a:solidFill>
                <a:srgbClr val="7030A0"/>
              </a:solidFill>
              <a:latin typeface="Book Antiqua" panose="02040602050305030304" pitchFamily="18" charset="0"/>
            </a:endParaRPr>
          </a:p>
        </p:txBody>
      </p:sp>
      <p:sp>
        <p:nvSpPr>
          <p:cNvPr id="11" name="TextBox 10">
            <a:extLst>
              <a:ext uri="{FF2B5EF4-FFF2-40B4-BE49-F238E27FC236}">
                <a16:creationId xmlns:a16="http://schemas.microsoft.com/office/drawing/2014/main" id="{44198FA4-FE76-B66A-101C-323794D5AAD4}"/>
              </a:ext>
            </a:extLst>
          </p:cNvPr>
          <p:cNvSpPr txBox="1"/>
          <p:nvPr/>
        </p:nvSpPr>
        <p:spPr>
          <a:xfrm>
            <a:off x="598155" y="2046677"/>
            <a:ext cx="1871025" cy="523220"/>
          </a:xfrm>
          <a:prstGeom prst="rect">
            <a:avLst/>
          </a:prstGeom>
          <a:noFill/>
        </p:spPr>
        <p:txBody>
          <a:bodyPr wrap="none" rtlCol="0">
            <a:spAutoFit/>
          </a:bodyPr>
          <a:lstStyle/>
          <a:p>
            <a:r>
              <a:rPr lang="en-US" sz="2800" b="1" dirty="0">
                <a:latin typeface="Book Antiqua" panose="02040602050305030304" pitchFamily="18" charset="0"/>
              </a:rPr>
              <a:t>8. E PUSH</a:t>
            </a:r>
          </a:p>
        </p:txBody>
      </p:sp>
      <p:sp>
        <p:nvSpPr>
          <p:cNvPr id="12" name="Rectangle 11">
            <a:extLst>
              <a:ext uri="{FF2B5EF4-FFF2-40B4-BE49-F238E27FC236}">
                <a16:creationId xmlns:a16="http://schemas.microsoft.com/office/drawing/2014/main" id="{F4DAC196-E1E5-8545-2500-D15A9F636259}"/>
              </a:ext>
            </a:extLst>
          </p:cNvPr>
          <p:cNvSpPr/>
          <p:nvPr/>
        </p:nvSpPr>
        <p:spPr>
          <a:xfrm>
            <a:off x="2786936" y="256989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11</a:t>
            </a:r>
            <a:endParaRPr lang="en-IN" sz="3200" b="1" dirty="0">
              <a:solidFill>
                <a:schemeClr val="tx1"/>
              </a:solidFill>
            </a:endParaRPr>
          </a:p>
        </p:txBody>
      </p:sp>
      <p:sp>
        <p:nvSpPr>
          <p:cNvPr id="13" name="Rectangle 12">
            <a:extLst>
              <a:ext uri="{FF2B5EF4-FFF2-40B4-BE49-F238E27FC236}">
                <a16:creationId xmlns:a16="http://schemas.microsoft.com/office/drawing/2014/main" id="{0EADDB00-20EA-EC2A-9A4C-7E3C0B2A2330}"/>
              </a:ext>
            </a:extLst>
          </p:cNvPr>
          <p:cNvSpPr/>
          <p:nvPr/>
        </p:nvSpPr>
        <p:spPr>
          <a:xfrm>
            <a:off x="2786936" y="208163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IN" sz="3200" b="1" dirty="0">
              <a:solidFill>
                <a:schemeClr val="tx1"/>
              </a:solidFill>
            </a:endParaRPr>
          </a:p>
        </p:txBody>
      </p:sp>
      <p:sp>
        <p:nvSpPr>
          <p:cNvPr id="17" name="TextBox 16">
            <a:extLst>
              <a:ext uri="{FF2B5EF4-FFF2-40B4-BE49-F238E27FC236}">
                <a16:creationId xmlns:a16="http://schemas.microsoft.com/office/drawing/2014/main" id="{BC36C012-17FC-8DF3-AB2C-C521C58CD99D}"/>
              </a:ext>
            </a:extLst>
          </p:cNvPr>
          <p:cNvSpPr txBox="1"/>
          <p:nvPr/>
        </p:nvSpPr>
        <p:spPr>
          <a:xfrm>
            <a:off x="457200" y="3142879"/>
            <a:ext cx="5040162" cy="954107"/>
          </a:xfrm>
          <a:prstGeom prst="rect">
            <a:avLst/>
          </a:prstGeom>
          <a:noFill/>
        </p:spPr>
        <p:txBody>
          <a:bodyPr wrap="none" rtlCol="0">
            <a:spAutoFit/>
          </a:bodyPr>
          <a:lstStyle/>
          <a:p>
            <a:r>
              <a:rPr lang="en-US" sz="2800" b="1" dirty="0">
                <a:latin typeface="Book Antiqua" panose="02040602050305030304" pitchFamily="18" charset="0"/>
              </a:rPr>
              <a:t>9. $  NUM2=1, NUM1=11</a:t>
            </a:r>
          </a:p>
          <a:p>
            <a:r>
              <a:rPr lang="en-US" sz="2800" b="1" dirty="0">
                <a:latin typeface="Book Antiqua" panose="02040602050305030304" pitchFamily="18" charset="0"/>
              </a:rPr>
              <a:t>        PUSH NUM1$NUM2=11</a:t>
            </a:r>
          </a:p>
        </p:txBody>
      </p:sp>
      <p:sp>
        <p:nvSpPr>
          <p:cNvPr id="18" name="Rectangle 17">
            <a:extLst>
              <a:ext uri="{FF2B5EF4-FFF2-40B4-BE49-F238E27FC236}">
                <a16:creationId xmlns:a16="http://schemas.microsoft.com/office/drawing/2014/main" id="{CD842C21-6903-F5FE-2E0D-DB259B63BC39}"/>
              </a:ext>
            </a:extLst>
          </p:cNvPr>
          <p:cNvSpPr/>
          <p:nvPr/>
        </p:nvSpPr>
        <p:spPr>
          <a:xfrm>
            <a:off x="5490474" y="364751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11</a:t>
            </a:r>
            <a:endParaRPr lang="en-IN" sz="3200" b="1" dirty="0">
              <a:solidFill>
                <a:schemeClr val="tx1"/>
              </a:solidFill>
            </a:endParaRPr>
          </a:p>
        </p:txBody>
      </p:sp>
      <p:sp>
        <p:nvSpPr>
          <p:cNvPr id="19" name="TextBox 18">
            <a:extLst>
              <a:ext uri="{FF2B5EF4-FFF2-40B4-BE49-F238E27FC236}">
                <a16:creationId xmlns:a16="http://schemas.microsoft.com/office/drawing/2014/main" id="{F1292FEA-6C3E-B321-7A6E-05390C28BE6C}"/>
              </a:ext>
            </a:extLst>
          </p:cNvPr>
          <p:cNvSpPr txBox="1"/>
          <p:nvPr/>
        </p:nvSpPr>
        <p:spPr>
          <a:xfrm>
            <a:off x="598155" y="4348202"/>
            <a:ext cx="2050561" cy="523220"/>
          </a:xfrm>
          <a:prstGeom prst="rect">
            <a:avLst/>
          </a:prstGeom>
          <a:noFill/>
        </p:spPr>
        <p:txBody>
          <a:bodyPr wrap="none" rtlCol="0">
            <a:spAutoFit/>
          </a:bodyPr>
          <a:lstStyle/>
          <a:p>
            <a:r>
              <a:rPr lang="en-US" sz="2800" b="1" dirty="0">
                <a:latin typeface="Book Antiqua" panose="02040602050305030304" pitchFamily="18" charset="0"/>
              </a:rPr>
              <a:t>10. F PUSH</a:t>
            </a:r>
          </a:p>
        </p:txBody>
      </p:sp>
      <p:sp>
        <p:nvSpPr>
          <p:cNvPr id="20" name="Rectangle 19">
            <a:extLst>
              <a:ext uri="{FF2B5EF4-FFF2-40B4-BE49-F238E27FC236}">
                <a16:creationId xmlns:a16="http://schemas.microsoft.com/office/drawing/2014/main" id="{AF683E5B-BDBD-6EA5-301C-BCB1CBF7395F}"/>
              </a:ext>
            </a:extLst>
          </p:cNvPr>
          <p:cNvSpPr/>
          <p:nvPr/>
        </p:nvSpPr>
        <p:spPr>
          <a:xfrm>
            <a:off x="2786936" y="487142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11</a:t>
            </a:r>
            <a:endParaRPr lang="en-IN" sz="3200" b="1" dirty="0">
              <a:solidFill>
                <a:schemeClr val="tx1"/>
              </a:solidFill>
            </a:endParaRPr>
          </a:p>
        </p:txBody>
      </p:sp>
      <p:sp>
        <p:nvSpPr>
          <p:cNvPr id="21" name="Rectangle 20">
            <a:extLst>
              <a:ext uri="{FF2B5EF4-FFF2-40B4-BE49-F238E27FC236}">
                <a16:creationId xmlns:a16="http://schemas.microsoft.com/office/drawing/2014/main" id="{0A4FCD13-0B92-231D-56D7-B1CF739FE9C9}"/>
              </a:ext>
            </a:extLst>
          </p:cNvPr>
          <p:cNvSpPr/>
          <p:nvPr/>
        </p:nvSpPr>
        <p:spPr>
          <a:xfrm>
            <a:off x="2786936" y="438316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7</a:t>
            </a:r>
            <a:endParaRPr lang="en-IN" sz="3200" b="1" dirty="0">
              <a:solidFill>
                <a:schemeClr val="tx1"/>
              </a:solidFill>
            </a:endParaRPr>
          </a:p>
        </p:txBody>
      </p:sp>
      <p:sp>
        <p:nvSpPr>
          <p:cNvPr id="22" name="TextBox 21">
            <a:extLst>
              <a:ext uri="{FF2B5EF4-FFF2-40B4-BE49-F238E27FC236}">
                <a16:creationId xmlns:a16="http://schemas.microsoft.com/office/drawing/2014/main" id="{C07839F1-668C-B9E1-4A43-AD5AA9E81F02}"/>
              </a:ext>
            </a:extLst>
          </p:cNvPr>
          <p:cNvSpPr txBox="1"/>
          <p:nvPr/>
        </p:nvSpPr>
        <p:spPr>
          <a:xfrm>
            <a:off x="5965372" y="2188772"/>
            <a:ext cx="5040162" cy="954107"/>
          </a:xfrm>
          <a:prstGeom prst="rect">
            <a:avLst/>
          </a:prstGeom>
          <a:noFill/>
        </p:spPr>
        <p:txBody>
          <a:bodyPr wrap="none" rtlCol="0">
            <a:spAutoFit/>
          </a:bodyPr>
          <a:lstStyle/>
          <a:p>
            <a:r>
              <a:rPr lang="en-US" sz="2800" b="1" dirty="0">
                <a:latin typeface="Book Antiqua" panose="02040602050305030304" pitchFamily="18" charset="0"/>
              </a:rPr>
              <a:t>11. + NUM2=7, NUM1=11</a:t>
            </a:r>
          </a:p>
          <a:p>
            <a:r>
              <a:rPr lang="en-US" sz="2800" b="1" dirty="0">
                <a:latin typeface="Book Antiqua" panose="02040602050305030304" pitchFamily="18" charset="0"/>
              </a:rPr>
              <a:t>        PUSH NUM1+NUM2=18</a:t>
            </a:r>
          </a:p>
        </p:txBody>
      </p:sp>
      <p:sp>
        <p:nvSpPr>
          <p:cNvPr id="23" name="Rectangle 22">
            <a:extLst>
              <a:ext uri="{FF2B5EF4-FFF2-40B4-BE49-F238E27FC236}">
                <a16:creationId xmlns:a16="http://schemas.microsoft.com/office/drawing/2014/main" id="{996F002F-F6D5-25A2-BEDE-260FD5EEFFEB}"/>
              </a:ext>
            </a:extLst>
          </p:cNvPr>
          <p:cNvSpPr/>
          <p:nvPr/>
        </p:nvSpPr>
        <p:spPr>
          <a:xfrm>
            <a:off x="10998646" y="269340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18</a:t>
            </a:r>
            <a:endParaRPr lang="en-IN" sz="3200" b="1" dirty="0">
              <a:solidFill>
                <a:schemeClr val="tx1"/>
              </a:solidFill>
            </a:endParaRPr>
          </a:p>
        </p:txBody>
      </p:sp>
    </p:spTree>
    <p:extLst>
      <p:ext uri="{BB962C8B-B14F-4D97-AF65-F5344CB8AC3E}">
        <p14:creationId xmlns:p14="http://schemas.microsoft.com/office/powerpoint/2010/main" val="248966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500"/>
                                        <p:tgtEl>
                                          <p:spTgt spid="11"/>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randombar(horizontal)">
                                      <p:cBhvr>
                                        <p:cTn id="18" dur="500"/>
                                        <p:tgtEl>
                                          <p:spTgt spid="13"/>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randombar(horizont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randombar(horizontal)">
                                      <p:cBhvr>
                                        <p:cTn id="26" dur="500"/>
                                        <p:tgtEl>
                                          <p:spTgt spid="17"/>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randombar(horizontal)">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randombar(horizontal)">
                                      <p:cBhvr>
                                        <p:cTn id="34" dur="500"/>
                                        <p:tgtEl>
                                          <p:spTgt spid="19"/>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randombar(horizontal)">
                                      <p:cBhvr>
                                        <p:cTn id="37" dur="500"/>
                                        <p:tgtEl>
                                          <p:spTgt spid="21"/>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randombar(horizontal)">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randombar(horizontal)">
                                      <p:cBhvr>
                                        <p:cTn id="45" dur="500"/>
                                        <p:tgtEl>
                                          <p:spTgt spid="22"/>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randombar(horizontal)">
                                      <p:cBhvr>
                                        <p:cTn id="4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1" grpId="0"/>
      <p:bldP spid="12" grpId="0" animBg="1"/>
      <p:bldP spid="13" grpId="0" animBg="1"/>
      <p:bldP spid="17" grpId="0"/>
      <p:bldP spid="18" grpId="0" animBg="1"/>
      <p:bldP spid="19" grpId="0"/>
      <p:bldP spid="20" grpId="0" animBg="1"/>
      <p:bldP spid="21" grpId="0" animBg="1"/>
      <p:bldP spid="22" grpId="0"/>
      <p:bldP spid="2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7B21419-B846-F8CE-0FE3-BDE6F9022508}"/>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7A4AB96B-5F1D-7287-D488-44D713A2B510}"/>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9A58B8D8-C279-CC6B-AF43-4EC985CD9B5D}"/>
              </a:ext>
            </a:extLst>
          </p:cNvPr>
          <p:cNvSpPr>
            <a:spLocks noGrp="1"/>
          </p:cNvSpPr>
          <p:nvPr>
            <p:ph type="sldNum" sz="quarter" idx="12"/>
          </p:nvPr>
        </p:nvSpPr>
        <p:spPr/>
        <p:txBody>
          <a:bodyPr/>
          <a:lstStyle/>
          <a:p>
            <a:fld id="{294A09A9-5501-47C1-A89A-A340965A2BE2}" type="slidenum">
              <a:rPr lang="en-US" smtClean="0"/>
              <a:pPr/>
              <a:t>65</a:t>
            </a:fld>
            <a:endParaRPr lang="en-US" dirty="0"/>
          </a:p>
        </p:txBody>
      </p:sp>
      <p:sp>
        <p:nvSpPr>
          <p:cNvPr id="6" name="Title 1">
            <a:extLst>
              <a:ext uri="{FF2B5EF4-FFF2-40B4-BE49-F238E27FC236}">
                <a16:creationId xmlns:a16="http://schemas.microsoft.com/office/drawing/2014/main" id="{137E2152-8BD9-1368-C2BA-450605C9728D}"/>
              </a:ext>
            </a:extLst>
          </p:cNvPr>
          <p:cNvSpPr txBox="1">
            <a:spLocks/>
          </p:cNvSpPr>
          <p:nvPr/>
        </p:nvSpPr>
        <p:spPr>
          <a:xfrm>
            <a:off x="173115" y="221202"/>
            <a:ext cx="1061325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r>
              <a:rPr lang="en-US" b="1" i="1" dirty="0">
                <a:solidFill>
                  <a:srgbClr val="0070C0"/>
                </a:solidFill>
                <a:latin typeface="Book Antiqua" panose="02040602050305030304" pitchFamily="18" charset="0"/>
              </a:rPr>
              <a:t>Convert following expression from INFIX to POSTFIX.</a:t>
            </a:r>
            <a:endParaRPr lang="en-IN" b="1" i="1" dirty="0">
              <a:solidFill>
                <a:srgbClr val="0070C0"/>
              </a:solidFill>
              <a:latin typeface="Book Antiqua" panose="02040602050305030304" pitchFamily="18" charset="0"/>
            </a:endParaRPr>
          </a:p>
        </p:txBody>
      </p:sp>
      <p:sp>
        <p:nvSpPr>
          <p:cNvPr id="7" name="TextBox 6">
            <a:extLst>
              <a:ext uri="{FF2B5EF4-FFF2-40B4-BE49-F238E27FC236}">
                <a16:creationId xmlns:a16="http://schemas.microsoft.com/office/drawing/2014/main" id="{737EABD0-A38F-FF23-D64A-4DEC8040678A}"/>
              </a:ext>
            </a:extLst>
          </p:cNvPr>
          <p:cNvSpPr txBox="1"/>
          <p:nvPr/>
        </p:nvSpPr>
        <p:spPr>
          <a:xfrm>
            <a:off x="894978" y="1428722"/>
            <a:ext cx="3991798"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(A+B*C)*((D+E-F)/J)</a:t>
            </a:r>
            <a:endParaRPr lang="en-IN" sz="3200" b="1" dirty="0">
              <a:solidFill>
                <a:srgbClr val="7030A0"/>
              </a:solidFill>
              <a:latin typeface="Book Antiqua" panose="02040602050305030304" pitchFamily="18" charset="0"/>
            </a:endParaRPr>
          </a:p>
        </p:txBody>
      </p:sp>
      <p:sp>
        <p:nvSpPr>
          <p:cNvPr id="8" name="TextBox 7">
            <a:extLst>
              <a:ext uri="{FF2B5EF4-FFF2-40B4-BE49-F238E27FC236}">
                <a16:creationId xmlns:a16="http://schemas.microsoft.com/office/drawing/2014/main" id="{07C14F14-F666-8530-9D7B-001A41BA887D}"/>
              </a:ext>
            </a:extLst>
          </p:cNvPr>
          <p:cNvSpPr txBox="1"/>
          <p:nvPr/>
        </p:nvSpPr>
        <p:spPr>
          <a:xfrm>
            <a:off x="6488521" y="1277924"/>
            <a:ext cx="2424062"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ABC*+DE+F</a:t>
            </a:r>
            <a:endParaRPr lang="en-IN" sz="3000" b="1" dirty="0">
              <a:solidFill>
                <a:srgbClr val="C00000"/>
              </a:solidFill>
              <a:latin typeface="Book Antiqua" panose="02040602050305030304" pitchFamily="18" charset="0"/>
            </a:endParaRPr>
          </a:p>
        </p:txBody>
      </p:sp>
      <p:sp>
        <p:nvSpPr>
          <p:cNvPr id="9" name="TextBox 8">
            <a:extLst>
              <a:ext uri="{FF2B5EF4-FFF2-40B4-BE49-F238E27FC236}">
                <a16:creationId xmlns:a16="http://schemas.microsoft.com/office/drawing/2014/main" id="{FC7392E9-C5B1-92FA-85E7-8AE24002A3A1}"/>
              </a:ext>
            </a:extLst>
          </p:cNvPr>
          <p:cNvSpPr txBox="1"/>
          <p:nvPr/>
        </p:nvSpPr>
        <p:spPr>
          <a:xfrm>
            <a:off x="738597" y="2338704"/>
            <a:ext cx="1861407" cy="523220"/>
          </a:xfrm>
          <a:prstGeom prst="rect">
            <a:avLst/>
          </a:prstGeom>
          <a:noFill/>
        </p:spPr>
        <p:txBody>
          <a:bodyPr wrap="none" rtlCol="0">
            <a:spAutoFit/>
          </a:bodyPr>
          <a:lstStyle/>
          <a:p>
            <a:r>
              <a:rPr lang="en-US" sz="2800" b="1" dirty="0">
                <a:latin typeface="Book Antiqua" panose="02040602050305030304" pitchFamily="18" charset="0"/>
              </a:rPr>
              <a:t>1. (  PUSH</a:t>
            </a:r>
            <a:endParaRPr lang="en-IN" sz="2800" b="1" dirty="0">
              <a:latin typeface="Book Antiqua" panose="02040602050305030304" pitchFamily="18" charset="0"/>
            </a:endParaRPr>
          </a:p>
        </p:txBody>
      </p:sp>
      <p:sp>
        <p:nvSpPr>
          <p:cNvPr id="10" name="TextBox 9">
            <a:extLst>
              <a:ext uri="{FF2B5EF4-FFF2-40B4-BE49-F238E27FC236}">
                <a16:creationId xmlns:a16="http://schemas.microsoft.com/office/drawing/2014/main" id="{AB96BE2D-4BFF-36CC-7B8A-25F97D145E1E}"/>
              </a:ext>
            </a:extLst>
          </p:cNvPr>
          <p:cNvSpPr txBox="1"/>
          <p:nvPr/>
        </p:nvSpPr>
        <p:spPr>
          <a:xfrm>
            <a:off x="731311" y="3106908"/>
            <a:ext cx="2159566" cy="523220"/>
          </a:xfrm>
          <a:prstGeom prst="rect">
            <a:avLst/>
          </a:prstGeom>
          <a:noFill/>
        </p:spPr>
        <p:txBody>
          <a:bodyPr wrap="none" rtlCol="0">
            <a:spAutoFit/>
          </a:bodyPr>
          <a:lstStyle/>
          <a:p>
            <a:r>
              <a:rPr lang="en-US" sz="2800" b="1" dirty="0">
                <a:latin typeface="Book Antiqua" panose="02040602050305030304" pitchFamily="18" charset="0"/>
              </a:rPr>
              <a:t>2. A  PRINT</a:t>
            </a:r>
            <a:endParaRPr lang="en-IN" sz="2800" b="1" dirty="0">
              <a:latin typeface="Book Antiqua" panose="02040602050305030304" pitchFamily="18" charset="0"/>
            </a:endParaRPr>
          </a:p>
        </p:txBody>
      </p:sp>
      <p:sp>
        <p:nvSpPr>
          <p:cNvPr id="11" name="Rectangle 10">
            <a:extLst>
              <a:ext uri="{FF2B5EF4-FFF2-40B4-BE49-F238E27FC236}">
                <a16:creationId xmlns:a16="http://schemas.microsoft.com/office/drawing/2014/main" id="{835CC5E6-1C0E-3DA2-4A5F-AE946F614A5D}"/>
              </a:ext>
            </a:extLst>
          </p:cNvPr>
          <p:cNvSpPr/>
          <p:nvPr/>
        </p:nvSpPr>
        <p:spPr>
          <a:xfrm>
            <a:off x="2690502" y="229416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2" name="TextBox 11">
            <a:extLst>
              <a:ext uri="{FF2B5EF4-FFF2-40B4-BE49-F238E27FC236}">
                <a16:creationId xmlns:a16="http://schemas.microsoft.com/office/drawing/2014/main" id="{AB5915C6-1979-12C3-6410-01EABBDBC5DD}"/>
              </a:ext>
            </a:extLst>
          </p:cNvPr>
          <p:cNvSpPr txBox="1"/>
          <p:nvPr/>
        </p:nvSpPr>
        <p:spPr>
          <a:xfrm>
            <a:off x="738597" y="3875112"/>
            <a:ext cx="1959191" cy="523220"/>
          </a:xfrm>
          <a:prstGeom prst="rect">
            <a:avLst/>
          </a:prstGeom>
          <a:noFill/>
        </p:spPr>
        <p:txBody>
          <a:bodyPr wrap="none" rtlCol="0">
            <a:spAutoFit/>
          </a:bodyPr>
          <a:lstStyle/>
          <a:p>
            <a:r>
              <a:rPr lang="en-US" sz="2800" b="1" dirty="0">
                <a:latin typeface="Book Antiqua" panose="02040602050305030304" pitchFamily="18" charset="0"/>
              </a:rPr>
              <a:t>3. +  PUSH</a:t>
            </a:r>
            <a:endParaRPr lang="en-IN" sz="2800" b="1" dirty="0">
              <a:latin typeface="Book Antiqua" panose="02040602050305030304" pitchFamily="18" charset="0"/>
            </a:endParaRPr>
          </a:p>
        </p:txBody>
      </p:sp>
      <p:sp>
        <p:nvSpPr>
          <p:cNvPr id="13" name="TextBox 12">
            <a:extLst>
              <a:ext uri="{FF2B5EF4-FFF2-40B4-BE49-F238E27FC236}">
                <a16:creationId xmlns:a16="http://schemas.microsoft.com/office/drawing/2014/main" id="{7D8C4781-4A40-AE7A-3A1E-02826AEE28D3}"/>
              </a:ext>
            </a:extLst>
          </p:cNvPr>
          <p:cNvSpPr txBox="1"/>
          <p:nvPr/>
        </p:nvSpPr>
        <p:spPr>
          <a:xfrm>
            <a:off x="738597" y="4479311"/>
            <a:ext cx="2029723" cy="523220"/>
          </a:xfrm>
          <a:prstGeom prst="rect">
            <a:avLst/>
          </a:prstGeom>
          <a:noFill/>
        </p:spPr>
        <p:txBody>
          <a:bodyPr wrap="none" rtlCol="0">
            <a:spAutoFit/>
          </a:bodyPr>
          <a:lstStyle/>
          <a:p>
            <a:r>
              <a:rPr lang="en-US" sz="2800" b="1" dirty="0">
                <a:latin typeface="Book Antiqua" panose="02040602050305030304" pitchFamily="18" charset="0"/>
              </a:rPr>
              <a:t>4. B PRINT</a:t>
            </a:r>
            <a:endParaRPr lang="en-IN" sz="2800" b="1" dirty="0">
              <a:latin typeface="Book Antiqua" panose="02040602050305030304" pitchFamily="18" charset="0"/>
            </a:endParaRPr>
          </a:p>
        </p:txBody>
      </p:sp>
      <p:sp>
        <p:nvSpPr>
          <p:cNvPr id="15" name="TextBox 14">
            <a:extLst>
              <a:ext uri="{FF2B5EF4-FFF2-40B4-BE49-F238E27FC236}">
                <a16:creationId xmlns:a16="http://schemas.microsoft.com/office/drawing/2014/main" id="{73A57007-491A-650E-D0D8-D378E7723670}"/>
              </a:ext>
            </a:extLst>
          </p:cNvPr>
          <p:cNvSpPr txBox="1"/>
          <p:nvPr/>
        </p:nvSpPr>
        <p:spPr>
          <a:xfrm>
            <a:off x="731311" y="5190271"/>
            <a:ext cx="1899879" cy="523220"/>
          </a:xfrm>
          <a:prstGeom prst="rect">
            <a:avLst/>
          </a:prstGeom>
          <a:noFill/>
        </p:spPr>
        <p:txBody>
          <a:bodyPr wrap="none" rtlCol="0">
            <a:spAutoFit/>
          </a:bodyPr>
          <a:lstStyle/>
          <a:p>
            <a:r>
              <a:rPr lang="en-US" sz="2800" b="1" dirty="0">
                <a:latin typeface="Book Antiqua" panose="02040602050305030304" pitchFamily="18" charset="0"/>
              </a:rPr>
              <a:t>5. *  PUSH</a:t>
            </a:r>
            <a:endParaRPr lang="en-IN" sz="2800" b="1" dirty="0">
              <a:latin typeface="Book Antiqua" panose="02040602050305030304" pitchFamily="18" charset="0"/>
            </a:endParaRPr>
          </a:p>
        </p:txBody>
      </p:sp>
      <p:sp>
        <p:nvSpPr>
          <p:cNvPr id="16" name="TextBox 15">
            <a:extLst>
              <a:ext uri="{FF2B5EF4-FFF2-40B4-BE49-F238E27FC236}">
                <a16:creationId xmlns:a16="http://schemas.microsoft.com/office/drawing/2014/main" id="{4A7A9175-C91C-FE86-09D3-1F024AEB2E8F}"/>
              </a:ext>
            </a:extLst>
          </p:cNvPr>
          <p:cNvSpPr txBox="1"/>
          <p:nvPr/>
        </p:nvSpPr>
        <p:spPr>
          <a:xfrm>
            <a:off x="4769942" y="2117079"/>
            <a:ext cx="2050561" cy="523220"/>
          </a:xfrm>
          <a:prstGeom prst="rect">
            <a:avLst/>
          </a:prstGeom>
          <a:noFill/>
        </p:spPr>
        <p:txBody>
          <a:bodyPr wrap="none" rtlCol="0">
            <a:spAutoFit/>
          </a:bodyPr>
          <a:lstStyle/>
          <a:p>
            <a:r>
              <a:rPr lang="en-US" sz="2800" b="1" dirty="0">
                <a:latin typeface="Book Antiqua" panose="02040602050305030304" pitchFamily="18" charset="0"/>
              </a:rPr>
              <a:t>6. C PRINT</a:t>
            </a:r>
            <a:endParaRPr lang="en-IN" sz="2800" b="1" dirty="0">
              <a:latin typeface="Book Antiqua" panose="02040602050305030304" pitchFamily="18" charset="0"/>
            </a:endParaRPr>
          </a:p>
        </p:txBody>
      </p:sp>
      <p:sp>
        <p:nvSpPr>
          <p:cNvPr id="18" name="TextBox 17">
            <a:extLst>
              <a:ext uri="{FF2B5EF4-FFF2-40B4-BE49-F238E27FC236}">
                <a16:creationId xmlns:a16="http://schemas.microsoft.com/office/drawing/2014/main" id="{C07CD684-043F-7882-D5E8-7032D4F71E9E}"/>
              </a:ext>
            </a:extLst>
          </p:cNvPr>
          <p:cNvSpPr txBox="1"/>
          <p:nvPr/>
        </p:nvSpPr>
        <p:spPr>
          <a:xfrm>
            <a:off x="4769942" y="2769983"/>
            <a:ext cx="1492716" cy="523220"/>
          </a:xfrm>
          <a:prstGeom prst="rect">
            <a:avLst/>
          </a:prstGeom>
          <a:noFill/>
        </p:spPr>
        <p:txBody>
          <a:bodyPr wrap="none" rtlCol="0">
            <a:spAutoFit/>
          </a:bodyPr>
          <a:lstStyle/>
          <a:p>
            <a:r>
              <a:rPr lang="en-US" sz="2800" b="1" dirty="0">
                <a:latin typeface="Book Antiqua" panose="02040602050305030304" pitchFamily="18" charset="0"/>
              </a:rPr>
              <a:t>7. ) POP</a:t>
            </a:r>
            <a:endParaRPr lang="en-IN" sz="2800" b="1" dirty="0">
              <a:latin typeface="Book Antiqua" panose="02040602050305030304" pitchFamily="18" charset="0"/>
            </a:endParaRPr>
          </a:p>
        </p:txBody>
      </p:sp>
      <p:sp>
        <p:nvSpPr>
          <p:cNvPr id="19" name="TextBox 18">
            <a:extLst>
              <a:ext uri="{FF2B5EF4-FFF2-40B4-BE49-F238E27FC236}">
                <a16:creationId xmlns:a16="http://schemas.microsoft.com/office/drawing/2014/main" id="{E8E8D75A-328E-3D9C-E065-DCBA1E3CDFA8}"/>
              </a:ext>
            </a:extLst>
          </p:cNvPr>
          <p:cNvSpPr txBox="1"/>
          <p:nvPr/>
        </p:nvSpPr>
        <p:spPr>
          <a:xfrm>
            <a:off x="4716241" y="3339104"/>
            <a:ext cx="1771639" cy="523220"/>
          </a:xfrm>
          <a:prstGeom prst="rect">
            <a:avLst/>
          </a:prstGeom>
          <a:noFill/>
        </p:spPr>
        <p:txBody>
          <a:bodyPr wrap="none" rtlCol="0">
            <a:spAutoFit/>
          </a:bodyPr>
          <a:lstStyle/>
          <a:p>
            <a:r>
              <a:rPr lang="en-US" sz="2800" b="1" dirty="0">
                <a:latin typeface="Book Antiqua" panose="02040602050305030304" pitchFamily="18" charset="0"/>
              </a:rPr>
              <a:t>9. ( PUSH</a:t>
            </a:r>
            <a:endParaRPr lang="en-IN" sz="2800" b="1" dirty="0">
              <a:latin typeface="Book Antiqua" panose="02040602050305030304" pitchFamily="18" charset="0"/>
            </a:endParaRPr>
          </a:p>
        </p:txBody>
      </p:sp>
      <p:sp>
        <p:nvSpPr>
          <p:cNvPr id="20" name="Rectangle 19">
            <a:extLst>
              <a:ext uri="{FF2B5EF4-FFF2-40B4-BE49-F238E27FC236}">
                <a16:creationId xmlns:a16="http://schemas.microsoft.com/office/drawing/2014/main" id="{A8ACB207-B3EC-8C72-95E4-B1B8B6A1EE0E}"/>
              </a:ext>
            </a:extLst>
          </p:cNvPr>
          <p:cNvSpPr/>
          <p:nvPr/>
        </p:nvSpPr>
        <p:spPr>
          <a:xfrm>
            <a:off x="7083778" y="336851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1" name="TextBox 20">
            <a:extLst>
              <a:ext uri="{FF2B5EF4-FFF2-40B4-BE49-F238E27FC236}">
                <a16:creationId xmlns:a16="http://schemas.microsoft.com/office/drawing/2014/main" id="{ABEABDC2-56A4-E0A7-6DCD-83A0759F7C49}"/>
              </a:ext>
            </a:extLst>
          </p:cNvPr>
          <p:cNvSpPr txBox="1"/>
          <p:nvPr/>
        </p:nvSpPr>
        <p:spPr>
          <a:xfrm>
            <a:off x="4769942" y="4032078"/>
            <a:ext cx="1951175" cy="523220"/>
          </a:xfrm>
          <a:prstGeom prst="rect">
            <a:avLst/>
          </a:prstGeom>
          <a:noFill/>
        </p:spPr>
        <p:txBody>
          <a:bodyPr wrap="none" rtlCol="0">
            <a:spAutoFit/>
          </a:bodyPr>
          <a:lstStyle/>
          <a:p>
            <a:r>
              <a:rPr lang="en-US" sz="2800" b="1" dirty="0">
                <a:latin typeface="Book Antiqua" panose="02040602050305030304" pitchFamily="18" charset="0"/>
              </a:rPr>
              <a:t>10. ( PUSH</a:t>
            </a:r>
            <a:endParaRPr lang="en-IN" sz="2800" b="1" dirty="0">
              <a:latin typeface="Book Antiqua" panose="02040602050305030304" pitchFamily="18" charset="0"/>
            </a:endParaRPr>
          </a:p>
        </p:txBody>
      </p:sp>
      <p:sp>
        <p:nvSpPr>
          <p:cNvPr id="26" name="Rectangle 25">
            <a:extLst>
              <a:ext uri="{FF2B5EF4-FFF2-40B4-BE49-F238E27FC236}">
                <a16:creationId xmlns:a16="http://schemas.microsoft.com/office/drawing/2014/main" id="{8A7FF661-EF53-F063-23BE-2101E86EC586}"/>
              </a:ext>
            </a:extLst>
          </p:cNvPr>
          <p:cNvSpPr/>
          <p:nvPr/>
        </p:nvSpPr>
        <p:spPr>
          <a:xfrm>
            <a:off x="2697788" y="394650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7" name="Rectangle 26">
            <a:extLst>
              <a:ext uri="{FF2B5EF4-FFF2-40B4-BE49-F238E27FC236}">
                <a16:creationId xmlns:a16="http://schemas.microsoft.com/office/drawing/2014/main" id="{08545687-21B1-F1E1-5441-C336D281ABF6}"/>
              </a:ext>
            </a:extLst>
          </p:cNvPr>
          <p:cNvSpPr/>
          <p:nvPr/>
        </p:nvSpPr>
        <p:spPr>
          <a:xfrm>
            <a:off x="2706167" y="346550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8" name="Rectangle 27">
            <a:extLst>
              <a:ext uri="{FF2B5EF4-FFF2-40B4-BE49-F238E27FC236}">
                <a16:creationId xmlns:a16="http://schemas.microsoft.com/office/drawing/2014/main" id="{88900DAF-74AD-D107-469F-9F3EC61258B2}"/>
              </a:ext>
            </a:extLst>
          </p:cNvPr>
          <p:cNvSpPr/>
          <p:nvPr/>
        </p:nvSpPr>
        <p:spPr>
          <a:xfrm>
            <a:off x="2666547" y="595763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29" name="Rectangle 28">
            <a:extLst>
              <a:ext uri="{FF2B5EF4-FFF2-40B4-BE49-F238E27FC236}">
                <a16:creationId xmlns:a16="http://schemas.microsoft.com/office/drawing/2014/main" id="{B5361A9F-12B5-216E-F064-6BA4577C91D1}"/>
              </a:ext>
            </a:extLst>
          </p:cNvPr>
          <p:cNvSpPr/>
          <p:nvPr/>
        </p:nvSpPr>
        <p:spPr>
          <a:xfrm>
            <a:off x="2674926" y="547663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2" name="Rectangle 31">
            <a:extLst>
              <a:ext uri="{FF2B5EF4-FFF2-40B4-BE49-F238E27FC236}">
                <a16:creationId xmlns:a16="http://schemas.microsoft.com/office/drawing/2014/main" id="{76C0A81E-9CF4-3F0B-1B6E-0581168959B3}"/>
              </a:ext>
            </a:extLst>
          </p:cNvPr>
          <p:cNvSpPr/>
          <p:nvPr/>
        </p:nvSpPr>
        <p:spPr>
          <a:xfrm>
            <a:off x="2681128" y="500312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3" name="Rectangle 32">
            <a:extLst>
              <a:ext uri="{FF2B5EF4-FFF2-40B4-BE49-F238E27FC236}">
                <a16:creationId xmlns:a16="http://schemas.microsoft.com/office/drawing/2014/main" id="{33C63537-C293-7ADF-DE85-D2E9D0DB410B}"/>
              </a:ext>
            </a:extLst>
          </p:cNvPr>
          <p:cNvSpPr/>
          <p:nvPr/>
        </p:nvSpPr>
        <p:spPr>
          <a:xfrm>
            <a:off x="6567624" y="491155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4" name="Rectangle 33">
            <a:extLst>
              <a:ext uri="{FF2B5EF4-FFF2-40B4-BE49-F238E27FC236}">
                <a16:creationId xmlns:a16="http://schemas.microsoft.com/office/drawing/2014/main" id="{91C4C22D-A12B-FA43-AC3D-14A0301EDAC9}"/>
              </a:ext>
            </a:extLst>
          </p:cNvPr>
          <p:cNvSpPr/>
          <p:nvPr/>
        </p:nvSpPr>
        <p:spPr>
          <a:xfrm>
            <a:off x="6567624" y="443256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5" name="TextBox 34">
            <a:extLst>
              <a:ext uri="{FF2B5EF4-FFF2-40B4-BE49-F238E27FC236}">
                <a16:creationId xmlns:a16="http://schemas.microsoft.com/office/drawing/2014/main" id="{9428DC15-2312-F2A1-2688-C9B7664B7DCB}"/>
              </a:ext>
            </a:extLst>
          </p:cNvPr>
          <p:cNvSpPr txBox="1"/>
          <p:nvPr/>
        </p:nvSpPr>
        <p:spPr>
          <a:xfrm>
            <a:off x="4779387" y="5889618"/>
            <a:ext cx="2270173" cy="523220"/>
          </a:xfrm>
          <a:prstGeom prst="rect">
            <a:avLst/>
          </a:prstGeom>
          <a:noFill/>
        </p:spPr>
        <p:txBody>
          <a:bodyPr wrap="none" rtlCol="0">
            <a:spAutoFit/>
          </a:bodyPr>
          <a:lstStyle/>
          <a:p>
            <a:r>
              <a:rPr lang="en-US" sz="2800" b="1" dirty="0">
                <a:latin typeface="Book Antiqua" panose="02040602050305030304" pitchFamily="18" charset="0"/>
              </a:rPr>
              <a:t>11. D PRINT</a:t>
            </a:r>
            <a:endParaRPr lang="en-IN" sz="2800" b="1" dirty="0">
              <a:latin typeface="Book Antiqua" panose="02040602050305030304" pitchFamily="18" charset="0"/>
            </a:endParaRPr>
          </a:p>
        </p:txBody>
      </p:sp>
      <p:sp>
        <p:nvSpPr>
          <p:cNvPr id="36" name="TextBox 35">
            <a:extLst>
              <a:ext uri="{FF2B5EF4-FFF2-40B4-BE49-F238E27FC236}">
                <a16:creationId xmlns:a16="http://schemas.microsoft.com/office/drawing/2014/main" id="{791BB56E-26C9-D407-D352-5367919BE0D8}"/>
              </a:ext>
            </a:extLst>
          </p:cNvPr>
          <p:cNvSpPr txBox="1"/>
          <p:nvPr/>
        </p:nvSpPr>
        <p:spPr>
          <a:xfrm>
            <a:off x="8153400" y="2065226"/>
            <a:ext cx="2138727" cy="523220"/>
          </a:xfrm>
          <a:prstGeom prst="rect">
            <a:avLst/>
          </a:prstGeom>
          <a:noFill/>
        </p:spPr>
        <p:txBody>
          <a:bodyPr wrap="none" rtlCol="0">
            <a:spAutoFit/>
          </a:bodyPr>
          <a:lstStyle/>
          <a:p>
            <a:r>
              <a:rPr lang="en-US" sz="2800" b="1" dirty="0">
                <a:latin typeface="Book Antiqua" panose="02040602050305030304" pitchFamily="18" charset="0"/>
              </a:rPr>
              <a:t>12. +  PUSH</a:t>
            </a:r>
            <a:endParaRPr lang="en-IN" sz="2800" b="1" dirty="0">
              <a:latin typeface="Book Antiqua" panose="02040602050305030304" pitchFamily="18" charset="0"/>
            </a:endParaRPr>
          </a:p>
        </p:txBody>
      </p:sp>
      <p:sp>
        <p:nvSpPr>
          <p:cNvPr id="37" name="Rectangle 36">
            <a:extLst>
              <a:ext uri="{FF2B5EF4-FFF2-40B4-BE49-F238E27FC236}">
                <a16:creationId xmlns:a16="http://schemas.microsoft.com/office/drawing/2014/main" id="{F3790194-3E5E-55A6-6BDD-9F455B5D84D0}"/>
              </a:ext>
            </a:extLst>
          </p:cNvPr>
          <p:cNvSpPr/>
          <p:nvPr/>
        </p:nvSpPr>
        <p:spPr>
          <a:xfrm>
            <a:off x="10633762" y="280715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8" name="Rectangle 37">
            <a:extLst>
              <a:ext uri="{FF2B5EF4-FFF2-40B4-BE49-F238E27FC236}">
                <a16:creationId xmlns:a16="http://schemas.microsoft.com/office/drawing/2014/main" id="{99D982B8-A730-CD43-7D29-614ACFDF5347}"/>
              </a:ext>
            </a:extLst>
          </p:cNvPr>
          <p:cNvSpPr/>
          <p:nvPr/>
        </p:nvSpPr>
        <p:spPr>
          <a:xfrm>
            <a:off x="10633762" y="232815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39" name="Rectangle 38">
            <a:extLst>
              <a:ext uri="{FF2B5EF4-FFF2-40B4-BE49-F238E27FC236}">
                <a16:creationId xmlns:a16="http://schemas.microsoft.com/office/drawing/2014/main" id="{695DBD96-8C70-5EC8-20B0-92DCAAF37641}"/>
              </a:ext>
            </a:extLst>
          </p:cNvPr>
          <p:cNvSpPr/>
          <p:nvPr/>
        </p:nvSpPr>
        <p:spPr>
          <a:xfrm>
            <a:off x="10633762" y="183857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0" name="TextBox 39">
            <a:extLst>
              <a:ext uri="{FF2B5EF4-FFF2-40B4-BE49-F238E27FC236}">
                <a16:creationId xmlns:a16="http://schemas.microsoft.com/office/drawing/2014/main" id="{3E950980-5958-5865-DC18-8DCDB4752310}"/>
              </a:ext>
            </a:extLst>
          </p:cNvPr>
          <p:cNvSpPr txBox="1"/>
          <p:nvPr/>
        </p:nvSpPr>
        <p:spPr>
          <a:xfrm>
            <a:off x="8231306" y="3598731"/>
            <a:ext cx="2270173" cy="523220"/>
          </a:xfrm>
          <a:prstGeom prst="rect">
            <a:avLst/>
          </a:prstGeom>
          <a:noFill/>
        </p:spPr>
        <p:txBody>
          <a:bodyPr wrap="none" rtlCol="0">
            <a:spAutoFit/>
          </a:bodyPr>
          <a:lstStyle/>
          <a:p>
            <a:r>
              <a:rPr lang="en-US" sz="2800" b="1" dirty="0">
                <a:latin typeface="Book Antiqua" panose="02040602050305030304" pitchFamily="18" charset="0"/>
              </a:rPr>
              <a:t>13. E PRINT</a:t>
            </a:r>
            <a:endParaRPr lang="en-IN" sz="2800" b="1" dirty="0">
              <a:latin typeface="Book Antiqua" panose="02040602050305030304" pitchFamily="18" charset="0"/>
            </a:endParaRPr>
          </a:p>
        </p:txBody>
      </p:sp>
      <p:sp>
        <p:nvSpPr>
          <p:cNvPr id="41" name="TextBox 40">
            <a:extLst>
              <a:ext uri="{FF2B5EF4-FFF2-40B4-BE49-F238E27FC236}">
                <a16:creationId xmlns:a16="http://schemas.microsoft.com/office/drawing/2014/main" id="{6C0D449E-06F7-2D9B-053D-A066179C5E38}"/>
              </a:ext>
            </a:extLst>
          </p:cNvPr>
          <p:cNvSpPr txBox="1"/>
          <p:nvPr/>
        </p:nvSpPr>
        <p:spPr>
          <a:xfrm>
            <a:off x="8153400" y="4604560"/>
            <a:ext cx="2560316" cy="954107"/>
          </a:xfrm>
          <a:prstGeom prst="rect">
            <a:avLst/>
          </a:prstGeom>
          <a:noFill/>
        </p:spPr>
        <p:txBody>
          <a:bodyPr wrap="none" rtlCol="0">
            <a:spAutoFit/>
          </a:bodyPr>
          <a:lstStyle/>
          <a:p>
            <a:r>
              <a:rPr lang="en-US" sz="2800" b="1" dirty="0">
                <a:latin typeface="Book Antiqua" panose="02040602050305030304" pitchFamily="18" charset="0"/>
              </a:rPr>
              <a:t>14. -  POP and </a:t>
            </a:r>
          </a:p>
          <a:p>
            <a:pPr algn="ctr"/>
            <a:r>
              <a:rPr lang="en-US" sz="2800" b="1" dirty="0">
                <a:latin typeface="Book Antiqua" panose="02040602050305030304" pitchFamily="18" charset="0"/>
              </a:rPr>
              <a:t>PUSH</a:t>
            </a:r>
            <a:endParaRPr lang="en-IN" sz="2800" b="1" dirty="0">
              <a:latin typeface="Book Antiqua" panose="02040602050305030304" pitchFamily="18" charset="0"/>
            </a:endParaRPr>
          </a:p>
        </p:txBody>
      </p:sp>
      <p:sp>
        <p:nvSpPr>
          <p:cNvPr id="42" name="Rectangle 41">
            <a:extLst>
              <a:ext uri="{FF2B5EF4-FFF2-40B4-BE49-F238E27FC236}">
                <a16:creationId xmlns:a16="http://schemas.microsoft.com/office/drawing/2014/main" id="{BC75E318-81B4-773D-DABD-D8B42351CC05}"/>
              </a:ext>
            </a:extLst>
          </p:cNvPr>
          <p:cNvSpPr/>
          <p:nvPr/>
        </p:nvSpPr>
        <p:spPr>
          <a:xfrm>
            <a:off x="10633762" y="534648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3" name="Rectangle 42">
            <a:extLst>
              <a:ext uri="{FF2B5EF4-FFF2-40B4-BE49-F238E27FC236}">
                <a16:creationId xmlns:a16="http://schemas.microsoft.com/office/drawing/2014/main" id="{EAE7E78C-71F1-4683-B76D-917E0D425C16}"/>
              </a:ext>
            </a:extLst>
          </p:cNvPr>
          <p:cNvSpPr/>
          <p:nvPr/>
        </p:nvSpPr>
        <p:spPr>
          <a:xfrm>
            <a:off x="10633762" y="486748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4" name="Rectangle 43">
            <a:extLst>
              <a:ext uri="{FF2B5EF4-FFF2-40B4-BE49-F238E27FC236}">
                <a16:creationId xmlns:a16="http://schemas.microsoft.com/office/drawing/2014/main" id="{A9A39415-A069-EE43-2750-0CE2416E0D4B}"/>
              </a:ext>
            </a:extLst>
          </p:cNvPr>
          <p:cNvSpPr/>
          <p:nvPr/>
        </p:nvSpPr>
        <p:spPr>
          <a:xfrm>
            <a:off x="10633762" y="437790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5" name="TextBox 44">
            <a:extLst>
              <a:ext uri="{FF2B5EF4-FFF2-40B4-BE49-F238E27FC236}">
                <a16:creationId xmlns:a16="http://schemas.microsoft.com/office/drawing/2014/main" id="{FF74EBEA-CA9E-646A-3320-1BB89752A0D7}"/>
              </a:ext>
            </a:extLst>
          </p:cNvPr>
          <p:cNvSpPr txBox="1"/>
          <p:nvPr/>
        </p:nvSpPr>
        <p:spPr>
          <a:xfrm>
            <a:off x="7910705" y="5733184"/>
            <a:ext cx="2170787" cy="523220"/>
          </a:xfrm>
          <a:prstGeom prst="rect">
            <a:avLst/>
          </a:prstGeom>
          <a:noFill/>
        </p:spPr>
        <p:txBody>
          <a:bodyPr wrap="none" rtlCol="0">
            <a:spAutoFit/>
          </a:bodyPr>
          <a:lstStyle/>
          <a:p>
            <a:r>
              <a:rPr lang="en-US" sz="2800" b="1" dirty="0">
                <a:latin typeface="Book Antiqua" panose="02040602050305030304" pitchFamily="18" charset="0"/>
              </a:rPr>
              <a:t>15. F PRINT</a:t>
            </a:r>
            <a:endParaRPr lang="en-IN" sz="2800" b="1" dirty="0">
              <a:latin typeface="Book Antiqua" panose="02040602050305030304" pitchFamily="18" charset="0"/>
            </a:endParaRPr>
          </a:p>
        </p:txBody>
      </p:sp>
      <p:sp>
        <p:nvSpPr>
          <p:cNvPr id="46" name="TextBox 45">
            <a:extLst>
              <a:ext uri="{FF2B5EF4-FFF2-40B4-BE49-F238E27FC236}">
                <a16:creationId xmlns:a16="http://schemas.microsoft.com/office/drawing/2014/main" id="{01C9FED2-7F0A-9CE4-22C7-EA018091CA42}"/>
              </a:ext>
            </a:extLst>
          </p:cNvPr>
          <p:cNvSpPr txBox="1"/>
          <p:nvPr/>
        </p:nvSpPr>
        <p:spPr>
          <a:xfrm>
            <a:off x="6704136" y="2782738"/>
            <a:ext cx="1810111" cy="523220"/>
          </a:xfrm>
          <a:prstGeom prst="rect">
            <a:avLst/>
          </a:prstGeom>
          <a:noFill/>
        </p:spPr>
        <p:txBody>
          <a:bodyPr wrap="none" rtlCol="0">
            <a:spAutoFit/>
          </a:bodyPr>
          <a:lstStyle/>
          <a:p>
            <a:r>
              <a:rPr lang="en-US" sz="2800" b="1" dirty="0">
                <a:latin typeface="Book Antiqua" panose="02040602050305030304" pitchFamily="18" charset="0"/>
              </a:rPr>
              <a:t>8. * PUSH</a:t>
            </a:r>
            <a:endParaRPr lang="en-IN" sz="2800" b="1" dirty="0">
              <a:latin typeface="Book Antiqua" panose="02040602050305030304" pitchFamily="18" charset="0"/>
            </a:endParaRPr>
          </a:p>
        </p:txBody>
      </p:sp>
      <p:sp>
        <p:nvSpPr>
          <p:cNvPr id="47" name="Rectangle 46">
            <a:extLst>
              <a:ext uri="{FF2B5EF4-FFF2-40B4-BE49-F238E27FC236}">
                <a16:creationId xmlns:a16="http://schemas.microsoft.com/office/drawing/2014/main" id="{DF758982-7DF9-3373-5F8D-3F55E4BA7E05}"/>
              </a:ext>
            </a:extLst>
          </p:cNvPr>
          <p:cNvSpPr/>
          <p:nvPr/>
        </p:nvSpPr>
        <p:spPr>
          <a:xfrm>
            <a:off x="8542261" y="270002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8" name="Rectangle 47">
            <a:extLst>
              <a:ext uri="{FF2B5EF4-FFF2-40B4-BE49-F238E27FC236}">
                <a16:creationId xmlns:a16="http://schemas.microsoft.com/office/drawing/2014/main" id="{FBB2C13A-78AA-351F-2128-5CBA451E77AE}"/>
              </a:ext>
            </a:extLst>
          </p:cNvPr>
          <p:cNvSpPr/>
          <p:nvPr/>
        </p:nvSpPr>
        <p:spPr>
          <a:xfrm>
            <a:off x="7083778" y="3805519"/>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49" name="Rectangle 48">
            <a:extLst>
              <a:ext uri="{FF2B5EF4-FFF2-40B4-BE49-F238E27FC236}">
                <a16:creationId xmlns:a16="http://schemas.microsoft.com/office/drawing/2014/main" id="{DD6CA559-25B2-78ED-C149-C5F8095BD621}"/>
              </a:ext>
            </a:extLst>
          </p:cNvPr>
          <p:cNvSpPr/>
          <p:nvPr/>
        </p:nvSpPr>
        <p:spPr>
          <a:xfrm>
            <a:off x="6564895" y="5378291"/>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0" name="Rectangle 49">
            <a:extLst>
              <a:ext uri="{FF2B5EF4-FFF2-40B4-BE49-F238E27FC236}">
                <a16:creationId xmlns:a16="http://schemas.microsoft.com/office/drawing/2014/main" id="{5980A5AD-18FB-ADE0-8BA0-87A920BE4075}"/>
              </a:ext>
            </a:extLst>
          </p:cNvPr>
          <p:cNvSpPr/>
          <p:nvPr/>
        </p:nvSpPr>
        <p:spPr>
          <a:xfrm>
            <a:off x="10633762" y="330595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51" name="Rectangle 50">
            <a:extLst>
              <a:ext uri="{FF2B5EF4-FFF2-40B4-BE49-F238E27FC236}">
                <a16:creationId xmlns:a16="http://schemas.microsoft.com/office/drawing/2014/main" id="{72FD6677-666A-3529-6992-F100E7F8E2DB}"/>
              </a:ext>
            </a:extLst>
          </p:cNvPr>
          <p:cNvSpPr/>
          <p:nvPr/>
        </p:nvSpPr>
        <p:spPr>
          <a:xfrm>
            <a:off x="10631485" y="582032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Tree>
    <p:extLst>
      <p:ext uri="{BB962C8B-B14F-4D97-AF65-F5344CB8AC3E}">
        <p14:creationId xmlns:p14="http://schemas.microsoft.com/office/powerpoint/2010/main" val="246100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randombar(horizontal)">
                                      <p:cBhvr>
                                        <p:cTn id="20" dur="500"/>
                                        <p:tgtEl>
                                          <p:spTgt spid="12"/>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randombar(horizontal)">
                                      <p:cBhvr>
                                        <p:cTn id="23" dur="500"/>
                                        <p:tgtEl>
                                          <p:spTgt spid="27"/>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randombar(horizontal)">
                                      <p:cBhvr>
                                        <p:cTn id="26" dur="500"/>
                                        <p:tgtEl>
                                          <p:spTgt spid="26"/>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randombar(horizontal)">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randombar(horizontal)">
                                      <p:cBhvr>
                                        <p:cTn id="36" dur="500"/>
                                        <p:tgtEl>
                                          <p:spTgt spid="15"/>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randombar(horizontal)">
                                      <p:cBhvr>
                                        <p:cTn id="39" dur="500"/>
                                        <p:tgtEl>
                                          <p:spTgt spid="28"/>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randombar(horizontal)">
                                      <p:cBhvr>
                                        <p:cTn id="42" dur="500"/>
                                        <p:tgtEl>
                                          <p:spTgt spid="29"/>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randombar(horizontal)">
                                      <p:cBhvr>
                                        <p:cTn id="45" dur="500"/>
                                        <p:tgtEl>
                                          <p:spTgt spid="32"/>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randombar(horizontal)">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randombar(horizontal)">
                                      <p:cBhvr>
                                        <p:cTn id="55" dur="5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randombar(horizontal)">
                                      <p:cBhvr>
                                        <p:cTn id="60" dur="500"/>
                                        <p:tgtEl>
                                          <p:spTgt spid="46"/>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randombar(horizontal)">
                                      <p:cBhvr>
                                        <p:cTn id="63" dur="500"/>
                                        <p:tgtEl>
                                          <p:spTgt spid="47"/>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randombar(horizontal)">
                                      <p:cBhvr>
                                        <p:cTn id="68" dur="500"/>
                                        <p:tgtEl>
                                          <p:spTgt spid="19"/>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randombar(horizontal)">
                                      <p:cBhvr>
                                        <p:cTn id="71" dur="500"/>
                                        <p:tgtEl>
                                          <p:spTgt spid="20"/>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48"/>
                                        </p:tgtEl>
                                        <p:attrNameLst>
                                          <p:attrName>style.visibility</p:attrName>
                                        </p:attrNameLst>
                                      </p:cBhvr>
                                      <p:to>
                                        <p:strVal val="visible"/>
                                      </p:to>
                                    </p:set>
                                    <p:animEffect transition="in" filter="randombar(horizontal)">
                                      <p:cBhvr>
                                        <p:cTn id="74" dur="500"/>
                                        <p:tgtEl>
                                          <p:spTgt spid="48"/>
                                        </p:tgtEl>
                                      </p:cBhvr>
                                    </p:animEffect>
                                  </p:childTnLst>
                                </p:cTn>
                              </p:par>
                            </p:childTnLst>
                          </p:cTn>
                        </p:par>
                      </p:childTnLst>
                    </p:cTn>
                  </p:par>
                  <p:par>
                    <p:cTn id="75" fill="hold">
                      <p:stCondLst>
                        <p:cond delay="indefinite"/>
                      </p:stCondLst>
                      <p:childTnLst>
                        <p:par>
                          <p:cTn id="76" fill="hold">
                            <p:stCondLst>
                              <p:cond delay="0"/>
                            </p:stCondLst>
                            <p:childTnLst>
                              <p:par>
                                <p:cTn id="77" presetID="14" presetClass="entr" presetSubtype="1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randombar(horizontal)">
                                      <p:cBhvr>
                                        <p:cTn id="79" dur="500"/>
                                        <p:tgtEl>
                                          <p:spTgt spid="21"/>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randombar(horizontal)">
                                      <p:cBhvr>
                                        <p:cTn id="82" dur="500"/>
                                        <p:tgtEl>
                                          <p:spTgt spid="34"/>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randombar(horizontal)">
                                      <p:cBhvr>
                                        <p:cTn id="85" dur="500"/>
                                        <p:tgtEl>
                                          <p:spTgt spid="33"/>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randombar(horizontal)">
                                      <p:cBhvr>
                                        <p:cTn id="88" dur="500"/>
                                        <p:tgtEl>
                                          <p:spTgt spid="49"/>
                                        </p:tgtEl>
                                      </p:cBhvr>
                                    </p:animEffect>
                                  </p:childTnLst>
                                </p:cTn>
                              </p:par>
                            </p:childTnLst>
                          </p:cTn>
                        </p:par>
                      </p:childTnLst>
                    </p:cTn>
                  </p:par>
                  <p:par>
                    <p:cTn id="89" fill="hold">
                      <p:stCondLst>
                        <p:cond delay="indefinite"/>
                      </p:stCondLst>
                      <p:childTnLst>
                        <p:par>
                          <p:cTn id="90" fill="hold">
                            <p:stCondLst>
                              <p:cond delay="0"/>
                            </p:stCondLst>
                            <p:childTnLst>
                              <p:par>
                                <p:cTn id="91" presetID="14" presetClass="entr" presetSubtype="10" fill="hold" grpId="0" nodeType="click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randombar(horizontal)">
                                      <p:cBhvr>
                                        <p:cTn id="93" dur="500"/>
                                        <p:tgtEl>
                                          <p:spTgt spid="35"/>
                                        </p:tgtEl>
                                      </p:cBhvr>
                                    </p:animEffect>
                                  </p:childTnLst>
                                </p:cTn>
                              </p:par>
                            </p:childTnLst>
                          </p:cTn>
                        </p:par>
                      </p:childTnLst>
                    </p:cTn>
                  </p:par>
                  <p:par>
                    <p:cTn id="94" fill="hold">
                      <p:stCondLst>
                        <p:cond delay="indefinite"/>
                      </p:stCondLst>
                      <p:childTnLst>
                        <p:par>
                          <p:cTn id="95" fill="hold">
                            <p:stCondLst>
                              <p:cond delay="0"/>
                            </p:stCondLst>
                            <p:childTnLst>
                              <p:par>
                                <p:cTn id="96" presetID="14" presetClass="entr" presetSubtype="10" fill="hold" grpId="0" nodeType="click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randombar(horizontal)">
                                      <p:cBhvr>
                                        <p:cTn id="98" dur="500"/>
                                        <p:tgtEl>
                                          <p:spTgt spid="36"/>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randombar(horizontal)">
                                      <p:cBhvr>
                                        <p:cTn id="101" dur="500"/>
                                        <p:tgtEl>
                                          <p:spTgt spid="39"/>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38"/>
                                        </p:tgtEl>
                                        <p:attrNameLst>
                                          <p:attrName>style.visibility</p:attrName>
                                        </p:attrNameLst>
                                      </p:cBhvr>
                                      <p:to>
                                        <p:strVal val="visible"/>
                                      </p:to>
                                    </p:set>
                                    <p:animEffect transition="in" filter="randombar(horizontal)">
                                      <p:cBhvr>
                                        <p:cTn id="104" dur="500"/>
                                        <p:tgtEl>
                                          <p:spTgt spid="38"/>
                                        </p:tgtEl>
                                      </p:cBhvr>
                                    </p:animEffect>
                                  </p:childTnLst>
                                </p:cTn>
                              </p:par>
                              <p:par>
                                <p:cTn id="105" presetID="14" presetClass="entr" presetSubtype="10" fill="hold" grpId="0" nodeType="with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randombar(horizontal)">
                                      <p:cBhvr>
                                        <p:cTn id="107" dur="500"/>
                                        <p:tgtEl>
                                          <p:spTgt spid="37"/>
                                        </p:tgtEl>
                                      </p:cBhvr>
                                    </p:animEffect>
                                  </p:childTnLst>
                                </p:cTn>
                              </p:par>
                              <p:par>
                                <p:cTn id="108" presetID="14" presetClass="entr" presetSubtype="10" fill="hold" grpId="0" nodeType="withEffect">
                                  <p:stCondLst>
                                    <p:cond delay="0"/>
                                  </p:stCondLst>
                                  <p:childTnLst>
                                    <p:set>
                                      <p:cBhvr>
                                        <p:cTn id="109" dur="1" fill="hold">
                                          <p:stCondLst>
                                            <p:cond delay="0"/>
                                          </p:stCondLst>
                                        </p:cTn>
                                        <p:tgtEl>
                                          <p:spTgt spid="50"/>
                                        </p:tgtEl>
                                        <p:attrNameLst>
                                          <p:attrName>style.visibility</p:attrName>
                                        </p:attrNameLst>
                                      </p:cBhvr>
                                      <p:to>
                                        <p:strVal val="visible"/>
                                      </p:to>
                                    </p:set>
                                    <p:animEffect transition="in" filter="randombar(horizontal)">
                                      <p:cBhvr>
                                        <p:cTn id="110" dur="500"/>
                                        <p:tgtEl>
                                          <p:spTgt spid="50"/>
                                        </p:tgtEl>
                                      </p:cBhvr>
                                    </p:animEffect>
                                  </p:childTnLst>
                                </p:cTn>
                              </p:par>
                            </p:childTnLst>
                          </p:cTn>
                        </p:par>
                      </p:childTnLst>
                    </p:cTn>
                  </p:par>
                  <p:par>
                    <p:cTn id="111" fill="hold">
                      <p:stCondLst>
                        <p:cond delay="indefinite"/>
                      </p:stCondLst>
                      <p:childTnLst>
                        <p:par>
                          <p:cTn id="112" fill="hold">
                            <p:stCondLst>
                              <p:cond delay="0"/>
                            </p:stCondLst>
                            <p:childTnLst>
                              <p:par>
                                <p:cTn id="113" presetID="14" presetClass="entr" presetSubtype="10" fill="hold" grpId="0" nodeType="click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randombar(horizontal)">
                                      <p:cBhvr>
                                        <p:cTn id="115" dur="500"/>
                                        <p:tgtEl>
                                          <p:spTgt spid="40"/>
                                        </p:tgtEl>
                                      </p:cBhvr>
                                    </p:animEffect>
                                  </p:childTnLst>
                                </p:cTn>
                              </p:par>
                            </p:childTnLst>
                          </p:cTn>
                        </p:par>
                      </p:childTnLst>
                    </p:cTn>
                  </p:par>
                  <p:par>
                    <p:cTn id="116" fill="hold">
                      <p:stCondLst>
                        <p:cond delay="indefinite"/>
                      </p:stCondLst>
                      <p:childTnLst>
                        <p:par>
                          <p:cTn id="117" fill="hold">
                            <p:stCondLst>
                              <p:cond delay="0"/>
                            </p:stCondLst>
                            <p:childTnLst>
                              <p:par>
                                <p:cTn id="118" presetID="14" presetClass="entr" presetSubtype="10" fill="hold" grpId="0" nodeType="clickEffect">
                                  <p:stCondLst>
                                    <p:cond delay="0"/>
                                  </p:stCondLst>
                                  <p:childTnLst>
                                    <p:set>
                                      <p:cBhvr>
                                        <p:cTn id="119" dur="1" fill="hold">
                                          <p:stCondLst>
                                            <p:cond delay="0"/>
                                          </p:stCondLst>
                                        </p:cTn>
                                        <p:tgtEl>
                                          <p:spTgt spid="41"/>
                                        </p:tgtEl>
                                        <p:attrNameLst>
                                          <p:attrName>style.visibility</p:attrName>
                                        </p:attrNameLst>
                                      </p:cBhvr>
                                      <p:to>
                                        <p:strVal val="visible"/>
                                      </p:to>
                                    </p:set>
                                    <p:animEffect transition="in" filter="randombar(horizontal)">
                                      <p:cBhvr>
                                        <p:cTn id="120" dur="500"/>
                                        <p:tgtEl>
                                          <p:spTgt spid="41"/>
                                        </p:tgtEl>
                                      </p:cBhvr>
                                    </p:animEffect>
                                  </p:childTnLst>
                                </p:cTn>
                              </p:par>
                              <p:par>
                                <p:cTn id="121" presetID="14" presetClass="entr" presetSubtype="10" fill="hold" grpId="0" nodeType="withEffect">
                                  <p:stCondLst>
                                    <p:cond delay="0"/>
                                  </p:stCondLst>
                                  <p:childTnLst>
                                    <p:set>
                                      <p:cBhvr>
                                        <p:cTn id="122" dur="1" fill="hold">
                                          <p:stCondLst>
                                            <p:cond delay="0"/>
                                          </p:stCondLst>
                                        </p:cTn>
                                        <p:tgtEl>
                                          <p:spTgt spid="44"/>
                                        </p:tgtEl>
                                        <p:attrNameLst>
                                          <p:attrName>style.visibility</p:attrName>
                                        </p:attrNameLst>
                                      </p:cBhvr>
                                      <p:to>
                                        <p:strVal val="visible"/>
                                      </p:to>
                                    </p:set>
                                    <p:animEffect transition="in" filter="randombar(horizontal)">
                                      <p:cBhvr>
                                        <p:cTn id="123" dur="500"/>
                                        <p:tgtEl>
                                          <p:spTgt spid="44"/>
                                        </p:tgtEl>
                                      </p:cBhvr>
                                    </p:animEffect>
                                  </p:childTnLst>
                                </p:cTn>
                              </p:par>
                              <p:par>
                                <p:cTn id="124" presetID="14" presetClass="entr" presetSubtype="10" fill="hold" grpId="0" nodeType="withEffect">
                                  <p:stCondLst>
                                    <p:cond delay="0"/>
                                  </p:stCondLst>
                                  <p:childTnLst>
                                    <p:set>
                                      <p:cBhvr>
                                        <p:cTn id="125" dur="1" fill="hold">
                                          <p:stCondLst>
                                            <p:cond delay="0"/>
                                          </p:stCondLst>
                                        </p:cTn>
                                        <p:tgtEl>
                                          <p:spTgt spid="43"/>
                                        </p:tgtEl>
                                        <p:attrNameLst>
                                          <p:attrName>style.visibility</p:attrName>
                                        </p:attrNameLst>
                                      </p:cBhvr>
                                      <p:to>
                                        <p:strVal val="visible"/>
                                      </p:to>
                                    </p:set>
                                    <p:animEffect transition="in" filter="randombar(horizontal)">
                                      <p:cBhvr>
                                        <p:cTn id="126" dur="500"/>
                                        <p:tgtEl>
                                          <p:spTgt spid="43"/>
                                        </p:tgtEl>
                                      </p:cBhvr>
                                    </p:animEffect>
                                  </p:childTnLst>
                                </p:cTn>
                              </p:par>
                              <p:par>
                                <p:cTn id="127" presetID="14" presetClass="entr" presetSubtype="10" fill="hold" grpId="0" nodeType="withEffect">
                                  <p:stCondLst>
                                    <p:cond delay="0"/>
                                  </p:stCondLst>
                                  <p:childTnLst>
                                    <p:set>
                                      <p:cBhvr>
                                        <p:cTn id="128" dur="1" fill="hold">
                                          <p:stCondLst>
                                            <p:cond delay="0"/>
                                          </p:stCondLst>
                                        </p:cTn>
                                        <p:tgtEl>
                                          <p:spTgt spid="42"/>
                                        </p:tgtEl>
                                        <p:attrNameLst>
                                          <p:attrName>style.visibility</p:attrName>
                                        </p:attrNameLst>
                                      </p:cBhvr>
                                      <p:to>
                                        <p:strVal val="visible"/>
                                      </p:to>
                                    </p:set>
                                    <p:animEffect transition="in" filter="randombar(horizontal)">
                                      <p:cBhvr>
                                        <p:cTn id="129" dur="500"/>
                                        <p:tgtEl>
                                          <p:spTgt spid="42"/>
                                        </p:tgtEl>
                                      </p:cBhvr>
                                    </p:animEffect>
                                  </p:childTnLst>
                                </p:cTn>
                              </p:par>
                              <p:par>
                                <p:cTn id="130" presetID="14" presetClass="entr" presetSubtype="10" fill="hold" grpId="0" nodeType="withEffect">
                                  <p:stCondLst>
                                    <p:cond delay="0"/>
                                  </p:stCondLst>
                                  <p:childTnLst>
                                    <p:set>
                                      <p:cBhvr>
                                        <p:cTn id="131" dur="1" fill="hold">
                                          <p:stCondLst>
                                            <p:cond delay="0"/>
                                          </p:stCondLst>
                                        </p:cTn>
                                        <p:tgtEl>
                                          <p:spTgt spid="51"/>
                                        </p:tgtEl>
                                        <p:attrNameLst>
                                          <p:attrName>style.visibility</p:attrName>
                                        </p:attrNameLst>
                                      </p:cBhvr>
                                      <p:to>
                                        <p:strVal val="visible"/>
                                      </p:to>
                                    </p:set>
                                    <p:animEffect transition="in" filter="randombar(horizontal)">
                                      <p:cBhvr>
                                        <p:cTn id="132" dur="500"/>
                                        <p:tgtEl>
                                          <p:spTgt spid="51"/>
                                        </p:tgtEl>
                                      </p:cBhvr>
                                    </p:animEffect>
                                  </p:childTnLst>
                                </p:cTn>
                              </p:par>
                            </p:childTnLst>
                          </p:cTn>
                        </p:par>
                      </p:childTnLst>
                    </p:cTn>
                  </p:par>
                  <p:par>
                    <p:cTn id="133" fill="hold">
                      <p:stCondLst>
                        <p:cond delay="indefinite"/>
                      </p:stCondLst>
                      <p:childTnLst>
                        <p:par>
                          <p:cTn id="134" fill="hold">
                            <p:stCondLst>
                              <p:cond delay="0"/>
                            </p:stCondLst>
                            <p:childTnLst>
                              <p:par>
                                <p:cTn id="135" presetID="14" presetClass="entr" presetSubtype="10" fill="hold" grpId="0" nodeType="clickEffect">
                                  <p:stCondLst>
                                    <p:cond delay="0"/>
                                  </p:stCondLst>
                                  <p:childTnLst>
                                    <p:set>
                                      <p:cBhvr>
                                        <p:cTn id="136" dur="1" fill="hold">
                                          <p:stCondLst>
                                            <p:cond delay="0"/>
                                          </p:stCondLst>
                                        </p:cTn>
                                        <p:tgtEl>
                                          <p:spTgt spid="45"/>
                                        </p:tgtEl>
                                        <p:attrNameLst>
                                          <p:attrName>style.visibility</p:attrName>
                                        </p:attrNameLst>
                                      </p:cBhvr>
                                      <p:to>
                                        <p:strVal val="visible"/>
                                      </p:to>
                                    </p:set>
                                    <p:animEffect transition="in" filter="randombar(horizontal)">
                                      <p:cBhvr>
                                        <p:cTn id="137" dur="500"/>
                                        <p:tgtEl>
                                          <p:spTgt spid="45"/>
                                        </p:tgtEl>
                                      </p:cBhvr>
                                    </p:animEffect>
                                  </p:childTnLst>
                                </p:cTn>
                              </p:par>
                            </p:childTnLst>
                          </p:cTn>
                        </p:par>
                      </p:childTnLst>
                    </p:cTn>
                  </p:par>
                  <p:par>
                    <p:cTn id="138" fill="hold">
                      <p:stCondLst>
                        <p:cond delay="indefinite"/>
                      </p:stCondLst>
                      <p:childTnLst>
                        <p:par>
                          <p:cTn id="139" fill="hold">
                            <p:stCondLst>
                              <p:cond delay="0"/>
                            </p:stCondLst>
                            <p:childTnLst>
                              <p:par>
                                <p:cTn id="140" presetID="14" presetClass="entr" presetSubtype="10" fill="hold" grpId="0" nodeType="clickEffect">
                                  <p:stCondLst>
                                    <p:cond delay="0"/>
                                  </p:stCondLst>
                                  <p:childTnLst>
                                    <p:set>
                                      <p:cBhvr>
                                        <p:cTn id="141" dur="1" fill="hold">
                                          <p:stCondLst>
                                            <p:cond delay="0"/>
                                          </p:stCondLst>
                                        </p:cTn>
                                        <p:tgtEl>
                                          <p:spTgt spid="8"/>
                                        </p:tgtEl>
                                        <p:attrNameLst>
                                          <p:attrName>style.visibility</p:attrName>
                                        </p:attrNameLst>
                                      </p:cBhvr>
                                      <p:to>
                                        <p:strVal val="visible"/>
                                      </p:to>
                                    </p:set>
                                    <p:animEffect transition="in" filter="randombar(horizontal)">
                                      <p:cBhvr>
                                        <p:cTn id="1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P spid="12" grpId="0"/>
      <p:bldP spid="13" grpId="0"/>
      <p:bldP spid="15" grpId="0"/>
      <p:bldP spid="16" grpId="0"/>
      <p:bldP spid="18" grpId="0"/>
      <p:bldP spid="19" grpId="0"/>
      <p:bldP spid="20" grpId="0" animBg="1"/>
      <p:bldP spid="21" grpId="0"/>
      <p:bldP spid="26" grpId="0" animBg="1"/>
      <p:bldP spid="27" grpId="0" animBg="1"/>
      <p:bldP spid="28" grpId="0" animBg="1"/>
      <p:bldP spid="29" grpId="0" animBg="1"/>
      <p:bldP spid="32" grpId="0" animBg="1"/>
      <p:bldP spid="33" grpId="0" animBg="1"/>
      <p:bldP spid="34" grpId="0" animBg="1"/>
      <p:bldP spid="35" grpId="0"/>
      <p:bldP spid="36" grpId="0"/>
      <p:bldP spid="37" grpId="0" animBg="1"/>
      <p:bldP spid="38" grpId="0" animBg="1"/>
      <p:bldP spid="39" grpId="0" animBg="1"/>
      <p:bldP spid="40" grpId="0"/>
      <p:bldP spid="41" grpId="0"/>
      <p:bldP spid="42" grpId="0" animBg="1"/>
      <p:bldP spid="43" grpId="0" animBg="1"/>
      <p:bldP spid="44" grpId="0" animBg="1"/>
      <p:bldP spid="45" grpId="0"/>
      <p:bldP spid="46" grpId="0"/>
      <p:bldP spid="47" grpId="0" animBg="1"/>
      <p:bldP spid="48" grpId="0" animBg="1"/>
      <p:bldP spid="49" grpId="0" animBg="1"/>
      <p:bldP spid="50" grpId="0" animBg="1"/>
      <p:bldP spid="51"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86F99F7-9A99-F352-DEBD-1477E816D321}"/>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CA42DFAF-FF2A-8ED3-016D-F1819EACA79B}"/>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77C0F98F-9296-C281-7ADA-F23264B97F53}"/>
              </a:ext>
            </a:extLst>
          </p:cNvPr>
          <p:cNvSpPr>
            <a:spLocks noGrp="1"/>
          </p:cNvSpPr>
          <p:nvPr>
            <p:ph type="sldNum" sz="quarter" idx="12"/>
          </p:nvPr>
        </p:nvSpPr>
        <p:spPr/>
        <p:txBody>
          <a:bodyPr/>
          <a:lstStyle/>
          <a:p>
            <a:fld id="{294A09A9-5501-47C1-A89A-A340965A2BE2}" type="slidenum">
              <a:rPr lang="en-US" smtClean="0"/>
              <a:pPr/>
              <a:t>66</a:t>
            </a:fld>
            <a:endParaRPr lang="en-US" dirty="0"/>
          </a:p>
        </p:txBody>
      </p:sp>
      <p:sp>
        <p:nvSpPr>
          <p:cNvPr id="6" name="TextBox 5">
            <a:extLst>
              <a:ext uri="{FF2B5EF4-FFF2-40B4-BE49-F238E27FC236}">
                <a16:creationId xmlns:a16="http://schemas.microsoft.com/office/drawing/2014/main" id="{4CAE002A-CE2B-A3FA-6C79-DF370ABEB025}"/>
              </a:ext>
            </a:extLst>
          </p:cNvPr>
          <p:cNvSpPr txBox="1"/>
          <p:nvPr/>
        </p:nvSpPr>
        <p:spPr>
          <a:xfrm>
            <a:off x="764776" y="541219"/>
            <a:ext cx="3991798" cy="584775"/>
          </a:xfrm>
          <a:prstGeom prst="rect">
            <a:avLst/>
          </a:prstGeom>
          <a:noFill/>
        </p:spPr>
        <p:txBody>
          <a:bodyPr wrap="none" rtlCol="0">
            <a:spAutoFit/>
          </a:bodyPr>
          <a:lstStyle/>
          <a:p>
            <a:r>
              <a:rPr lang="en-US" sz="3200" b="1" dirty="0">
                <a:solidFill>
                  <a:srgbClr val="7030A0"/>
                </a:solidFill>
                <a:latin typeface="Book Antiqua" panose="02040602050305030304" pitchFamily="18" charset="0"/>
              </a:rPr>
              <a:t>(A+B*C)*((D+E-F)/J)</a:t>
            </a:r>
            <a:endParaRPr lang="en-IN" sz="3200" b="1" dirty="0">
              <a:solidFill>
                <a:srgbClr val="7030A0"/>
              </a:solidFill>
              <a:latin typeface="Book Antiqua" panose="02040602050305030304" pitchFamily="18" charset="0"/>
            </a:endParaRPr>
          </a:p>
        </p:txBody>
      </p:sp>
      <p:sp>
        <p:nvSpPr>
          <p:cNvPr id="7" name="TextBox 6">
            <a:extLst>
              <a:ext uri="{FF2B5EF4-FFF2-40B4-BE49-F238E27FC236}">
                <a16:creationId xmlns:a16="http://schemas.microsoft.com/office/drawing/2014/main" id="{44846D6F-909A-D7A0-2E2B-74B993EC3B5E}"/>
              </a:ext>
            </a:extLst>
          </p:cNvPr>
          <p:cNvSpPr txBox="1"/>
          <p:nvPr/>
        </p:nvSpPr>
        <p:spPr>
          <a:xfrm>
            <a:off x="5701346" y="571996"/>
            <a:ext cx="2986715"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ABC*+DE+F-J/*</a:t>
            </a:r>
            <a:endParaRPr lang="en-IN" sz="3000" b="1" dirty="0">
              <a:solidFill>
                <a:srgbClr val="C00000"/>
              </a:solidFill>
              <a:latin typeface="Book Antiqua" panose="02040602050305030304" pitchFamily="18" charset="0"/>
            </a:endParaRPr>
          </a:p>
        </p:txBody>
      </p:sp>
      <p:sp>
        <p:nvSpPr>
          <p:cNvPr id="8" name="TextBox 7">
            <a:extLst>
              <a:ext uri="{FF2B5EF4-FFF2-40B4-BE49-F238E27FC236}">
                <a16:creationId xmlns:a16="http://schemas.microsoft.com/office/drawing/2014/main" id="{086E0F05-F506-4075-E04B-2CA62DBAF8E0}"/>
              </a:ext>
            </a:extLst>
          </p:cNvPr>
          <p:cNvSpPr txBox="1"/>
          <p:nvPr/>
        </p:nvSpPr>
        <p:spPr>
          <a:xfrm>
            <a:off x="548642" y="1506797"/>
            <a:ext cx="3631472" cy="523220"/>
          </a:xfrm>
          <a:prstGeom prst="rect">
            <a:avLst/>
          </a:prstGeom>
          <a:noFill/>
        </p:spPr>
        <p:txBody>
          <a:bodyPr wrap="square" rtlCol="0">
            <a:spAutoFit/>
          </a:bodyPr>
          <a:lstStyle/>
          <a:p>
            <a:r>
              <a:rPr lang="en-US" sz="2800" b="1" dirty="0">
                <a:latin typeface="Book Antiqua" panose="02040602050305030304" pitchFamily="18" charset="0"/>
              </a:rPr>
              <a:t>16. ) POP</a:t>
            </a:r>
            <a:endParaRPr lang="en-IN" sz="2800" b="1" dirty="0">
              <a:latin typeface="Book Antiqua" panose="02040602050305030304" pitchFamily="18" charset="0"/>
            </a:endParaRPr>
          </a:p>
        </p:txBody>
      </p:sp>
      <p:sp>
        <p:nvSpPr>
          <p:cNvPr id="9" name="Rectangle 8">
            <a:extLst>
              <a:ext uri="{FF2B5EF4-FFF2-40B4-BE49-F238E27FC236}">
                <a16:creationId xmlns:a16="http://schemas.microsoft.com/office/drawing/2014/main" id="{C6FB6B5D-A38D-031A-0DD4-26E70C57E860}"/>
              </a:ext>
            </a:extLst>
          </p:cNvPr>
          <p:cNvSpPr/>
          <p:nvPr/>
        </p:nvSpPr>
        <p:spPr>
          <a:xfrm>
            <a:off x="2347211" y="129649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0" name="TextBox 9">
            <a:extLst>
              <a:ext uri="{FF2B5EF4-FFF2-40B4-BE49-F238E27FC236}">
                <a16:creationId xmlns:a16="http://schemas.microsoft.com/office/drawing/2014/main" id="{AD57B015-82FA-48C7-E321-B02164976AD7}"/>
              </a:ext>
            </a:extLst>
          </p:cNvPr>
          <p:cNvSpPr txBox="1"/>
          <p:nvPr/>
        </p:nvSpPr>
        <p:spPr>
          <a:xfrm>
            <a:off x="553869" y="2504330"/>
            <a:ext cx="2026517" cy="523220"/>
          </a:xfrm>
          <a:prstGeom prst="rect">
            <a:avLst/>
          </a:prstGeom>
          <a:noFill/>
        </p:spPr>
        <p:txBody>
          <a:bodyPr wrap="none" rtlCol="0">
            <a:spAutoFit/>
          </a:bodyPr>
          <a:lstStyle/>
          <a:p>
            <a:r>
              <a:rPr lang="en-US" sz="2800" b="1" dirty="0">
                <a:latin typeface="Book Antiqua" panose="02040602050305030304" pitchFamily="18" charset="0"/>
              </a:rPr>
              <a:t>17. /  PUSH</a:t>
            </a:r>
            <a:endParaRPr lang="en-IN" sz="2800" b="1" dirty="0">
              <a:latin typeface="Book Antiqua" panose="02040602050305030304" pitchFamily="18" charset="0"/>
            </a:endParaRPr>
          </a:p>
        </p:txBody>
      </p:sp>
      <p:sp>
        <p:nvSpPr>
          <p:cNvPr id="11" name="Rectangle 10">
            <a:extLst>
              <a:ext uri="{FF2B5EF4-FFF2-40B4-BE49-F238E27FC236}">
                <a16:creationId xmlns:a16="http://schemas.microsoft.com/office/drawing/2014/main" id="{CA6C1B0D-7770-D54B-2DFE-01F607AA4429}"/>
              </a:ext>
            </a:extLst>
          </p:cNvPr>
          <p:cNvSpPr/>
          <p:nvPr/>
        </p:nvSpPr>
        <p:spPr>
          <a:xfrm>
            <a:off x="2872835" y="300351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2" name="Rectangle 11">
            <a:extLst>
              <a:ext uri="{FF2B5EF4-FFF2-40B4-BE49-F238E27FC236}">
                <a16:creationId xmlns:a16="http://schemas.microsoft.com/office/drawing/2014/main" id="{5C86837B-716E-1575-287D-7A0E4E833BCF}"/>
              </a:ext>
            </a:extLst>
          </p:cNvPr>
          <p:cNvSpPr/>
          <p:nvPr/>
        </p:nvSpPr>
        <p:spPr>
          <a:xfrm>
            <a:off x="2872835" y="254149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3" name="TextBox 12">
            <a:extLst>
              <a:ext uri="{FF2B5EF4-FFF2-40B4-BE49-F238E27FC236}">
                <a16:creationId xmlns:a16="http://schemas.microsoft.com/office/drawing/2014/main" id="{155F1654-6C3A-51CF-EF7B-42B552D78230}"/>
              </a:ext>
            </a:extLst>
          </p:cNvPr>
          <p:cNvSpPr txBox="1"/>
          <p:nvPr/>
        </p:nvSpPr>
        <p:spPr>
          <a:xfrm>
            <a:off x="548642" y="3689970"/>
            <a:ext cx="2109873" cy="523220"/>
          </a:xfrm>
          <a:prstGeom prst="rect">
            <a:avLst/>
          </a:prstGeom>
          <a:noFill/>
        </p:spPr>
        <p:txBody>
          <a:bodyPr wrap="none" rtlCol="0">
            <a:spAutoFit/>
          </a:bodyPr>
          <a:lstStyle/>
          <a:p>
            <a:r>
              <a:rPr lang="en-US" sz="2800" b="1" dirty="0">
                <a:latin typeface="Book Antiqua" panose="02040602050305030304" pitchFamily="18" charset="0"/>
              </a:rPr>
              <a:t>18. J PRINT</a:t>
            </a:r>
            <a:endParaRPr lang="en-IN" sz="2800" b="1" dirty="0">
              <a:latin typeface="Book Antiqua" panose="02040602050305030304" pitchFamily="18" charset="0"/>
            </a:endParaRPr>
          </a:p>
        </p:txBody>
      </p:sp>
      <p:sp>
        <p:nvSpPr>
          <p:cNvPr id="14" name="TextBox 13">
            <a:extLst>
              <a:ext uri="{FF2B5EF4-FFF2-40B4-BE49-F238E27FC236}">
                <a16:creationId xmlns:a16="http://schemas.microsoft.com/office/drawing/2014/main" id="{BD1EE039-F788-3649-A8FB-85D23F9B0837}"/>
              </a:ext>
            </a:extLst>
          </p:cNvPr>
          <p:cNvSpPr txBox="1"/>
          <p:nvPr/>
        </p:nvSpPr>
        <p:spPr>
          <a:xfrm>
            <a:off x="548642" y="4333958"/>
            <a:ext cx="3631472" cy="523220"/>
          </a:xfrm>
          <a:prstGeom prst="rect">
            <a:avLst/>
          </a:prstGeom>
          <a:noFill/>
        </p:spPr>
        <p:txBody>
          <a:bodyPr wrap="square" rtlCol="0">
            <a:spAutoFit/>
          </a:bodyPr>
          <a:lstStyle/>
          <a:p>
            <a:r>
              <a:rPr lang="en-US" sz="2800" b="1" dirty="0">
                <a:latin typeface="Book Antiqua" panose="02040602050305030304" pitchFamily="18" charset="0"/>
              </a:rPr>
              <a:t>19. ) POP</a:t>
            </a:r>
            <a:endParaRPr lang="en-IN" sz="2800" b="1" dirty="0">
              <a:latin typeface="Book Antiqua" panose="02040602050305030304" pitchFamily="18" charset="0"/>
            </a:endParaRPr>
          </a:p>
        </p:txBody>
      </p:sp>
      <p:sp>
        <p:nvSpPr>
          <p:cNvPr id="15" name="Rectangle 14">
            <a:extLst>
              <a:ext uri="{FF2B5EF4-FFF2-40B4-BE49-F238E27FC236}">
                <a16:creationId xmlns:a16="http://schemas.microsoft.com/office/drawing/2014/main" id="{A2838057-B2CB-9DEB-2162-3A330C1117FA}"/>
              </a:ext>
            </a:extLst>
          </p:cNvPr>
          <p:cNvSpPr/>
          <p:nvPr/>
        </p:nvSpPr>
        <p:spPr>
          <a:xfrm>
            <a:off x="2347210" y="177080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6" name="Rectangle 15">
            <a:extLst>
              <a:ext uri="{FF2B5EF4-FFF2-40B4-BE49-F238E27FC236}">
                <a16:creationId xmlns:a16="http://schemas.microsoft.com/office/drawing/2014/main" id="{F1C75CFC-2CE7-D5CE-ABB1-C693582F7E13}"/>
              </a:ext>
            </a:extLst>
          </p:cNvPr>
          <p:cNvSpPr/>
          <p:nvPr/>
        </p:nvSpPr>
        <p:spPr>
          <a:xfrm>
            <a:off x="2580386" y="443005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t>
            </a:r>
            <a:endParaRPr lang="en-IN" sz="3200" b="1" dirty="0">
              <a:solidFill>
                <a:schemeClr val="tx1"/>
              </a:solidFill>
            </a:endParaRPr>
          </a:p>
        </p:txBody>
      </p:sp>
      <p:sp>
        <p:nvSpPr>
          <p:cNvPr id="17" name="TextBox 16">
            <a:extLst>
              <a:ext uri="{FF2B5EF4-FFF2-40B4-BE49-F238E27FC236}">
                <a16:creationId xmlns:a16="http://schemas.microsoft.com/office/drawing/2014/main" id="{5143DD70-D90D-EFD6-AE41-C63685DA2BE4}"/>
              </a:ext>
            </a:extLst>
          </p:cNvPr>
          <p:cNvSpPr txBox="1"/>
          <p:nvPr/>
        </p:nvSpPr>
        <p:spPr>
          <a:xfrm>
            <a:off x="457200" y="5163578"/>
            <a:ext cx="6680718" cy="523220"/>
          </a:xfrm>
          <a:prstGeom prst="rect">
            <a:avLst/>
          </a:prstGeom>
          <a:noFill/>
        </p:spPr>
        <p:txBody>
          <a:bodyPr wrap="square" rtlCol="0">
            <a:spAutoFit/>
          </a:bodyPr>
          <a:lstStyle/>
          <a:p>
            <a:r>
              <a:rPr lang="en-US" sz="2800" b="1" dirty="0">
                <a:latin typeface="Book Antiqua" panose="02040602050305030304" pitchFamily="18" charset="0"/>
              </a:rPr>
              <a:t>20. POP ALL RESIDUAL SYMBOLS</a:t>
            </a:r>
            <a:endParaRPr lang="en-IN" sz="2800" b="1" dirty="0">
              <a:latin typeface="Book Antiqua" panose="02040602050305030304" pitchFamily="18" charset="0"/>
            </a:endParaRPr>
          </a:p>
        </p:txBody>
      </p:sp>
    </p:spTree>
    <p:extLst>
      <p:ext uri="{BB962C8B-B14F-4D97-AF65-F5344CB8AC3E}">
        <p14:creationId xmlns:p14="http://schemas.microsoft.com/office/powerpoint/2010/main" val="239638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randombar(horizontal)">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500"/>
                                        <p:tgtEl>
                                          <p:spTgt spid="10"/>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randombar(horizontal)">
                                      <p:cBhvr>
                                        <p:cTn id="21" dur="500"/>
                                        <p:tgtEl>
                                          <p:spTgt spid="12"/>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randombar(horizont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randombar(horizont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randombar(horizontal)">
                                      <p:cBhvr>
                                        <p:cTn id="34" dur="500"/>
                                        <p:tgtEl>
                                          <p:spTgt spid="16"/>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randombar(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randombar(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randombar(horizontal)">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p:bldP spid="11" grpId="0" animBg="1"/>
      <p:bldP spid="12" grpId="0" animBg="1"/>
      <p:bldP spid="13" grpId="0"/>
      <p:bldP spid="14" grpId="0"/>
      <p:bldP spid="15" grpId="0" animBg="1"/>
      <p:bldP spid="16" grpId="0" animBg="1"/>
      <p:bldP spid="17"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C225C49-F701-F224-98F7-3A1D46121A91}"/>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15EA2EE7-E0E8-C765-988D-3B33A214B968}"/>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E1534EE6-82B5-7334-F2D4-B762307AB9CE}"/>
              </a:ext>
            </a:extLst>
          </p:cNvPr>
          <p:cNvSpPr>
            <a:spLocks noGrp="1"/>
          </p:cNvSpPr>
          <p:nvPr>
            <p:ph type="sldNum" sz="quarter" idx="12"/>
          </p:nvPr>
        </p:nvSpPr>
        <p:spPr/>
        <p:txBody>
          <a:bodyPr/>
          <a:lstStyle/>
          <a:p>
            <a:fld id="{294A09A9-5501-47C1-A89A-A340965A2BE2}" type="slidenum">
              <a:rPr lang="en-US" smtClean="0"/>
              <a:pPr/>
              <a:t>67</a:t>
            </a:fld>
            <a:endParaRPr lang="en-US" dirty="0"/>
          </a:p>
        </p:txBody>
      </p:sp>
      <p:sp>
        <p:nvSpPr>
          <p:cNvPr id="6" name="Title 1">
            <a:extLst>
              <a:ext uri="{FF2B5EF4-FFF2-40B4-BE49-F238E27FC236}">
                <a16:creationId xmlns:a16="http://schemas.microsoft.com/office/drawing/2014/main" id="{4C0F11A0-A724-C4F8-99B0-C440A6319BBA}"/>
              </a:ext>
            </a:extLst>
          </p:cNvPr>
          <p:cNvSpPr txBox="1">
            <a:spLocks/>
          </p:cNvSpPr>
          <p:nvPr/>
        </p:nvSpPr>
        <p:spPr>
          <a:xfrm>
            <a:off x="322405" y="211873"/>
            <a:ext cx="10613254" cy="8144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r>
              <a:rPr lang="en-US" b="1" i="1" dirty="0">
                <a:solidFill>
                  <a:srgbClr val="0070C0"/>
                </a:solidFill>
                <a:latin typeface="Book Antiqua" panose="02040602050305030304" pitchFamily="18" charset="0"/>
              </a:rPr>
              <a:t>Evaluate following PREFIX expression</a:t>
            </a:r>
            <a:endParaRPr lang="en-IN" b="1" i="1" dirty="0">
              <a:solidFill>
                <a:srgbClr val="0070C0"/>
              </a:solidFill>
              <a:latin typeface="Book Antiqua" panose="02040602050305030304" pitchFamily="18" charset="0"/>
            </a:endParaRPr>
          </a:p>
        </p:txBody>
      </p:sp>
      <p:sp>
        <p:nvSpPr>
          <p:cNvPr id="7" name="TextBox 6">
            <a:extLst>
              <a:ext uri="{FF2B5EF4-FFF2-40B4-BE49-F238E27FC236}">
                <a16:creationId xmlns:a16="http://schemas.microsoft.com/office/drawing/2014/main" id="{A95791E5-9823-1E1B-21C3-D813DE92C8F1}"/>
              </a:ext>
            </a:extLst>
          </p:cNvPr>
          <p:cNvSpPr txBox="1"/>
          <p:nvPr/>
        </p:nvSpPr>
        <p:spPr>
          <a:xfrm>
            <a:off x="1676926" y="1035699"/>
            <a:ext cx="1896673" cy="553998"/>
          </a:xfrm>
          <a:prstGeom prst="rect">
            <a:avLst/>
          </a:prstGeom>
          <a:noFill/>
        </p:spPr>
        <p:txBody>
          <a:bodyPr wrap="none" rtlCol="0">
            <a:spAutoFit/>
          </a:bodyPr>
          <a:lstStyle/>
          <a:p>
            <a:r>
              <a:rPr lang="en-US" sz="3000" b="1" dirty="0">
                <a:solidFill>
                  <a:srgbClr val="00B050"/>
                </a:solidFill>
                <a:latin typeface="Book Antiqua" panose="02040602050305030304" pitchFamily="18" charset="0"/>
              </a:rPr>
              <a:t>+*+673/42</a:t>
            </a:r>
            <a:endParaRPr lang="en-IN" sz="3000" b="1" dirty="0">
              <a:solidFill>
                <a:srgbClr val="00B050"/>
              </a:solidFill>
              <a:latin typeface="Book Antiqua" panose="02040602050305030304" pitchFamily="18" charset="0"/>
            </a:endParaRPr>
          </a:p>
        </p:txBody>
      </p:sp>
      <p:sp>
        <p:nvSpPr>
          <p:cNvPr id="8" name="TextBox 7">
            <a:extLst>
              <a:ext uri="{FF2B5EF4-FFF2-40B4-BE49-F238E27FC236}">
                <a16:creationId xmlns:a16="http://schemas.microsoft.com/office/drawing/2014/main" id="{A6E9505D-9465-55B5-D544-5E02FD387F16}"/>
              </a:ext>
            </a:extLst>
          </p:cNvPr>
          <p:cNvSpPr txBox="1"/>
          <p:nvPr/>
        </p:nvSpPr>
        <p:spPr>
          <a:xfrm>
            <a:off x="490424" y="1763115"/>
            <a:ext cx="6582180" cy="553998"/>
          </a:xfrm>
          <a:prstGeom prst="rect">
            <a:avLst/>
          </a:prstGeom>
          <a:noFill/>
        </p:spPr>
        <p:txBody>
          <a:bodyPr wrap="square" rtlCol="0">
            <a:spAutoFit/>
          </a:bodyPr>
          <a:lstStyle/>
          <a:p>
            <a:r>
              <a:rPr lang="en-US" sz="3000" b="1" dirty="0">
                <a:solidFill>
                  <a:srgbClr val="C00000"/>
                </a:solidFill>
                <a:latin typeface="Book Antiqua" panose="02040602050305030304" pitchFamily="18" charset="0"/>
              </a:rPr>
              <a:t>Reverse: 24/376+*+</a:t>
            </a:r>
            <a:endParaRPr lang="en-IN" sz="3000" b="1" dirty="0">
              <a:solidFill>
                <a:srgbClr val="C00000"/>
              </a:solidFill>
              <a:latin typeface="Book Antiqua" panose="02040602050305030304" pitchFamily="18" charset="0"/>
            </a:endParaRPr>
          </a:p>
        </p:txBody>
      </p:sp>
      <p:sp>
        <p:nvSpPr>
          <p:cNvPr id="9" name="TextBox 8">
            <a:extLst>
              <a:ext uri="{FF2B5EF4-FFF2-40B4-BE49-F238E27FC236}">
                <a16:creationId xmlns:a16="http://schemas.microsoft.com/office/drawing/2014/main" id="{6EF70977-1F8D-CB8D-A180-7F14167E0CA7}"/>
              </a:ext>
            </a:extLst>
          </p:cNvPr>
          <p:cNvSpPr txBox="1"/>
          <p:nvPr/>
        </p:nvSpPr>
        <p:spPr>
          <a:xfrm>
            <a:off x="600116" y="2905780"/>
            <a:ext cx="1920719" cy="523220"/>
          </a:xfrm>
          <a:prstGeom prst="rect">
            <a:avLst/>
          </a:prstGeom>
          <a:noFill/>
        </p:spPr>
        <p:txBody>
          <a:bodyPr wrap="none" rtlCol="0">
            <a:spAutoFit/>
          </a:bodyPr>
          <a:lstStyle/>
          <a:p>
            <a:r>
              <a:rPr lang="en-US" sz="2800" b="1" dirty="0">
                <a:latin typeface="Book Antiqua" panose="02040602050305030304" pitchFamily="18" charset="0"/>
              </a:rPr>
              <a:t>1. 2  PUSH</a:t>
            </a:r>
            <a:endParaRPr lang="en-IN" sz="2800" b="1" dirty="0">
              <a:latin typeface="Book Antiqua" panose="02040602050305030304" pitchFamily="18" charset="0"/>
            </a:endParaRPr>
          </a:p>
        </p:txBody>
      </p:sp>
      <p:sp>
        <p:nvSpPr>
          <p:cNvPr id="10" name="Rectangle 9">
            <a:extLst>
              <a:ext uri="{FF2B5EF4-FFF2-40B4-BE49-F238E27FC236}">
                <a16:creationId xmlns:a16="http://schemas.microsoft.com/office/drawing/2014/main" id="{AA476E69-EDCA-A689-0176-DB8EC7429B63}"/>
              </a:ext>
            </a:extLst>
          </p:cNvPr>
          <p:cNvSpPr/>
          <p:nvPr/>
        </p:nvSpPr>
        <p:spPr>
          <a:xfrm>
            <a:off x="2672054" y="294294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IN" sz="3200" b="1" dirty="0">
              <a:solidFill>
                <a:schemeClr val="tx1"/>
              </a:solidFill>
            </a:endParaRPr>
          </a:p>
        </p:txBody>
      </p:sp>
      <p:sp>
        <p:nvSpPr>
          <p:cNvPr id="11" name="TextBox 10">
            <a:extLst>
              <a:ext uri="{FF2B5EF4-FFF2-40B4-BE49-F238E27FC236}">
                <a16:creationId xmlns:a16="http://schemas.microsoft.com/office/drawing/2014/main" id="{D65D60E9-3D43-2C45-E1B7-B3C2A12F55BF}"/>
              </a:ext>
            </a:extLst>
          </p:cNvPr>
          <p:cNvSpPr txBox="1"/>
          <p:nvPr/>
        </p:nvSpPr>
        <p:spPr>
          <a:xfrm>
            <a:off x="600116" y="3813511"/>
            <a:ext cx="1920719" cy="523220"/>
          </a:xfrm>
          <a:prstGeom prst="rect">
            <a:avLst/>
          </a:prstGeom>
          <a:noFill/>
        </p:spPr>
        <p:txBody>
          <a:bodyPr wrap="none" rtlCol="0">
            <a:spAutoFit/>
          </a:bodyPr>
          <a:lstStyle/>
          <a:p>
            <a:r>
              <a:rPr lang="en-US" sz="2800" b="1" dirty="0">
                <a:latin typeface="Book Antiqua" panose="02040602050305030304" pitchFamily="18" charset="0"/>
              </a:rPr>
              <a:t>2. 4  PUSH</a:t>
            </a:r>
            <a:endParaRPr lang="en-IN" sz="2800" b="1" dirty="0">
              <a:latin typeface="Book Antiqua" panose="02040602050305030304" pitchFamily="18" charset="0"/>
            </a:endParaRPr>
          </a:p>
        </p:txBody>
      </p:sp>
      <p:sp>
        <p:nvSpPr>
          <p:cNvPr id="12" name="Rectangle 11">
            <a:extLst>
              <a:ext uri="{FF2B5EF4-FFF2-40B4-BE49-F238E27FC236}">
                <a16:creationId xmlns:a16="http://schemas.microsoft.com/office/drawing/2014/main" id="{6046391F-B26D-D017-A7FE-8919CE4B9F3E}"/>
              </a:ext>
            </a:extLst>
          </p:cNvPr>
          <p:cNvSpPr/>
          <p:nvPr/>
        </p:nvSpPr>
        <p:spPr>
          <a:xfrm>
            <a:off x="2672054" y="416359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IN" sz="3200" b="1" dirty="0">
              <a:solidFill>
                <a:schemeClr val="tx1"/>
              </a:solidFill>
            </a:endParaRPr>
          </a:p>
        </p:txBody>
      </p:sp>
      <p:sp>
        <p:nvSpPr>
          <p:cNvPr id="13" name="Rectangle 12">
            <a:extLst>
              <a:ext uri="{FF2B5EF4-FFF2-40B4-BE49-F238E27FC236}">
                <a16:creationId xmlns:a16="http://schemas.microsoft.com/office/drawing/2014/main" id="{EECB4EFF-C4F7-C132-BACE-597BFE1A2FF0}"/>
              </a:ext>
            </a:extLst>
          </p:cNvPr>
          <p:cNvSpPr/>
          <p:nvPr/>
        </p:nvSpPr>
        <p:spPr>
          <a:xfrm>
            <a:off x="2672054" y="367754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4</a:t>
            </a:r>
            <a:endParaRPr lang="en-IN" sz="3200" b="1" dirty="0">
              <a:solidFill>
                <a:schemeClr val="tx1"/>
              </a:solidFill>
            </a:endParaRPr>
          </a:p>
        </p:txBody>
      </p:sp>
      <p:sp>
        <p:nvSpPr>
          <p:cNvPr id="14" name="TextBox 13">
            <a:extLst>
              <a:ext uri="{FF2B5EF4-FFF2-40B4-BE49-F238E27FC236}">
                <a16:creationId xmlns:a16="http://schemas.microsoft.com/office/drawing/2014/main" id="{BD218582-C93A-12E2-86E5-26ABB1F9A428}"/>
              </a:ext>
            </a:extLst>
          </p:cNvPr>
          <p:cNvSpPr txBox="1"/>
          <p:nvPr/>
        </p:nvSpPr>
        <p:spPr>
          <a:xfrm>
            <a:off x="490424" y="4822783"/>
            <a:ext cx="4762842" cy="954107"/>
          </a:xfrm>
          <a:prstGeom prst="rect">
            <a:avLst/>
          </a:prstGeom>
          <a:noFill/>
        </p:spPr>
        <p:txBody>
          <a:bodyPr wrap="none" rtlCol="0">
            <a:spAutoFit/>
          </a:bodyPr>
          <a:lstStyle/>
          <a:p>
            <a:r>
              <a:rPr lang="en-US" sz="2800" b="1" dirty="0">
                <a:latin typeface="Book Antiqua" panose="02040602050305030304" pitchFamily="18" charset="0"/>
              </a:rPr>
              <a:t>3. /  NUM1=4, NUM2=2</a:t>
            </a:r>
          </a:p>
          <a:p>
            <a:r>
              <a:rPr lang="en-US" sz="2800" b="1" dirty="0">
                <a:latin typeface="Book Antiqua" panose="02040602050305030304" pitchFamily="18" charset="0"/>
              </a:rPr>
              <a:t>        PUSH NUM1/NUM2=2</a:t>
            </a:r>
          </a:p>
        </p:txBody>
      </p:sp>
      <p:sp>
        <p:nvSpPr>
          <p:cNvPr id="15" name="Rectangle 14">
            <a:extLst>
              <a:ext uri="{FF2B5EF4-FFF2-40B4-BE49-F238E27FC236}">
                <a16:creationId xmlns:a16="http://schemas.microsoft.com/office/drawing/2014/main" id="{BD34DC1F-46FD-3B59-E44B-415160ED41AE}"/>
              </a:ext>
            </a:extLst>
          </p:cNvPr>
          <p:cNvSpPr/>
          <p:nvPr/>
        </p:nvSpPr>
        <p:spPr>
          <a:xfrm>
            <a:off x="5253266" y="529083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IN" sz="3200" b="1" dirty="0">
              <a:solidFill>
                <a:schemeClr val="tx1"/>
              </a:solidFill>
            </a:endParaRPr>
          </a:p>
        </p:txBody>
      </p:sp>
      <p:sp>
        <p:nvSpPr>
          <p:cNvPr id="16" name="TextBox 15">
            <a:extLst>
              <a:ext uri="{FF2B5EF4-FFF2-40B4-BE49-F238E27FC236}">
                <a16:creationId xmlns:a16="http://schemas.microsoft.com/office/drawing/2014/main" id="{5F8E7B05-53A2-3D16-20BD-7CF606225702}"/>
              </a:ext>
            </a:extLst>
          </p:cNvPr>
          <p:cNvSpPr txBox="1"/>
          <p:nvPr/>
        </p:nvSpPr>
        <p:spPr>
          <a:xfrm>
            <a:off x="4867316" y="1513047"/>
            <a:ext cx="1920719" cy="523220"/>
          </a:xfrm>
          <a:prstGeom prst="rect">
            <a:avLst/>
          </a:prstGeom>
          <a:noFill/>
        </p:spPr>
        <p:txBody>
          <a:bodyPr wrap="none" rtlCol="0">
            <a:spAutoFit/>
          </a:bodyPr>
          <a:lstStyle/>
          <a:p>
            <a:r>
              <a:rPr lang="en-US" sz="2800" b="1" dirty="0">
                <a:latin typeface="Book Antiqua" panose="02040602050305030304" pitchFamily="18" charset="0"/>
              </a:rPr>
              <a:t>4. 3  PUSH</a:t>
            </a:r>
            <a:endParaRPr lang="en-IN" sz="2800" b="1" dirty="0">
              <a:latin typeface="Book Antiqua" panose="02040602050305030304" pitchFamily="18" charset="0"/>
            </a:endParaRPr>
          </a:p>
        </p:txBody>
      </p:sp>
      <p:sp>
        <p:nvSpPr>
          <p:cNvPr id="17" name="Rectangle 16">
            <a:extLst>
              <a:ext uri="{FF2B5EF4-FFF2-40B4-BE49-F238E27FC236}">
                <a16:creationId xmlns:a16="http://schemas.microsoft.com/office/drawing/2014/main" id="{B203F3EE-2689-E28C-97AF-AF55301D6F2A}"/>
              </a:ext>
            </a:extLst>
          </p:cNvPr>
          <p:cNvSpPr/>
          <p:nvPr/>
        </p:nvSpPr>
        <p:spPr>
          <a:xfrm>
            <a:off x="6929924" y="2125394"/>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IN" sz="3200" b="1" dirty="0">
              <a:solidFill>
                <a:schemeClr val="tx1"/>
              </a:solidFill>
            </a:endParaRPr>
          </a:p>
        </p:txBody>
      </p:sp>
      <p:sp>
        <p:nvSpPr>
          <p:cNvPr id="18" name="Rectangle 17">
            <a:extLst>
              <a:ext uri="{FF2B5EF4-FFF2-40B4-BE49-F238E27FC236}">
                <a16:creationId xmlns:a16="http://schemas.microsoft.com/office/drawing/2014/main" id="{FB85DC31-0B5B-DA27-0D0C-B759B00B2C9F}"/>
              </a:ext>
            </a:extLst>
          </p:cNvPr>
          <p:cNvSpPr/>
          <p:nvPr/>
        </p:nvSpPr>
        <p:spPr>
          <a:xfrm>
            <a:off x="6929924" y="1639342"/>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a:t>
            </a:r>
            <a:endParaRPr lang="en-IN" sz="3200" b="1" dirty="0">
              <a:solidFill>
                <a:schemeClr val="tx1"/>
              </a:solidFill>
            </a:endParaRPr>
          </a:p>
        </p:txBody>
      </p:sp>
      <p:sp>
        <p:nvSpPr>
          <p:cNvPr id="19" name="TextBox 18">
            <a:extLst>
              <a:ext uri="{FF2B5EF4-FFF2-40B4-BE49-F238E27FC236}">
                <a16:creationId xmlns:a16="http://schemas.microsoft.com/office/drawing/2014/main" id="{08A4F05F-2F79-6D5D-33E3-A2C1AC4207FC}"/>
              </a:ext>
            </a:extLst>
          </p:cNvPr>
          <p:cNvSpPr txBox="1"/>
          <p:nvPr/>
        </p:nvSpPr>
        <p:spPr>
          <a:xfrm>
            <a:off x="3895257" y="2718996"/>
            <a:ext cx="1920719" cy="523220"/>
          </a:xfrm>
          <a:prstGeom prst="rect">
            <a:avLst/>
          </a:prstGeom>
          <a:noFill/>
        </p:spPr>
        <p:txBody>
          <a:bodyPr wrap="none" rtlCol="0">
            <a:spAutoFit/>
          </a:bodyPr>
          <a:lstStyle/>
          <a:p>
            <a:r>
              <a:rPr lang="en-US" sz="2800" b="1" dirty="0">
                <a:latin typeface="Book Antiqua" panose="02040602050305030304" pitchFamily="18" charset="0"/>
              </a:rPr>
              <a:t>5. 7  PUSH</a:t>
            </a:r>
            <a:endParaRPr lang="en-IN" sz="2800" b="1" dirty="0">
              <a:latin typeface="Book Antiqua" panose="02040602050305030304" pitchFamily="18" charset="0"/>
            </a:endParaRPr>
          </a:p>
        </p:txBody>
      </p:sp>
      <p:sp>
        <p:nvSpPr>
          <p:cNvPr id="20" name="Rectangle 19">
            <a:extLst>
              <a:ext uri="{FF2B5EF4-FFF2-40B4-BE49-F238E27FC236}">
                <a16:creationId xmlns:a16="http://schemas.microsoft.com/office/drawing/2014/main" id="{41D82D3C-DB3C-EDC5-3470-6FFD69A36593}"/>
              </a:ext>
            </a:extLst>
          </p:cNvPr>
          <p:cNvSpPr/>
          <p:nvPr/>
        </p:nvSpPr>
        <p:spPr>
          <a:xfrm>
            <a:off x="6029399" y="390854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IN" sz="3200" b="1" dirty="0">
              <a:solidFill>
                <a:schemeClr val="tx1"/>
              </a:solidFill>
            </a:endParaRPr>
          </a:p>
        </p:txBody>
      </p:sp>
      <p:sp>
        <p:nvSpPr>
          <p:cNvPr id="21" name="Rectangle 20">
            <a:extLst>
              <a:ext uri="{FF2B5EF4-FFF2-40B4-BE49-F238E27FC236}">
                <a16:creationId xmlns:a16="http://schemas.microsoft.com/office/drawing/2014/main" id="{5D761748-FA49-688E-2F39-1A6A74D9DF38}"/>
              </a:ext>
            </a:extLst>
          </p:cNvPr>
          <p:cNvSpPr/>
          <p:nvPr/>
        </p:nvSpPr>
        <p:spPr>
          <a:xfrm>
            <a:off x="6029399" y="3422496"/>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a:t>
            </a:r>
            <a:endParaRPr lang="en-IN" sz="3200" b="1" dirty="0">
              <a:solidFill>
                <a:schemeClr val="tx1"/>
              </a:solidFill>
            </a:endParaRPr>
          </a:p>
        </p:txBody>
      </p:sp>
      <p:sp>
        <p:nvSpPr>
          <p:cNvPr id="22" name="Rectangle 21">
            <a:extLst>
              <a:ext uri="{FF2B5EF4-FFF2-40B4-BE49-F238E27FC236}">
                <a16:creationId xmlns:a16="http://schemas.microsoft.com/office/drawing/2014/main" id="{2F71F267-3606-65AF-E6E9-11FD4CFBA981}"/>
              </a:ext>
            </a:extLst>
          </p:cNvPr>
          <p:cNvSpPr/>
          <p:nvPr/>
        </p:nvSpPr>
        <p:spPr>
          <a:xfrm>
            <a:off x="6029398" y="292127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7</a:t>
            </a:r>
            <a:endParaRPr lang="en-IN" sz="3200" b="1" dirty="0">
              <a:solidFill>
                <a:schemeClr val="tx1"/>
              </a:solidFill>
            </a:endParaRPr>
          </a:p>
        </p:txBody>
      </p:sp>
      <p:sp>
        <p:nvSpPr>
          <p:cNvPr id="23" name="TextBox 22">
            <a:extLst>
              <a:ext uri="{FF2B5EF4-FFF2-40B4-BE49-F238E27FC236}">
                <a16:creationId xmlns:a16="http://schemas.microsoft.com/office/drawing/2014/main" id="{BF636F3C-2C0D-1DC4-BCFD-DC85A151946C}"/>
              </a:ext>
            </a:extLst>
          </p:cNvPr>
          <p:cNvSpPr txBox="1"/>
          <p:nvPr/>
        </p:nvSpPr>
        <p:spPr>
          <a:xfrm>
            <a:off x="8081752" y="1634833"/>
            <a:ext cx="1920719" cy="523220"/>
          </a:xfrm>
          <a:prstGeom prst="rect">
            <a:avLst/>
          </a:prstGeom>
          <a:noFill/>
        </p:spPr>
        <p:txBody>
          <a:bodyPr wrap="none" rtlCol="0">
            <a:spAutoFit/>
          </a:bodyPr>
          <a:lstStyle/>
          <a:p>
            <a:r>
              <a:rPr lang="en-US" sz="2800" b="1" dirty="0">
                <a:latin typeface="Book Antiqua" panose="02040602050305030304" pitchFamily="18" charset="0"/>
              </a:rPr>
              <a:t>6. 6  PUSH</a:t>
            </a:r>
            <a:endParaRPr lang="en-IN" sz="2800" b="1" dirty="0">
              <a:latin typeface="Book Antiqua" panose="02040602050305030304" pitchFamily="18" charset="0"/>
            </a:endParaRPr>
          </a:p>
        </p:txBody>
      </p:sp>
      <p:sp>
        <p:nvSpPr>
          <p:cNvPr id="24" name="Rectangle 23">
            <a:extLst>
              <a:ext uri="{FF2B5EF4-FFF2-40B4-BE49-F238E27FC236}">
                <a16:creationId xmlns:a16="http://schemas.microsoft.com/office/drawing/2014/main" id="{FE5898BA-1933-27E6-6D72-C1E6FC7E4A0D}"/>
              </a:ext>
            </a:extLst>
          </p:cNvPr>
          <p:cNvSpPr/>
          <p:nvPr/>
        </p:nvSpPr>
        <p:spPr>
          <a:xfrm>
            <a:off x="10215894" y="282438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IN" sz="3200" b="1" dirty="0">
              <a:solidFill>
                <a:schemeClr val="tx1"/>
              </a:solidFill>
            </a:endParaRPr>
          </a:p>
        </p:txBody>
      </p:sp>
      <p:sp>
        <p:nvSpPr>
          <p:cNvPr id="25" name="Rectangle 24">
            <a:extLst>
              <a:ext uri="{FF2B5EF4-FFF2-40B4-BE49-F238E27FC236}">
                <a16:creationId xmlns:a16="http://schemas.microsoft.com/office/drawing/2014/main" id="{4BBFC1ED-BD7E-6624-70F1-85AD08294064}"/>
              </a:ext>
            </a:extLst>
          </p:cNvPr>
          <p:cNvSpPr/>
          <p:nvPr/>
        </p:nvSpPr>
        <p:spPr>
          <a:xfrm>
            <a:off x="10215894" y="233833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a:t>
            </a:r>
            <a:endParaRPr lang="en-IN" sz="3200" b="1" dirty="0">
              <a:solidFill>
                <a:schemeClr val="tx1"/>
              </a:solidFill>
            </a:endParaRPr>
          </a:p>
        </p:txBody>
      </p:sp>
      <p:sp>
        <p:nvSpPr>
          <p:cNvPr id="26" name="Rectangle 25">
            <a:extLst>
              <a:ext uri="{FF2B5EF4-FFF2-40B4-BE49-F238E27FC236}">
                <a16:creationId xmlns:a16="http://schemas.microsoft.com/office/drawing/2014/main" id="{F2D0D9C3-146D-A8A4-C4D2-2D27F70EDF34}"/>
              </a:ext>
            </a:extLst>
          </p:cNvPr>
          <p:cNvSpPr/>
          <p:nvPr/>
        </p:nvSpPr>
        <p:spPr>
          <a:xfrm>
            <a:off x="10215894" y="187519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7</a:t>
            </a:r>
            <a:endParaRPr lang="en-IN" sz="3200" b="1" dirty="0">
              <a:solidFill>
                <a:schemeClr val="tx1"/>
              </a:solidFill>
            </a:endParaRPr>
          </a:p>
        </p:txBody>
      </p:sp>
      <p:sp>
        <p:nvSpPr>
          <p:cNvPr id="27" name="Rectangle 26">
            <a:extLst>
              <a:ext uri="{FF2B5EF4-FFF2-40B4-BE49-F238E27FC236}">
                <a16:creationId xmlns:a16="http://schemas.microsoft.com/office/drawing/2014/main" id="{DD97ADE6-88F0-091E-1274-2506E83A7AFD}"/>
              </a:ext>
            </a:extLst>
          </p:cNvPr>
          <p:cNvSpPr/>
          <p:nvPr/>
        </p:nvSpPr>
        <p:spPr>
          <a:xfrm>
            <a:off x="10215893" y="141206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6</a:t>
            </a:r>
            <a:endParaRPr lang="en-IN" sz="3200" b="1" dirty="0">
              <a:solidFill>
                <a:schemeClr val="tx1"/>
              </a:solidFill>
            </a:endParaRPr>
          </a:p>
        </p:txBody>
      </p:sp>
      <p:sp>
        <p:nvSpPr>
          <p:cNvPr id="28" name="TextBox 27">
            <a:extLst>
              <a:ext uri="{FF2B5EF4-FFF2-40B4-BE49-F238E27FC236}">
                <a16:creationId xmlns:a16="http://schemas.microsoft.com/office/drawing/2014/main" id="{4092B7FC-1D6F-32A9-511B-D00B1F48CEED}"/>
              </a:ext>
            </a:extLst>
          </p:cNvPr>
          <p:cNvSpPr txBox="1"/>
          <p:nvPr/>
        </p:nvSpPr>
        <p:spPr>
          <a:xfrm>
            <a:off x="7184571" y="3624227"/>
            <a:ext cx="5007429" cy="954107"/>
          </a:xfrm>
          <a:prstGeom prst="rect">
            <a:avLst/>
          </a:prstGeom>
          <a:noFill/>
        </p:spPr>
        <p:txBody>
          <a:bodyPr wrap="square" rtlCol="0">
            <a:spAutoFit/>
          </a:bodyPr>
          <a:lstStyle/>
          <a:p>
            <a:r>
              <a:rPr lang="en-US" sz="2800" b="1" dirty="0">
                <a:latin typeface="Book Antiqua" panose="02040602050305030304" pitchFamily="18" charset="0"/>
              </a:rPr>
              <a:t>7. +  NUM1=6, NUM2=7</a:t>
            </a:r>
          </a:p>
          <a:p>
            <a:r>
              <a:rPr lang="en-US" sz="2800" b="1" dirty="0">
                <a:latin typeface="Book Antiqua" panose="02040602050305030304" pitchFamily="18" charset="0"/>
              </a:rPr>
              <a:t>        PUSH NUM1+NUM2=13</a:t>
            </a:r>
          </a:p>
        </p:txBody>
      </p:sp>
      <p:sp>
        <p:nvSpPr>
          <p:cNvPr id="29" name="Rectangle 28">
            <a:extLst>
              <a:ext uri="{FF2B5EF4-FFF2-40B4-BE49-F238E27FC236}">
                <a16:creationId xmlns:a16="http://schemas.microsoft.com/office/drawing/2014/main" id="{44AC50A9-28CD-14B1-FBCD-DA8C98D98461}"/>
              </a:ext>
            </a:extLst>
          </p:cNvPr>
          <p:cNvSpPr/>
          <p:nvPr/>
        </p:nvSpPr>
        <p:spPr>
          <a:xfrm>
            <a:off x="9978967" y="559765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IN" sz="3200" b="1" dirty="0">
              <a:solidFill>
                <a:schemeClr val="tx1"/>
              </a:solidFill>
            </a:endParaRPr>
          </a:p>
        </p:txBody>
      </p:sp>
      <p:sp>
        <p:nvSpPr>
          <p:cNvPr id="30" name="Rectangle 29">
            <a:extLst>
              <a:ext uri="{FF2B5EF4-FFF2-40B4-BE49-F238E27FC236}">
                <a16:creationId xmlns:a16="http://schemas.microsoft.com/office/drawing/2014/main" id="{14A81A16-8AEA-10A4-FB7D-35E6CFE44685}"/>
              </a:ext>
            </a:extLst>
          </p:cNvPr>
          <p:cNvSpPr/>
          <p:nvPr/>
        </p:nvSpPr>
        <p:spPr>
          <a:xfrm>
            <a:off x="9978967" y="5111603"/>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a:t>
            </a:r>
            <a:endParaRPr lang="en-IN" sz="3200" b="1" dirty="0">
              <a:solidFill>
                <a:schemeClr val="tx1"/>
              </a:solidFill>
            </a:endParaRPr>
          </a:p>
        </p:txBody>
      </p:sp>
      <p:sp>
        <p:nvSpPr>
          <p:cNvPr id="31" name="Rectangle 30">
            <a:extLst>
              <a:ext uri="{FF2B5EF4-FFF2-40B4-BE49-F238E27FC236}">
                <a16:creationId xmlns:a16="http://schemas.microsoft.com/office/drawing/2014/main" id="{04BD5613-50CA-9A97-FA2A-BD39E097FF14}"/>
              </a:ext>
            </a:extLst>
          </p:cNvPr>
          <p:cNvSpPr/>
          <p:nvPr/>
        </p:nvSpPr>
        <p:spPr>
          <a:xfrm>
            <a:off x="9978967" y="4608955"/>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13</a:t>
            </a:r>
            <a:endParaRPr lang="en-IN" sz="3200" b="1" dirty="0">
              <a:solidFill>
                <a:schemeClr val="tx1"/>
              </a:solidFill>
            </a:endParaRPr>
          </a:p>
        </p:txBody>
      </p:sp>
    </p:spTree>
    <p:extLst>
      <p:ext uri="{BB962C8B-B14F-4D97-AF65-F5344CB8AC3E}">
        <p14:creationId xmlns:p14="http://schemas.microsoft.com/office/powerpoint/2010/main" val="35188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randombar(horizontal)">
                                      <p:cBhvr>
                                        <p:cTn id="23" dur="500"/>
                                        <p:tgtEl>
                                          <p:spTgt spid="13"/>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randombar(horizont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randombar(horizont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randombar(horizontal)">
                                      <p:cBhvr>
                                        <p:cTn id="39" dur="500"/>
                                        <p:tgtEl>
                                          <p:spTgt spid="16"/>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randombar(horizontal)">
                                      <p:cBhvr>
                                        <p:cTn id="42" dur="500"/>
                                        <p:tgtEl>
                                          <p:spTgt spid="18"/>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randombar(horizontal)">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randombar(horizontal)">
                                      <p:cBhvr>
                                        <p:cTn id="50" dur="500"/>
                                        <p:tgtEl>
                                          <p:spTgt spid="19"/>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randombar(horizontal)">
                                      <p:cBhvr>
                                        <p:cTn id="53" dur="500"/>
                                        <p:tgtEl>
                                          <p:spTgt spid="22"/>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randombar(horizontal)">
                                      <p:cBhvr>
                                        <p:cTn id="56" dur="500"/>
                                        <p:tgtEl>
                                          <p:spTgt spid="21"/>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randombar(horizontal)">
                                      <p:cBhvr>
                                        <p:cTn id="59" dur="500"/>
                                        <p:tgtEl>
                                          <p:spTgt spid="20"/>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grpId="0"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randombar(horizontal)">
                                      <p:cBhvr>
                                        <p:cTn id="64" dur="500"/>
                                        <p:tgtEl>
                                          <p:spTgt spid="23"/>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randombar(horizontal)">
                                      <p:cBhvr>
                                        <p:cTn id="67" dur="500"/>
                                        <p:tgtEl>
                                          <p:spTgt spid="27"/>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randombar(horizontal)">
                                      <p:cBhvr>
                                        <p:cTn id="70" dur="500"/>
                                        <p:tgtEl>
                                          <p:spTgt spid="26"/>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randombar(horizontal)">
                                      <p:cBhvr>
                                        <p:cTn id="73" dur="500"/>
                                        <p:tgtEl>
                                          <p:spTgt spid="25"/>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randombar(horizontal)">
                                      <p:cBhvr>
                                        <p:cTn id="76" dur="500"/>
                                        <p:tgtEl>
                                          <p:spTgt spid="24"/>
                                        </p:tgtEl>
                                      </p:cBhvr>
                                    </p:animEffect>
                                  </p:childTnLst>
                                </p:cTn>
                              </p:par>
                            </p:childTnLst>
                          </p:cTn>
                        </p:par>
                      </p:childTnLst>
                    </p:cTn>
                  </p:par>
                  <p:par>
                    <p:cTn id="77" fill="hold">
                      <p:stCondLst>
                        <p:cond delay="indefinite"/>
                      </p:stCondLst>
                      <p:childTnLst>
                        <p:par>
                          <p:cTn id="78" fill="hold">
                            <p:stCondLst>
                              <p:cond delay="0"/>
                            </p:stCondLst>
                            <p:childTnLst>
                              <p:par>
                                <p:cTn id="79" presetID="14" presetClass="entr" presetSubtype="10" fill="hold" grpId="0" nodeType="click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randombar(horizontal)">
                                      <p:cBhvr>
                                        <p:cTn id="81" dur="500"/>
                                        <p:tgtEl>
                                          <p:spTgt spid="31"/>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randombar(horizontal)">
                                      <p:cBhvr>
                                        <p:cTn id="84" dur="500"/>
                                        <p:tgtEl>
                                          <p:spTgt spid="30"/>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randombar(horizontal)">
                                      <p:cBhvr>
                                        <p:cTn id="87" dur="500"/>
                                        <p:tgtEl>
                                          <p:spTgt spid="29"/>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28"/>
                                        </p:tgtEl>
                                        <p:attrNameLst>
                                          <p:attrName>style.visibility</p:attrName>
                                        </p:attrNameLst>
                                      </p:cBhvr>
                                      <p:to>
                                        <p:strVal val="visible"/>
                                      </p:to>
                                    </p:set>
                                    <p:animEffect transition="in" filter="randombar(horizontal)">
                                      <p:cBhvr>
                                        <p:cTn id="9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p:bldP spid="12" grpId="0" animBg="1"/>
      <p:bldP spid="13" grpId="0" animBg="1"/>
      <p:bldP spid="14" grpId="0"/>
      <p:bldP spid="15" grpId="0" animBg="1"/>
      <p:bldP spid="16" grpId="0"/>
      <p:bldP spid="17" grpId="0" animBg="1"/>
      <p:bldP spid="18" grpId="0" animBg="1"/>
      <p:bldP spid="19" grpId="0"/>
      <p:bldP spid="20" grpId="0" animBg="1"/>
      <p:bldP spid="21" grpId="0" animBg="1"/>
      <p:bldP spid="22" grpId="0" animBg="1"/>
      <p:bldP spid="23" grpId="0"/>
      <p:bldP spid="24" grpId="0" animBg="1"/>
      <p:bldP spid="25" grpId="0" animBg="1"/>
      <p:bldP spid="26" grpId="0" animBg="1"/>
      <p:bldP spid="27" grpId="0" animBg="1"/>
      <p:bldP spid="28" grpId="0"/>
      <p:bldP spid="29" grpId="0" animBg="1"/>
      <p:bldP spid="30" grpId="0" animBg="1"/>
      <p:bldP spid="31"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C0C8D89-049D-E010-640B-1425BFE5F435}"/>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B4158F10-E867-494C-7CCE-F2749E004E5A}"/>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31573E6-FC65-46E7-5C3D-6D83E5C8621A}"/>
              </a:ext>
            </a:extLst>
          </p:cNvPr>
          <p:cNvSpPr>
            <a:spLocks noGrp="1"/>
          </p:cNvSpPr>
          <p:nvPr>
            <p:ph type="sldNum" sz="quarter" idx="12"/>
          </p:nvPr>
        </p:nvSpPr>
        <p:spPr/>
        <p:txBody>
          <a:bodyPr/>
          <a:lstStyle/>
          <a:p>
            <a:fld id="{294A09A9-5501-47C1-A89A-A340965A2BE2}" type="slidenum">
              <a:rPr lang="en-US" smtClean="0"/>
              <a:pPr/>
              <a:t>68</a:t>
            </a:fld>
            <a:endParaRPr lang="en-US" dirty="0"/>
          </a:p>
        </p:txBody>
      </p:sp>
      <p:sp>
        <p:nvSpPr>
          <p:cNvPr id="6" name="TextBox 5">
            <a:extLst>
              <a:ext uri="{FF2B5EF4-FFF2-40B4-BE49-F238E27FC236}">
                <a16:creationId xmlns:a16="http://schemas.microsoft.com/office/drawing/2014/main" id="{7FF37B27-DAF7-01AA-C99D-6D7ED7B00143}"/>
              </a:ext>
            </a:extLst>
          </p:cNvPr>
          <p:cNvSpPr txBox="1"/>
          <p:nvPr/>
        </p:nvSpPr>
        <p:spPr>
          <a:xfrm>
            <a:off x="1306286" y="535795"/>
            <a:ext cx="5007429" cy="954107"/>
          </a:xfrm>
          <a:prstGeom prst="rect">
            <a:avLst/>
          </a:prstGeom>
          <a:noFill/>
        </p:spPr>
        <p:txBody>
          <a:bodyPr wrap="square" rtlCol="0">
            <a:spAutoFit/>
          </a:bodyPr>
          <a:lstStyle/>
          <a:p>
            <a:r>
              <a:rPr lang="en-US" sz="2800" b="1" dirty="0">
                <a:latin typeface="Book Antiqua" panose="02040602050305030304" pitchFamily="18" charset="0"/>
              </a:rPr>
              <a:t>8. *  NUM1=13, NUM2=3</a:t>
            </a:r>
          </a:p>
          <a:p>
            <a:r>
              <a:rPr lang="en-US" sz="2800" b="1" dirty="0">
                <a:latin typeface="Book Antiqua" panose="02040602050305030304" pitchFamily="18" charset="0"/>
              </a:rPr>
              <a:t>        PUSH NUM1*NUM2=39</a:t>
            </a:r>
          </a:p>
        </p:txBody>
      </p:sp>
      <p:sp>
        <p:nvSpPr>
          <p:cNvPr id="7" name="Rectangle 6">
            <a:extLst>
              <a:ext uri="{FF2B5EF4-FFF2-40B4-BE49-F238E27FC236}">
                <a16:creationId xmlns:a16="http://schemas.microsoft.com/office/drawing/2014/main" id="{89499C39-302A-75F5-B341-3CBD6EBCEB7D}"/>
              </a:ext>
            </a:extLst>
          </p:cNvPr>
          <p:cNvSpPr/>
          <p:nvPr/>
        </p:nvSpPr>
        <p:spPr>
          <a:xfrm>
            <a:off x="6554633" y="1090970"/>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IN" sz="3200" b="1" dirty="0">
              <a:solidFill>
                <a:schemeClr val="tx1"/>
              </a:solidFill>
            </a:endParaRPr>
          </a:p>
        </p:txBody>
      </p:sp>
      <p:sp>
        <p:nvSpPr>
          <p:cNvPr id="8" name="Rectangle 7">
            <a:extLst>
              <a:ext uri="{FF2B5EF4-FFF2-40B4-BE49-F238E27FC236}">
                <a16:creationId xmlns:a16="http://schemas.microsoft.com/office/drawing/2014/main" id="{932C481F-E6C2-269B-5EAB-5EA528747110}"/>
              </a:ext>
            </a:extLst>
          </p:cNvPr>
          <p:cNvSpPr/>
          <p:nvPr/>
        </p:nvSpPr>
        <p:spPr>
          <a:xfrm>
            <a:off x="6554633" y="604918"/>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39</a:t>
            </a:r>
            <a:endParaRPr lang="en-IN" sz="3200" b="1" dirty="0">
              <a:solidFill>
                <a:schemeClr val="tx1"/>
              </a:solidFill>
            </a:endParaRPr>
          </a:p>
        </p:txBody>
      </p:sp>
      <p:sp>
        <p:nvSpPr>
          <p:cNvPr id="10" name="TextBox 9">
            <a:extLst>
              <a:ext uri="{FF2B5EF4-FFF2-40B4-BE49-F238E27FC236}">
                <a16:creationId xmlns:a16="http://schemas.microsoft.com/office/drawing/2014/main" id="{F95DA785-D9D3-975E-ABA3-E29306CA024D}"/>
              </a:ext>
            </a:extLst>
          </p:cNvPr>
          <p:cNvSpPr txBox="1"/>
          <p:nvPr/>
        </p:nvSpPr>
        <p:spPr>
          <a:xfrm>
            <a:off x="1234751" y="1975954"/>
            <a:ext cx="5007429" cy="954107"/>
          </a:xfrm>
          <a:prstGeom prst="rect">
            <a:avLst/>
          </a:prstGeom>
          <a:noFill/>
        </p:spPr>
        <p:txBody>
          <a:bodyPr wrap="square" rtlCol="0">
            <a:spAutoFit/>
          </a:bodyPr>
          <a:lstStyle/>
          <a:p>
            <a:r>
              <a:rPr lang="en-US" sz="2800" b="1" dirty="0">
                <a:latin typeface="Book Antiqua" panose="02040602050305030304" pitchFamily="18" charset="0"/>
              </a:rPr>
              <a:t>9. +  NUM1=39, NUM2=2</a:t>
            </a:r>
          </a:p>
          <a:p>
            <a:r>
              <a:rPr lang="en-US" sz="2800" b="1" dirty="0">
                <a:latin typeface="Book Antiqua" panose="02040602050305030304" pitchFamily="18" charset="0"/>
              </a:rPr>
              <a:t>        PUSH NUM1+NUM2=41</a:t>
            </a:r>
          </a:p>
        </p:txBody>
      </p:sp>
      <p:sp>
        <p:nvSpPr>
          <p:cNvPr id="11" name="Rectangle 10">
            <a:extLst>
              <a:ext uri="{FF2B5EF4-FFF2-40B4-BE49-F238E27FC236}">
                <a16:creationId xmlns:a16="http://schemas.microsoft.com/office/drawing/2014/main" id="{53615D22-4503-DD8C-6487-97A7BBC64E70}"/>
              </a:ext>
            </a:extLst>
          </p:cNvPr>
          <p:cNvSpPr/>
          <p:nvPr/>
        </p:nvSpPr>
        <p:spPr>
          <a:xfrm>
            <a:off x="6554633" y="2195227"/>
            <a:ext cx="826927" cy="48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41</a:t>
            </a:r>
            <a:endParaRPr lang="en-IN" sz="3200" b="1" dirty="0">
              <a:solidFill>
                <a:schemeClr val="tx1"/>
              </a:solidFill>
            </a:endParaRPr>
          </a:p>
        </p:txBody>
      </p:sp>
    </p:spTree>
    <p:extLst>
      <p:ext uri="{BB962C8B-B14F-4D97-AF65-F5344CB8AC3E}">
        <p14:creationId xmlns:p14="http://schemas.microsoft.com/office/powerpoint/2010/main" val="406974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500"/>
                                        <p:tgtEl>
                                          <p:spTgt spid="10"/>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randombar(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10" grpId="0"/>
      <p:bldP spid="11"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360AD8A-89F0-53A3-4707-8DD374C39768}"/>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CAE4C62F-745C-2EF6-FF24-4E2A879325FF}"/>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9ACF5EB2-DFD5-DEF1-EC3E-DBA8356BFE06}"/>
              </a:ext>
            </a:extLst>
          </p:cNvPr>
          <p:cNvSpPr>
            <a:spLocks noGrp="1"/>
          </p:cNvSpPr>
          <p:nvPr>
            <p:ph type="sldNum" sz="quarter" idx="12"/>
          </p:nvPr>
        </p:nvSpPr>
        <p:spPr/>
        <p:txBody>
          <a:bodyPr/>
          <a:lstStyle/>
          <a:p>
            <a:fld id="{294A09A9-5501-47C1-A89A-A340965A2BE2}" type="slidenum">
              <a:rPr lang="en-US" smtClean="0"/>
              <a:pPr/>
              <a:t>69</a:t>
            </a:fld>
            <a:endParaRPr lang="en-US" dirty="0"/>
          </a:p>
        </p:txBody>
      </p:sp>
      <p:sp>
        <p:nvSpPr>
          <p:cNvPr id="6" name="Title 1">
            <a:extLst>
              <a:ext uri="{FF2B5EF4-FFF2-40B4-BE49-F238E27FC236}">
                <a16:creationId xmlns:a16="http://schemas.microsoft.com/office/drawing/2014/main" id="{AEF2AC59-7B6D-7B65-351A-436E43AB0E77}"/>
              </a:ext>
            </a:extLst>
          </p:cNvPr>
          <p:cNvSpPr txBox="1">
            <a:spLocks/>
          </p:cNvSpPr>
          <p:nvPr/>
        </p:nvSpPr>
        <p:spPr>
          <a:xfrm>
            <a:off x="341067" y="211872"/>
            <a:ext cx="10221188" cy="155161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70000"/>
              </a:lnSpc>
            </a:pPr>
            <a:r>
              <a:rPr lang="en-US" sz="3200" b="1" i="1" dirty="0">
                <a:solidFill>
                  <a:srgbClr val="0070C0"/>
                </a:solidFill>
                <a:latin typeface="Book Antiqua" panose="02040602050305030304" pitchFamily="18" charset="0"/>
              </a:rPr>
              <a:t>Represent the following sparse Matrix in Linked List format</a:t>
            </a:r>
            <a:endParaRPr lang="en-IN" sz="3200" b="1" i="1" dirty="0">
              <a:solidFill>
                <a:srgbClr val="0070C0"/>
              </a:solidFill>
              <a:latin typeface="Book Antiqua" panose="02040602050305030304" pitchFamily="18" charset="0"/>
            </a:endParaRPr>
          </a:p>
        </p:txBody>
      </p:sp>
      <p:sp>
        <p:nvSpPr>
          <p:cNvPr id="7" name="TextBox 6">
            <a:extLst>
              <a:ext uri="{FF2B5EF4-FFF2-40B4-BE49-F238E27FC236}">
                <a16:creationId xmlns:a16="http://schemas.microsoft.com/office/drawing/2014/main" id="{FCD2E888-5DD0-F2B6-9E47-EF48892758C6}"/>
              </a:ext>
            </a:extLst>
          </p:cNvPr>
          <p:cNvSpPr txBox="1"/>
          <p:nvPr/>
        </p:nvSpPr>
        <p:spPr>
          <a:xfrm>
            <a:off x="727787" y="1763485"/>
            <a:ext cx="1828801" cy="2062103"/>
          </a:xfrm>
          <a:prstGeom prst="rect">
            <a:avLst/>
          </a:prstGeom>
          <a:noFill/>
        </p:spPr>
        <p:txBody>
          <a:bodyPr wrap="square" rtlCol="0">
            <a:spAutoFit/>
          </a:bodyPr>
          <a:lstStyle/>
          <a:p>
            <a:r>
              <a:rPr lang="en-US" sz="3200" dirty="0">
                <a:latin typeface="Book Antiqua" panose="02040602050305030304" pitchFamily="18" charset="0"/>
              </a:rPr>
              <a:t>0 0 3 0 4</a:t>
            </a:r>
          </a:p>
          <a:p>
            <a:r>
              <a:rPr lang="en-US" sz="3200" dirty="0">
                <a:latin typeface="Book Antiqua" panose="02040602050305030304" pitchFamily="18" charset="0"/>
              </a:rPr>
              <a:t>0 0 5 7 0</a:t>
            </a:r>
          </a:p>
          <a:p>
            <a:r>
              <a:rPr lang="en-US" sz="3200" dirty="0">
                <a:latin typeface="Book Antiqua" panose="02040602050305030304" pitchFamily="18" charset="0"/>
              </a:rPr>
              <a:t>0 0 0 0 0 </a:t>
            </a:r>
          </a:p>
          <a:p>
            <a:r>
              <a:rPr lang="en-US" sz="3200" dirty="0">
                <a:latin typeface="Book Antiqua" panose="02040602050305030304" pitchFamily="18" charset="0"/>
              </a:rPr>
              <a:t>0 2 6 0 0</a:t>
            </a:r>
            <a:endParaRPr lang="en-IN" sz="3200" dirty="0">
              <a:latin typeface="Book Antiqua" panose="02040602050305030304" pitchFamily="18" charset="0"/>
            </a:endParaRPr>
          </a:p>
        </p:txBody>
      </p:sp>
      <p:sp>
        <p:nvSpPr>
          <p:cNvPr id="8" name="Rectangle 7">
            <a:extLst>
              <a:ext uri="{FF2B5EF4-FFF2-40B4-BE49-F238E27FC236}">
                <a16:creationId xmlns:a16="http://schemas.microsoft.com/office/drawing/2014/main" id="{3C4CBC4E-DC67-FF1E-A3E3-9D07BCCFB31B}"/>
              </a:ext>
            </a:extLst>
          </p:cNvPr>
          <p:cNvSpPr/>
          <p:nvPr/>
        </p:nvSpPr>
        <p:spPr>
          <a:xfrm>
            <a:off x="3498980" y="1866121"/>
            <a:ext cx="2411170" cy="69046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Book Antiqua" panose="02040602050305030304" pitchFamily="18" charset="0"/>
              </a:rPr>
              <a:t>next</a:t>
            </a:r>
            <a:endParaRPr lang="en-IN" sz="3000" dirty="0">
              <a:latin typeface="Book Antiqua" panose="02040602050305030304" pitchFamily="18" charset="0"/>
            </a:endParaRPr>
          </a:p>
        </p:txBody>
      </p:sp>
      <p:sp>
        <p:nvSpPr>
          <p:cNvPr id="9" name="Rectangle 8">
            <a:extLst>
              <a:ext uri="{FF2B5EF4-FFF2-40B4-BE49-F238E27FC236}">
                <a16:creationId xmlns:a16="http://schemas.microsoft.com/office/drawing/2014/main" id="{FEAEFB47-85C8-AD3A-A58B-24889782B21F}"/>
              </a:ext>
            </a:extLst>
          </p:cNvPr>
          <p:cNvSpPr/>
          <p:nvPr/>
        </p:nvSpPr>
        <p:spPr>
          <a:xfrm>
            <a:off x="3498978" y="2528595"/>
            <a:ext cx="1216853" cy="69046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Book Antiqua" panose="02040602050305030304" pitchFamily="18" charset="0"/>
              </a:rPr>
              <a:t>down</a:t>
            </a:r>
            <a:endParaRPr lang="en-IN" sz="2800" dirty="0">
              <a:latin typeface="Book Antiqua" panose="02040602050305030304" pitchFamily="18" charset="0"/>
            </a:endParaRPr>
          </a:p>
        </p:txBody>
      </p:sp>
      <p:sp>
        <p:nvSpPr>
          <p:cNvPr id="10" name="Rectangle 9">
            <a:extLst>
              <a:ext uri="{FF2B5EF4-FFF2-40B4-BE49-F238E27FC236}">
                <a16:creationId xmlns:a16="http://schemas.microsoft.com/office/drawing/2014/main" id="{D4A80C96-C70B-75C7-E31E-7D240F141950}"/>
              </a:ext>
            </a:extLst>
          </p:cNvPr>
          <p:cNvSpPr/>
          <p:nvPr/>
        </p:nvSpPr>
        <p:spPr>
          <a:xfrm>
            <a:off x="4715832" y="2528595"/>
            <a:ext cx="1194318" cy="69046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Book Antiqua" panose="02040602050305030304" pitchFamily="18" charset="0"/>
              </a:rPr>
              <a:t>right</a:t>
            </a:r>
            <a:endParaRPr lang="en-IN" sz="2800" dirty="0">
              <a:latin typeface="Book Antiqua" panose="02040602050305030304" pitchFamily="18" charset="0"/>
            </a:endParaRPr>
          </a:p>
        </p:txBody>
      </p:sp>
      <p:sp>
        <p:nvSpPr>
          <p:cNvPr id="11" name="TextBox 10">
            <a:extLst>
              <a:ext uri="{FF2B5EF4-FFF2-40B4-BE49-F238E27FC236}">
                <a16:creationId xmlns:a16="http://schemas.microsoft.com/office/drawing/2014/main" id="{8061C052-DD88-A0F4-D351-101CAE3F59C5}"/>
              </a:ext>
            </a:extLst>
          </p:cNvPr>
          <p:cNvSpPr txBox="1"/>
          <p:nvPr/>
        </p:nvSpPr>
        <p:spPr>
          <a:xfrm>
            <a:off x="2937851" y="1342901"/>
            <a:ext cx="4286751" cy="523220"/>
          </a:xfrm>
          <a:prstGeom prst="rect">
            <a:avLst/>
          </a:prstGeom>
          <a:noFill/>
        </p:spPr>
        <p:txBody>
          <a:bodyPr wrap="none" rtlCol="0">
            <a:spAutoFit/>
          </a:bodyPr>
          <a:lstStyle/>
          <a:p>
            <a:r>
              <a:rPr lang="en-US" sz="2800" b="1" i="1" dirty="0">
                <a:latin typeface="Book Antiqua" panose="02040602050305030304" pitchFamily="18" charset="0"/>
              </a:rPr>
              <a:t>Structure for Header node</a:t>
            </a:r>
            <a:endParaRPr lang="en-IN" sz="2800" b="1" i="1" dirty="0">
              <a:latin typeface="Book Antiqua" panose="02040602050305030304" pitchFamily="18" charset="0"/>
            </a:endParaRPr>
          </a:p>
        </p:txBody>
      </p:sp>
      <p:sp>
        <p:nvSpPr>
          <p:cNvPr id="12" name="Rectangle 11">
            <a:extLst>
              <a:ext uri="{FF2B5EF4-FFF2-40B4-BE49-F238E27FC236}">
                <a16:creationId xmlns:a16="http://schemas.microsoft.com/office/drawing/2014/main" id="{24503542-2281-F575-242C-F217CE4E667E}"/>
              </a:ext>
            </a:extLst>
          </p:cNvPr>
          <p:cNvSpPr/>
          <p:nvPr/>
        </p:nvSpPr>
        <p:spPr>
          <a:xfrm>
            <a:off x="7613389" y="3893068"/>
            <a:ext cx="997211" cy="69046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Book Antiqua" panose="02040602050305030304" pitchFamily="18" charset="0"/>
              </a:rPr>
              <a:t>row</a:t>
            </a:r>
            <a:endParaRPr lang="en-IN" sz="3000" dirty="0">
              <a:latin typeface="Book Antiqua" panose="02040602050305030304" pitchFamily="18" charset="0"/>
            </a:endParaRPr>
          </a:p>
        </p:txBody>
      </p:sp>
      <p:sp>
        <p:nvSpPr>
          <p:cNvPr id="13" name="Rectangle 12">
            <a:extLst>
              <a:ext uri="{FF2B5EF4-FFF2-40B4-BE49-F238E27FC236}">
                <a16:creationId xmlns:a16="http://schemas.microsoft.com/office/drawing/2014/main" id="{B768DEBF-4332-0DA7-A515-F6FB9CB9CF67}"/>
              </a:ext>
            </a:extLst>
          </p:cNvPr>
          <p:cNvSpPr/>
          <p:nvPr/>
        </p:nvSpPr>
        <p:spPr>
          <a:xfrm>
            <a:off x="7613387" y="4555542"/>
            <a:ext cx="1707895" cy="69046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Book Antiqua" panose="02040602050305030304" pitchFamily="18" charset="0"/>
              </a:rPr>
              <a:t>down</a:t>
            </a:r>
            <a:endParaRPr lang="en-IN" sz="2800" dirty="0">
              <a:latin typeface="Book Antiqua" panose="02040602050305030304" pitchFamily="18" charset="0"/>
            </a:endParaRPr>
          </a:p>
        </p:txBody>
      </p:sp>
      <p:sp>
        <p:nvSpPr>
          <p:cNvPr id="14" name="Rectangle 13">
            <a:extLst>
              <a:ext uri="{FF2B5EF4-FFF2-40B4-BE49-F238E27FC236}">
                <a16:creationId xmlns:a16="http://schemas.microsoft.com/office/drawing/2014/main" id="{DDF199FD-35DF-80A5-6675-014C46A4487E}"/>
              </a:ext>
            </a:extLst>
          </p:cNvPr>
          <p:cNvSpPr/>
          <p:nvPr/>
        </p:nvSpPr>
        <p:spPr>
          <a:xfrm>
            <a:off x="9321282" y="4555542"/>
            <a:ext cx="1492114" cy="69046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Book Antiqua" panose="02040602050305030304" pitchFamily="18" charset="0"/>
              </a:rPr>
              <a:t>right</a:t>
            </a:r>
            <a:endParaRPr lang="en-IN" sz="2800" dirty="0">
              <a:latin typeface="Book Antiqua" panose="02040602050305030304" pitchFamily="18" charset="0"/>
            </a:endParaRPr>
          </a:p>
        </p:txBody>
      </p:sp>
      <p:sp>
        <p:nvSpPr>
          <p:cNvPr id="15" name="TextBox 14">
            <a:extLst>
              <a:ext uri="{FF2B5EF4-FFF2-40B4-BE49-F238E27FC236}">
                <a16:creationId xmlns:a16="http://schemas.microsoft.com/office/drawing/2014/main" id="{212DFB5B-5EA4-2F79-43C0-6D1773C115F1}"/>
              </a:ext>
            </a:extLst>
          </p:cNvPr>
          <p:cNvSpPr txBox="1"/>
          <p:nvPr/>
        </p:nvSpPr>
        <p:spPr>
          <a:xfrm>
            <a:off x="7052260" y="3369848"/>
            <a:ext cx="4447051" cy="523220"/>
          </a:xfrm>
          <a:prstGeom prst="rect">
            <a:avLst/>
          </a:prstGeom>
          <a:noFill/>
        </p:spPr>
        <p:txBody>
          <a:bodyPr wrap="none" rtlCol="0">
            <a:spAutoFit/>
          </a:bodyPr>
          <a:lstStyle/>
          <a:p>
            <a:r>
              <a:rPr lang="en-US" sz="2800" b="1" i="1" dirty="0">
                <a:latin typeface="Book Antiqua" panose="02040602050305030304" pitchFamily="18" charset="0"/>
              </a:rPr>
              <a:t>Structure for Element node</a:t>
            </a:r>
            <a:endParaRPr lang="en-IN" sz="2800" b="1" i="1" dirty="0">
              <a:latin typeface="Book Antiqua" panose="02040602050305030304" pitchFamily="18" charset="0"/>
            </a:endParaRPr>
          </a:p>
        </p:txBody>
      </p:sp>
      <p:sp>
        <p:nvSpPr>
          <p:cNvPr id="16" name="Rectangle 15">
            <a:extLst>
              <a:ext uri="{FF2B5EF4-FFF2-40B4-BE49-F238E27FC236}">
                <a16:creationId xmlns:a16="http://schemas.microsoft.com/office/drawing/2014/main" id="{33EA5F91-9B81-14A1-400B-2265CA110D07}"/>
              </a:ext>
            </a:extLst>
          </p:cNvPr>
          <p:cNvSpPr/>
          <p:nvPr/>
        </p:nvSpPr>
        <p:spPr>
          <a:xfrm>
            <a:off x="8610600" y="3890863"/>
            <a:ext cx="997211" cy="67400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Book Antiqua" panose="02040602050305030304" pitchFamily="18" charset="0"/>
              </a:rPr>
              <a:t>col</a:t>
            </a:r>
            <a:endParaRPr lang="en-IN" sz="3000" dirty="0">
              <a:latin typeface="Book Antiqua" panose="02040602050305030304" pitchFamily="18" charset="0"/>
            </a:endParaRPr>
          </a:p>
        </p:txBody>
      </p:sp>
      <p:sp>
        <p:nvSpPr>
          <p:cNvPr id="17" name="Rectangle 16">
            <a:extLst>
              <a:ext uri="{FF2B5EF4-FFF2-40B4-BE49-F238E27FC236}">
                <a16:creationId xmlns:a16="http://schemas.microsoft.com/office/drawing/2014/main" id="{6661F59E-4019-D382-A8A1-DD785FE4D4A1}"/>
              </a:ext>
            </a:extLst>
          </p:cNvPr>
          <p:cNvSpPr/>
          <p:nvPr/>
        </p:nvSpPr>
        <p:spPr>
          <a:xfrm>
            <a:off x="9607811" y="3881535"/>
            <a:ext cx="1216853" cy="67400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Book Antiqua" panose="02040602050305030304" pitchFamily="18" charset="0"/>
              </a:rPr>
              <a:t>value</a:t>
            </a:r>
            <a:endParaRPr lang="en-IN" sz="3000" dirty="0">
              <a:latin typeface="Book Antiqua" panose="02040602050305030304" pitchFamily="18" charset="0"/>
            </a:endParaRPr>
          </a:p>
        </p:txBody>
      </p:sp>
    </p:spTree>
    <p:extLst>
      <p:ext uri="{BB962C8B-B14F-4D97-AF65-F5344CB8AC3E}">
        <p14:creationId xmlns:p14="http://schemas.microsoft.com/office/powerpoint/2010/main" val="375668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randombar(horizontal)">
                                      <p:cBhvr>
                                        <p:cTn id="21" dur="500"/>
                                        <p:tgtEl>
                                          <p:spTgt spid="15"/>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randombar(horizontal)">
                                      <p:cBhvr>
                                        <p:cTn id="24" dur="500"/>
                                        <p:tgtEl>
                                          <p:spTgt spid="12"/>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randombar(horizontal)">
                                      <p:cBhvr>
                                        <p:cTn id="27" dur="500"/>
                                        <p:tgtEl>
                                          <p:spTgt spid="16"/>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randombar(horizontal)">
                                      <p:cBhvr>
                                        <p:cTn id="30" dur="500"/>
                                        <p:tgtEl>
                                          <p:spTgt spid="17"/>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randombar(horizontal)">
                                      <p:cBhvr>
                                        <p:cTn id="33" dur="500"/>
                                        <p:tgtEl>
                                          <p:spTgt spid="13"/>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randombar(horizontal)">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animBg="1"/>
      <p:bldP spid="13" grpId="0" animBg="1"/>
      <p:bldP spid="14" grpId="0" animBg="1"/>
      <p:bldP spid="15" grpId="0"/>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18B10AC-62C4-1503-AAAE-8A01BDD6E00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2022-23</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4" name="Footer Placeholder 3">
            <a:extLst>
              <a:ext uri="{FF2B5EF4-FFF2-40B4-BE49-F238E27FC236}">
                <a16:creationId xmlns:a16="http://schemas.microsoft.com/office/drawing/2014/main" id="{F1F8D68A-6EEC-A7F2-3A53-FDA52BB7487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Data Structures and Applications – Dept. of AIML</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5" name="Slide Number Placeholder 4">
            <a:extLst>
              <a:ext uri="{FF2B5EF4-FFF2-40B4-BE49-F238E27FC236}">
                <a16:creationId xmlns:a16="http://schemas.microsoft.com/office/drawing/2014/main" id="{D64DB19C-AB9C-ABAA-AEAB-8B14FF9B9EF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100" b="0" i="0" u="none" strike="noStrike" kern="1200" cap="none" spc="0" normalizeH="0" baseline="0" noProof="0" smtClean="0">
                <a:ln>
                  <a:noFill/>
                </a:ln>
                <a:solidFill>
                  <a:prstClr val="black">
                    <a:tint val="75000"/>
                  </a:prstClr>
                </a:solidFill>
                <a:effectLst/>
                <a:uLnTx/>
                <a:uFillTx/>
                <a:latin typeface="Source Sans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6" name="TextBox 5">
            <a:extLst>
              <a:ext uri="{FF2B5EF4-FFF2-40B4-BE49-F238E27FC236}">
                <a16:creationId xmlns:a16="http://schemas.microsoft.com/office/drawing/2014/main" id="{B0423CF4-6CAF-61E7-2861-B9BB33169F91}"/>
              </a:ext>
            </a:extLst>
          </p:cNvPr>
          <p:cNvSpPr txBox="1"/>
          <p:nvPr/>
        </p:nvSpPr>
        <p:spPr>
          <a:xfrm>
            <a:off x="261152" y="363890"/>
            <a:ext cx="4486183"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R means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4</a:t>
            </a:r>
            <a:endParaRPr kumimoji="0" lang="en-IN"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mn-cs"/>
            </a:endParaRPr>
          </a:p>
        </p:txBody>
      </p:sp>
      <p:sp>
        <p:nvSpPr>
          <p:cNvPr id="7" name="TextBox 6">
            <a:extLst>
              <a:ext uri="{FF2B5EF4-FFF2-40B4-BE49-F238E27FC236}">
                <a16:creationId xmlns:a16="http://schemas.microsoft.com/office/drawing/2014/main" id="{B5D8A5D8-C6E5-C8A1-DD1D-E2B3C09C11B9}"/>
              </a:ext>
            </a:extLst>
          </p:cNvPr>
          <p:cNvSpPr txBox="1"/>
          <p:nvPr/>
        </p:nvSpPr>
        <p:spPr>
          <a:xfrm>
            <a:off x="400976" y="1482570"/>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L=1</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8" name="TextBox 7">
            <a:extLst>
              <a:ext uri="{FF2B5EF4-FFF2-40B4-BE49-F238E27FC236}">
                <a16:creationId xmlns:a16="http://schemas.microsoft.com/office/drawing/2014/main" id="{0F5BC90F-6B95-8F5B-629D-C7C06AC43658}"/>
              </a:ext>
            </a:extLst>
          </p:cNvPr>
          <p:cNvSpPr txBox="1"/>
          <p:nvPr/>
        </p:nvSpPr>
        <p:spPr>
          <a:xfrm>
            <a:off x="1405631" y="1482570"/>
            <a:ext cx="4020105"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≠T[2+1-1]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S ≠A =&gt; EXIT</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9" name="TextBox 8">
            <a:extLst>
              <a:ext uri="{FF2B5EF4-FFF2-40B4-BE49-F238E27FC236}">
                <a16:creationId xmlns:a16="http://schemas.microsoft.com/office/drawing/2014/main" id="{68C65C60-E06B-909A-E544-96B731114B6A}"/>
              </a:ext>
            </a:extLst>
          </p:cNvPr>
          <p:cNvSpPr txBox="1"/>
          <p:nvPr/>
        </p:nvSpPr>
        <p:spPr>
          <a:xfrm>
            <a:off x="400976" y="3421788"/>
            <a:ext cx="3490404"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K=K+1=&gt;K=3</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
        <p:nvSpPr>
          <p:cNvPr id="10" name="TextBox 9">
            <a:extLst>
              <a:ext uri="{FF2B5EF4-FFF2-40B4-BE49-F238E27FC236}">
                <a16:creationId xmlns:a16="http://schemas.microsoft.com/office/drawing/2014/main" id="{2BA38E2A-43AC-8A6D-6B06-D37C595457DC}"/>
              </a:ext>
            </a:extLst>
          </p:cNvPr>
          <p:cNvSpPr txBox="1"/>
          <p:nvPr/>
        </p:nvSpPr>
        <p:spPr>
          <a:xfrm>
            <a:off x="400976" y="4109581"/>
            <a:ext cx="609452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REPEAT WHILE K&lt;=MAX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     3&lt;=4-&gt;TRUE</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
        <p:nvSpPr>
          <p:cNvPr id="11" name="TextBox 10">
            <a:extLst>
              <a:ext uri="{FF2B5EF4-FFF2-40B4-BE49-F238E27FC236}">
                <a16:creationId xmlns:a16="http://schemas.microsoft.com/office/drawing/2014/main" id="{6898D94A-54ED-AD58-7871-3FE6418B12AC}"/>
              </a:ext>
            </a:extLst>
          </p:cNvPr>
          <p:cNvSpPr txBox="1"/>
          <p:nvPr/>
        </p:nvSpPr>
        <p:spPr>
          <a:xfrm>
            <a:off x="4855345" y="168845"/>
            <a:ext cx="4486183"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R means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4</a:t>
            </a:r>
            <a:endParaRPr kumimoji="0" lang="en-IN"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mn-cs"/>
            </a:endParaRPr>
          </a:p>
        </p:txBody>
      </p:sp>
      <p:sp>
        <p:nvSpPr>
          <p:cNvPr id="12" name="TextBox 11">
            <a:extLst>
              <a:ext uri="{FF2B5EF4-FFF2-40B4-BE49-F238E27FC236}">
                <a16:creationId xmlns:a16="http://schemas.microsoft.com/office/drawing/2014/main" id="{9F782AF2-3118-BDA7-DDA9-D94B3BE7CA25}"/>
              </a:ext>
            </a:extLst>
          </p:cNvPr>
          <p:cNvSpPr txBox="1"/>
          <p:nvPr/>
        </p:nvSpPr>
        <p:spPr>
          <a:xfrm>
            <a:off x="4975935" y="1096812"/>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L=1</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3" name="TextBox 12">
            <a:extLst>
              <a:ext uri="{FF2B5EF4-FFF2-40B4-BE49-F238E27FC236}">
                <a16:creationId xmlns:a16="http://schemas.microsoft.com/office/drawing/2014/main" id="{C8B49A5F-94C7-358E-2CC0-E36CA4EB4563}"/>
              </a:ext>
            </a:extLst>
          </p:cNvPr>
          <p:cNvSpPr txBox="1"/>
          <p:nvPr/>
        </p:nvSpPr>
        <p:spPr>
          <a:xfrm>
            <a:off x="5853712" y="1043052"/>
            <a:ext cx="4020105"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≠T[3+1-1]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S =S</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5" name="TextBox 14">
            <a:extLst>
              <a:ext uri="{FF2B5EF4-FFF2-40B4-BE49-F238E27FC236}">
                <a16:creationId xmlns:a16="http://schemas.microsoft.com/office/drawing/2014/main" id="{5980C56D-0A02-8D3A-12B6-B215BD9E878D}"/>
              </a:ext>
            </a:extLst>
          </p:cNvPr>
          <p:cNvSpPr txBox="1"/>
          <p:nvPr/>
        </p:nvSpPr>
        <p:spPr>
          <a:xfrm>
            <a:off x="4674463" y="2870679"/>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L=2</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6" name="TextBox 15">
            <a:extLst>
              <a:ext uri="{FF2B5EF4-FFF2-40B4-BE49-F238E27FC236}">
                <a16:creationId xmlns:a16="http://schemas.microsoft.com/office/drawing/2014/main" id="{14980C35-0798-2207-61A0-59ED5C06079E}"/>
              </a:ext>
            </a:extLst>
          </p:cNvPr>
          <p:cNvSpPr txBox="1"/>
          <p:nvPr/>
        </p:nvSpPr>
        <p:spPr>
          <a:xfrm>
            <a:off x="5679119" y="2870679"/>
            <a:ext cx="2922974"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P[2] ≠T[3+2-1]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P[2] ≠T[4]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E =E</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7" name="TextBox 16">
            <a:extLst>
              <a:ext uri="{FF2B5EF4-FFF2-40B4-BE49-F238E27FC236}">
                <a16:creationId xmlns:a16="http://schemas.microsoft.com/office/drawing/2014/main" id="{ADF53160-841C-95D8-6976-3BB396D0BF00}"/>
              </a:ext>
            </a:extLst>
          </p:cNvPr>
          <p:cNvSpPr txBox="1"/>
          <p:nvPr/>
        </p:nvSpPr>
        <p:spPr>
          <a:xfrm>
            <a:off x="8475214" y="2804486"/>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L=3</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8" name="TextBox 17">
            <a:extLst>
              <a:ext uri="{FF2B5EF4-FFF2-40B4-BE49-F238E27FC236}">
                <a16:creationId xmlns:a16="http://schemas.microsoft.com/office/drawing/2014/main" id="{DEE3ABDA-1955-1328-54A9-4178DD827FFC}"/>
              </a:ext>
            </a:extLst>
          </p:cNvPr>
          <p:cNvSpPr txBox="1"/>
          <p:nvPr/>
        </p:nvSpPr>
        <p:spPr>
          <a:xfrm>
            <a:off x="9479870" y="2804486"/>
            <a:ext cx="2922974"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P[3] ≠T[3+3-1]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P[3] ≠T[5]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N ≠ E</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19" name="TextBox 18">
            <a:extLst>
              <a:ext uri="{FF2B5EF4-FFF2-40B4-BE49-F238E27FC236}">
                <a16:creationId xmlns:a16="http://schemas.microsoft.com/office/drawing/2014/main" id="{C0D846A2-53CB-80AA-3362-A4941FD44FAD}"/>
              </a:ext>
            </a:extLst>
          </p:cNvPr>
          <p:cNvSpPr txBox="1"/>
          <p:nvPr/>
        </p:nvSpPr>
        <p:spPr>
          <a:xfrm>
            <a:off x="5851124" y="4895998"/>
            <a:ext cx="3490404"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K=K+1=&gt;K=4</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
        <p:nvSpPr>
          <p:cNvPr id="20" name="TextBox 19">
            <a:extLst>
              <a:ext uri="{FF2B5EF4-FFF2-40B4-BE49-F238E27FC236}">
                <a16:creationId xmlns:a16="http://schemas.microsoft.com/office/drawing/2014/main" id="{9DBFFE28-B5B6-58A4-39F4-F97C0E1180FC}"/>
              </a:ext>
            </a:extLst>
          </p:cNvPr>
          <p:cNvSpPr txBox="1"/>
          <p:nvPr/>
        </p:nvSpPr>
        <p:spPr>
          <a:xfrm>
            <a:off x="5851124" y="5290194"/>
            <a:ext cx="609452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REPEAT WHILE K&lt;=MAX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     4&lt;=4-&gt;TRUE</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85700727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down)">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down)">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down)">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down)">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down)">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down)">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wipe(down)">
                                      <p:cBhvr>
                                        <p:cTn id="7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5" grpId="0"/>
      <p:bldP spid="16" grpId="0"/>
      <p:bldP spid="17" grpId="0"/>
      <p:bldP spid="18" grpId="0"/>
      <p:bldP spid="19" grpId="0"/>
      <p:bldP spid="20"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CBC3B41-DAD0-256E-1293-45F7A4256BBD}"/>
              </a:ext>
            </a:extLst>
          </p:cNvPr>
          <p:cNvSpPr>
            <a:spLocks noGrp="1"/>
          </p:cNvSpPr>
          <p:nvPr>
            <p:ph type="sldNum" sz="quarter" idx="12"/>
          </p:nvPr>
        </p:nvSpPr>
        <p:spPr>
          <a:xfrm>
            <a:off x="11224727" y="6356349"/>
            <a:ext cx="762344" cy="365125"/>
          </a:xfrm>
        </p:spPr>
        <p:txBody>
          <a:bodyPr/>
          <a:lstStyle/>
          <a:p>
            <a:fld id="{294A09A9-5501-47C1-A89A-A340965A2BE2}" type="slidenum">
              <a:rPr lang="en-US" smtClean="0"/>
              <a:pPr/>
              <a:t>70</a:t>
            </a:fld>
            <a:endParaRPr lang="en-US" dirty="0"/>
          </a:p>
        </p:txBody>
      </p:sp>
      <p:sp>
        <p:nvSpPr>
          <p:cNvPr id="6" name="Title 1">
            <a:extLst>
              <a:ext uri="{FF2B5EF4-FFF2-40B4-BE49-F238E27FC236}">
                <a16:creationId xmlns:a16="http://schemas.microsoft.com/office/drawing/2014/main" id="{5DC19456-C308-A7C8-DEC4-F0B25F16F2FC}"/>
              </a:ext>
            </a:extLst>
          </p:cNvPr>
          <p:cNvSpPr txBox="1">
            <a:spLocks/>
          </p:cNvSpPr>
          <p:nvPr/>
        </p:nvSpPr>
        <p:spPr>
          <a:xfrm>
            <a:off x="247760" y="-57918"/>
            <a:ext cx="10221188" cy="655875"/>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70000"/>
              </a:lnSpc>
            </a:pPr>
            <a:r>
              <a:rPr lang="en-US" sz="3200" b="1" i="1" dirty="0">
                <a:solidFill>
                  <a:srgbClr val="0070C0"/>
                </a:solidFill>
                <a:latin typeface="Book Antiqua" panose="02040602050305030304" pitchFamily="18" charset="0"/>
              </a:rPr>
              <a:t>Construction of linked list of each row</a:t>
            </a:r>
            <a:endParaRPr lang="en-IN" sz="3200" b="1" i="1" dirty="0">
              <a:solidFill>
                <a:srgbClr val="0070C0"/>
              </a:solidFill>
              <a:latin typeface="Book Antiqua" panose="02040602050305030304" pitchFamily="18" charset="0"/>
            </a:endParaRPr>
          </a:p>
        </p:txBody>
      </p:sp>
      <p:sp>
        <p:nvSpPr>
          <p:cNvPr id="7" name="Rectangle 6">
            <a:extLst>
              <a:ext uri="{FF2B5EF4-FFF2-40B4-BE49-F238E27FC236}">
                <a16:creationId xmlns:a16="http://schemas.microsoft.com/office/drawing/2014/main" id="{13442178-B8BB-0F92-5E72-FE9DA4D18BE1}"/>
              </a:ext>
            </a:extLst>
          </p:cNvPr>
          <p:cNvSpPr/>
          <p:nvPr/>
        </p:nvSpPr>
        <p:spPr>
          <a:xfrm>
            <a:off x="2236326" y="682179"/>
            <a:ext cx="510044" cy="4643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0</a:t>
            </a:r>
            <a:endParaRPr lang="en-IN" sz="2400" dirty="0">
              <a:latin typeface="Book Antiqua" panose="02040602050305030304" pitchFamily="18" charset="0"/>
            </a:endParaRPr>
          </a:p>
        </p:txBody>
      </p:sp>
      <p:sp>
        <p:nvSpPr>
          <p:cNvPr id="8" name="Rectangle 7">
            <a:extLst>
              <a:ext uri="{FF2B5EF4-FFF2-40B4-BE49-F238E27FC236}">
                <a16:creationId xmlns:a16="http://schemas.microsoft.com/office/drawing/2014/main" id="{71C4640A-2A34-6799-EA84-E100285DFF85}"/>
              </a:ext>
            </a:extLst>
          </p:cNvPr>
          <p:cNvSpPr/>
          <p:nvPr/>
        </p:nvSpPr>
        <p:spPr>
          <a:xfrm>
            <a:off x="2235445" y="1147576"/>
            <a:ext cx="85066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9" name="Rectangle 8">
            <a:extLst>
              <a:ext uri="{FF2B5EF4-FFF2-40B4-BE49-F238E27FC236}">
                <a16:creationId xmlns:a16="http://schemas.microsoft.com/office/drawing/2014/main" id="{0EB65629-2083-D394-8DDC-F841AD9DF081}"/>
              </a:ext>
            </a:extLst>
          </p:cNvPr>
          <p:cNvSpPr/>
          <p:nvPr/>
        </p:nvSpPr>
        <p:spPr>
          <a:xfrm>
            <a:off x="3068210" y="1152749"/>
            <a:ext cx="796138" cy="39955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0" name="Rectangle 9">
            <a:extLst>
              <a:ext uri="{FF2B5EF4-FFF2-40B4-BE49-F238E27FC236}">
                <a16:creationId xmlns:a16="http://schemas.microsoft.com/office/drawing/2014/main" id="{B2FB2448-3BC4-A5D3-9B1A-2111853A8A52}"/>
              </a:ext>
            </a:extLst>
          </p:cNvPr>
          <p:cNvSpPr/>
          <p:nvPr/>
        </p:nvSpPr>
        <p:spPr>
          <a:xfrm>
            <a:off x="2746370" y="686362"/>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2</a:t>
            </a:r>
            <a:endParaRPr lang="en-IN" sz="2400" dirty="0">
              <a:latin typeface="Book Antiqua" panose="02040602050305030304" pitchFamily="18" charset="0"/>
            </a:endParaRPr>
          </a:p>
        </p:txBody>
      </p:sp>
      <p:sp>
        <p:nvSpPr>
          <p:cNvPr id="11" name="Rectangle 10">
            <a:extLst>
              <a:ext uri="{FF2B5EF4-FFF2-40B4-BE49-F238E27FC236}">
                <a16:creationId xmlns:a16="http://schemas.microsoft.com/office/drawing/2014/main" id="{A3D4D586-0A46-01B7-0119-1B4946FCEB47}"/>
              </a:ext>
            </a:extLst>
          </p:cNvPr>
          <p:cNvSpPr/>
          <p:nvPr/>
        </p:nvSpPr>
        <p:spPr>
          <a:xfrm>
            <a:off x="3233537" y="690192"/>
            <a:ext cx="622384" cy="48036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3</a:t>
            </a:r>
            <a:endParaRPr lang="en-IN" sz="2400" dirty="0">
              <a:latin typeface="Book Antiqua" panose="02040602050305030304" pitchFamily="18" charset="0"/>
            </a:endParaRPr>
          </a:p>
        </p:txBody>
      </p:sp>
      <p:sp>
        <p:nvSpPr>
          <p:cNvPr id="12" name="Rectangle 11">
            <a:extLst>
              <a:ext uri="{FF2B5EF4-FFF2-40B4-BE49-F238E27FC236}">
                <a16:creationId xmlns:a16="http://schemas.microsoft.com/office/drawing/2014/main" id="{5AFB48D3-1613-2238-C65E-0C3E81F9E57A}"/>
              </a:ext>
            </a:extLst>
          </p:cNvPr>
          <p:cNvSpPr/>
          <p:nvPr/>
        </p:nvSpPr>
        <p:spPr>
          <a:xfrm>
            <a:off x="684656" y="867327"/>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13" name="Rectangle 12">
            <a:extLst>
              <a:ext uri="{FF2B5EF4-FFF2-40B4-BE49-F238E27FC236}">
                <a16:creationId xmlns:a16="http://schemas.microsoft.com/office/drawing/2014/main" id="{ABC0C49E-2A94-45C9-F1F1-F582FB8ACA3F}"/>
              </a:ext>
            </a:extLst>
          </p:cNvPr>
          <p:cNvSpPr/>
          <p:nvPr/>
        </p:nvSpPr>
        <p:spPr>
          <a:xfrm>
            <a:off x="676090" y="1138043"/>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4" name="Rectangle 13">
            <a:extLst>
              <a:ext uri="{FF2B5EF4-FFF2-40B4-BE49-F238E27FC236}">
                <a16:creationId xmlns:a16="http://schemas.microsoft.com/office/drawing/2014/main" id="{B469ED10-CC25-7A9E-7A67-A45408F6D4FF}"/>
              </a:ext>
            </a:extLst>
          </p:cNvPr>
          <p:cNvSpPr/>
          <p:nvPr/>
        </p:nvSpPr>
        <p:spPr>
          <a:xfrm>
            <a:off x="1150935" y="1141875"/>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5" name="TextBox 14">
            <a:extLst>
              <a:ext uri="{FF2B5EF4-FFF2-40B4-BE49-F238E27FC236}">
                <a16:creationId xmlns:a16="http://schemas.microsoft.com/office/drawing/2014/main" id="{E7738042-2F61-B3DB-4BA0-29DF99A40BD6}"/>
              </a:ext>
            </a:extLst>
          </p:cNvPr>
          <p:cNvSpPr txBox="1"/>
          <p:nvPr/>
        </p:nvSpPr>
        <p:spPr>
          <a:xfrm>
            <a:off x="804194" y="510417"/>
            <a:ext cx="526106" cy="400110"/>
          </a:xfrm>
          <a:prstGeom prst="rect">
            <a:avLst/>
          </a:prstGeom>
          <a:noFill/>
        </p:spPr>
        <p:txBody>
          <a:bodyPr wrap="square" rtlCol="0">
            <a:spAutoFit/>
          </a:bodyPr>
          <a:lstStyle/>
          <a:p>
            <a:r>
              <a:rPr lang="en-US" sz="2000" b="1" dirty="0">
                <a:latin typeface="Book Antiqua" panose="02040602050305030304" pitchFamily="18" charset="0"/>
              </a:rPr>
              <a:t>H0</a:t>
            </a:r>
            <a:endParaRPr lang="en-IN" sz="2000" b="1" dirty="0">
              <a:latin typeface="Book Antiqua" panose="02040602050305030304" pitchFamily="18" charset="0"/>
            </a:endParaRPr>
          </a:p>
        </p:txBody>
      </p:sp>
      <p:cxnSp>
        <p:nvCxnSpPr>
          <p:cNvPr id="54" name="Straight Arrow Connector 53">
            <a:extLst>
              <a:ext uri="{FF2B5EF4-FFF2-40B4-BE49-F238E27FC236}">
                <a16:creationId xmlns:a16="http://schemas.microsoft.com/office/drawing/2014/main" id="{2EFF50FA-6926-3834-030F-BE481DFFB352}"/>
              </a:ext>
            </a:extLst>
          </p:cNvPr>
          <p:cNvCxnSpPr>
            <a:cxnSpLocks/>
          </p:cNvCxnSpPr>
          <p:nvPr/>
        </p:nvCxnSpPr>
        <p:spPr>
          <a:xfrm flipV="1">
            <a:off x="1371747" y="1260246"/>
            <a:ext cx="1046962" cy="172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03" name="Rectangle 102">
            <a:extLst>
              <a:ext uri="{FF2B5EF4-FFF2-40B4-BE49-F238E27FC236}">
                <a16:creationId xmlns:a16="http://schemas.microsoft.com/office/drawing/2014/main" id="{9070EFFE-D499-D99B-88AD-5A79A2A3E4F8}"/>
              </a:ext>
            </a:extLst>
          </p:cNvPr>
          <p:cNvSpPr/>
          <p:nvPr/>
        </p:nvSpPr>
        <p:spPr>
          <a:xfrm>
            <a:off x="4385108" y="684883"/>
            <a:ext cx="510044" cy="48567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0</a:t>
            </a:r>
            <a:endParaRPr lang="en-IN" sz="2400" dirty="0">
              <a:latin typeface="Book Antiqua" panose="02040602050305030304" pitchFamily="18" charset="0"/>
            </a:endParaRPr>
          </a:p>
        </p:txBody>
      </p:sp>
      <p:sp>
        <p:nvSpPr>
          <p:cNvPr id="104" name="Rectangle 103">
            <a:extLst>
              <a:ext uri="{FF2B5EF4-FFF2-40B4-BE49-F238E27FC236}">
                <a16:creationId xmlns:a16="http://schemas.microsoft.com/office/drawing/2014/main" id="{8654A499-1D45-F947-2C94-E55E329F3935}"/>
              </a:ext>
            </a:extLst>
          </p:cNvPr>
          <p:cNvSpPr/>
          <p:nvPr/>
        </p:nvSpPr>
        <p:spPr>
          <a:xfrm>
            <a:off x="4385108" y="1162280"/>
            <a:ext cx="83494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05" name="Rectangle 104">
            <a:extLst>
              <a:ext uri="{FF2B5EF4-FFF2-40B4-BE49-F238E27FC236}">
                <a16:creationId xmlns:a16="http://schemas.microsoft.com/office/drawing/2014/main" id="{5A087282-7ABC-FAA5-7F14-550429EDBDAA}"/>
              </a:ext>
            </a:extLst>
          </p:cNvPr>
          <p:cNvSpPr/>
          <p:nvPr/>
        </p:nvSpPr>
        <p:spPr>
          <a:xfrm>
            <a:off x="5220049" y="1139391"/>
            <a:ext cx="812271" cy="4219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06" name="Rectangle 105">
            <a:extLst>
              <a:ext uri="{FF2B5EF4-FFF2-40B4-BE49-F238E27FC236}">
                <a16:creationId xmlns:a16="http://schemas.microsoft.com/office/drawing/2014/main" id="{C197F5D9-7619-8655-4240-D5669B38797F}"/>
              </a:ext>
            </a:extLst>
          </p:cNvPr>
          <p:cNvSpPr/>
          <p:nvPr/>
        </p:nvSpPr>
        <p:spPr>
          <a:xfrm>
            <a:off x="4895152" y="689067"/>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4</a:t>
            </a:r>
            <a:endParaRPr lang="en-IN" sz="2400" dirty="0">
              <a:latin typeface="Book Antiqua" panose="02040602050305030304" pitchFamily="18" charset="0"/>
            </a:endParaRPr>
          </a:p>
        </p:txBody>
      </p:sp>
      <p:sp>
        <p:nvSpPr>
          <p:cNvPr id="107" name="Rectangle 106">
            <a:extLst>
              <a:ext uri="{FF2B5EF4-FFF2-40B4-BE49-F238E27FC236}">
                <a16:creationId xmlns:a16="http://schemas.microsoft.com/office/drawing/2014/main" id="{52763FD6-8852-45FE-0A86-9C0D2FE79A8B}"/>
              </a:ext>
            </a:extLst>
          </p:cNvPr>
          <p:cNvSpPr/>
          <p:nvPr/>
        </p:nvSpPr>
        <p:spPr>
          <a:xfrm>
            <a:off x="5382319" y="692898"/>
            <a:ext cx="622384" cy="44812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4</a:t>
            </a:r>
            <a:endParaRPr lang="en-IN" sz="2400" dirty="0">
              <a:latin typeface="Book Antiqua" panose="02040602050305030304" pitchFamily="18" charset="0"/>
            </a:endParaRPr>
          </a:p>
        </p:txBody>
      </p:sp>
      <p:cxnSp>
        <p:nvCxnSpPr>
          <p:cNvPr id="109" name="Straight Arrow Connector 108">
            <a:extLst>
              <a:ext uri="{FF2B5EF4-FFF2-40B4-BE49-F238E27FC236}">
                <a16:creationId xmlns:a16="http://schemas.microsoft.com/office/drawing/2014/main" id="{D731A441-0CD5-5049-8439-5D71BFFDEDFE}"/>
              </a:ext>
            </a:extLst>
          </p:cNvPr>
          <p:cNvCxnSpPr>
            <a:cxnSpLocks/>
          </p:cNvCxnSpPr>
          <p:nvPr/>
        </p:nvCxnSpPr>
        <p:spPr>
          <a:xfrm flipV="1">
            <a:off x="3630820" y="1306180"/>
            <a:ext cx="1046962" cy="172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0" name="Rectangle 109">
            <a:extLst>
              <a:ext uri="{FF2B5EF4-FFF2-40B4-BE49-F238E27FC236}">
                <a16:creationId xmlns:a16="http://schemas.microsoft.com/office/drawing/2014/main" id="{AFD18777-DF48-2754-FABE-E66E775CE96D}"/>
              </a:ext>
            </a:extLst>
          </p:cNvPr>
          <p:cNvSpPr/>
          <p:nvPr/>
        </p:nvSpPr>
        <p:spPr>
          <a:xfrm>
            <a:off x="2329978" y="2102656"/>
            <a:ext cx="510044" cy="4643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111" name="Rectangle 110">
            <a:extLst>
              <a:ext uri="{FF2B5EF4-FFF2-40B4-BE49-F238E27FC236}">
                <a16:creationId xmlns:a16="http://schemas.microsoft.com/office/drawing/2014/main" id="{76C815A7-4147-C023-EC37-18B84D7216F0}"/>
              </a:ext>
            </a:extLst>
          </p:cNvPr>
          <p:cNvSpPr/>
          <p:nvPr/>
        </p:nvSpPr>
        <p:spPr>
          <a:xfrm>
            <a:off x="2329097" y="2568053"/>
            <a:ext cx="85066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12" name="Rectangle 111">
            <a:extLst>
              <a:ext uri="{FF2B5EF4-FFF2-40B4-BE49-F238E27FC236}">
                <a16:creationId xmlns:a16="http://schemas.microsoft.com/office/drawing/2014/main" id="{86F1CC90-8D0C-0B68-8537-D5AE59424EE6}"/>
              </a:ext>
            </a:extLst>
          </p:cNvPr>
          <p:cNvSpPr/>
          <p:nvPr/>
        </p:nvSpPr>
        <p:spPr>
          <a:xfrm>
            <a:off x="3161862" y="2573226"/>
            <a:ext cx="796138" cy="39955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13" name="Rectangle 112">
            <a:extLst>
              <a:ext uri="{FF2B5EF4-FFF2-40B4-BE49-F238E27FC236}">
                <a16:creationId xmlns:a16="http://schemas.microsoft.com/office/drawing/2014/main" id="{D3CED1FE-CA3E-EAEB-6A77-009BF517EDBD}"/>
              </a:ext>
            </a:extLst>
          </p:cNvPr>
          <p:cNvSpPr/>
          <p:nvPr/>
        </p:nvSpPr>
        <p:spPr>
          <a:xfrm>
            <a:off x="2840022" y="2106839"/>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2</a:t>
            </a:r>
            <a:endParaRPr lang="en-IN" sz="2400" dirty="0">
              <a:latin typeface="Book Antiqua" panose="02040602050305030304" pitchFamily="18" charset="0"/>
            </a:endParaRPr>
          </a:p>
        </p:txBody>
      </p:sp>
      <p:sp>
        <p:nvSpPr>
          <p:cNvPr id="114" name="Rectangle 113">
            <a:extLst>
              <a:ext uri="{FF2B5EF4-FFF2-40B4-BE49-F238E27FC236}">
                <a16:creationId xmlns:a16="http://schemas.microsoft.com/office/drawing/2014/main" id="{B0000249-A1D3-2C49-C9C0-ECE9ADC0462A}"/>
              </a:ext>
            </a:extLst>
          </p:cNvPr>
          <p:cNvSpPr/>
          <p:nvPr/>
        </p:nvSpPr>
        <p:spPr>
          <a:xfrm>
            <a:off x="3327189" y="2110670"/>
            <a:ext cx="622384" cy="45628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5</a:t>
            </a:r>
            <a:endParaRPr lang="en-IN" sz="2400" dirty="0">
              <a:latin typeface="Book Antiqua" panose="02040602050305030304" pitchFamily="18" charset="0"/>
            </a:endParaRPr>
          </a:p>
        </p:txBody>
      </p:sp>
      <p:sp>
        <p:nvSpPr>
          <p:cNvPr id="115" name="Rectangle 114">
            <a:extLst>
              <a:ext uri="{FF2B5EF4-FFF2-40B4-BE49-F238E27FC236}">
                <a16:creationId xmlns:a16="http://schemas.microsoft.com/office/drawing/2014/main" id="{CFAEA905-2383-59F1-001F-6AB99F79A3F1}"/>
              </a:ext>
            </a:extLst>
          </p:cNvPr>
          <p:cNvSpPr/>
          <p:nvPr/>
        </p:nvSpPr>
        <p:spPr>
          <a:xfrm>
            <a:off x="778308" y="2287804"/>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116" name="Rectangle 115">
            <a:extLst>
              <a:ext uri="{FF2B5EF4-FFF2-40B4-BE49-F238E27FC236}">
                <a16:creationId xmlns:a16="http://schemas.microsoft.com/office/drawing/2014/main" id="{421DC8AD-7527-123A-B085-CCE088F3F9A2}"/>
              </a:ext>
            </a:extLst>
          </p:cNvPr>
          <p:cNvSpPr/>
          <p:nvPr/>
        </p:nvSpPr>
        <p:spPr>
          <a:xfrm>
            <a:off x="769742" y="2558520"/>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17" name="Rectangle 116">
            <a:extLst>
              <a:ext uri="{FF2B5EF4-FFF2-40B4-BE49-F238E27FC236}">
                <a16:creationId xmlns:a16="http://schemas.microsoft.com/office/drawing/2014/main" id="{292BAACC-DB17-52AB-569F-E01DA08102BA}"/>
              </a:ext>
            </a:extLst>
          </p:cNvPr>
          <p:cNvSpPr/>
          <p:nvPr/>
        </p:nvSpPr>
        <p:spPr>
          <a:xfrm>
            <a:off x="1244587" y="2562352"/>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18" name="TextBox 117">
            <a:extLst>
              <a:ext uri="{FF2B5EF4-FFF2-40B4-BE49-F238E27FC236}">
                <a16:creationId xmlns:a16="http://schemas.microsoft.com/office/drawing/2014/main" id="{3BDFD0AB-DD56-0022-B1C3-F145E7165789}"/>
              </a:ext>
            </a:extLst>
          </p:cNvPr>
          <p:cNvSpPr txBox="1"/>
          <p:nvPr/>
        </p:nvSpPr>
        <p:spPr>
          <a:xfrm>
            <a:off x="897846" y="1930894"/>
            <a:ext cx="526106" cy="400110"/>
          </a:xfrm>
          <a:prstGeom prst="rect">
            <a:avLst/>
          </a:prstGeom>
          <a:noFill/>
        </p:spPr>
        <p:txBody>
          <a:bodyPr wrap="square" rtlCol="0">
            <a:spAutoFit/>
          </a:bodyPr>
          <a:lstStyle/>
          <a:p>
            <a:r>
              <a:rPr lang="en-US" sz="2000" b="1" dirty="0">
                <a:latin typeface="Book Antiqua" panose="02040602050305030304" pitchFamily="18" charset="0"/>
              </a:rPr>
              <a:t>H1</a:t>
            </a:r>
            <a:endParaRPr lang="en-IN" sz="2000" b="1" dirty="0">
              <a:latin typeface="Book Antiqua" panose="02040602050305030304" pitchFamily="18" charset="0"/>
            </a:endParaRPr>
          </a:p>
        </p:txBody>
      </p:sp>
      <p:cxnSp>
        <p:nvCxnSpPr>
          <p:cNvPr id="119" name="Straight Arrow Connector 118">
            <a:extLst>
              <a:ext uri="{FF2B5EF4-FFF2-40B4-BE49-F238E27FC236}">
                <a16:creationId xmlns:a16="http://schemas.microsoft.com/office/drawing/2014/main" id="{7F4E18C9-DE2A-5DAF-81F9-6E1BCD608DA4}"/>
              </a:ext>
            </a:extLst>
          </p:cNvPr>
          <p:cNvCxnSpPr>
            <a:cxnSpLocks/>
          </p:cNvCxnSpPr>
          <p:nvPr/>
        </p:nvCxnSpPr>
        <p:spPr>
          <a:xfrm flipV="1">
            <a:off x="1450457" y="2790809"/>
            <a:ext cx="1046962" cy="172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0" name="Rectangle 119">
            <a:extLst>
              <a:ext uri="{FF2B5EF4-FFF2-40B4-BE49-F238E27FC236}">
                <a16:creationId xmlns:a16="http://schemas.microsoft.com/office/drawing/2014/main" id="{D6C2CCA0-8F64-CAA9-DCA1-84D80554B417}"/>
              </a:ext>
            </a:extLst>
          </p:cNvPr>
          <p:cNvSpPr/>
          <p:nvPr/>
        </p:nvSpPr>
        <p:spPr>
          <a:xfrm>
            <a:off x="4478760" y="2105360"/>
            <a:ext cx="510044" cy="48567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121" name="Rectangle 120">
            <a:extLst>
              <a:ext uri="{FF2B5EF4-FFF2-40B4-BE49-F238E27FC236}">
                <a16:creationId xmlns:a16="http://schemas.microsoft.com/office/drawing/2014/main" id="{B33511A2-5D03-15C0-29D6-1B56CB30687E}"/>
              </a:ext>
            </a:extLst>
          </p:cNvPr>
          <p:cNvSpPr/>
          <p:nvPr/>
        </p:nvSpPr>
        <p:spPr>
          <a:xfrm>
            <a:off x="4478760" y="2582757"/>
            <a:ext cx="83494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22" name="Rectangle 121">
            <a:extLst>
              <a:ext uri="{FF2B5EF4-FFF2-40B4-BE49-F238E27FC236}">
                <a16:creationId xmlns:a16="http://schemas.microsoft.com/office/drawing/2014/main" id="{ADE145D8-B616-32D0-AF2A-7E975B3B4780}"/>
              </a:ext>
            </a:extLst>
          </p:cNvPr>
          <p:cNvSpPr/>
          <p:nvPr/>
        </p:nvSpPr>
        <p:spPr>
          <a:xfrm>
            <a:off x="5313701" y="2559868"/>
            <a:ext cx="812271" cy="4219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23" name="Rectangle 122">
            <a:extLst>
              <a:ext uri="{FF2B5EF4-FFF2-40B4-BE49-F238E27FC236}">
                <a16:creationId xmlns:a16="http://schemas.microsoft.com/office/drawing/2014/main" id="{76529D5F-7DDC-E063-4A62-D003A3F16DD2}"/>
              </a:ext>
            </a:extLst>
          </p:cNvPr>
          <p:cNvSpPr/>
          <p:nvPr/>
        </p:nvSpPr>
        <p:spPr>
          <a:xfrm>
            <a:off x="4988804" y="2109544"/>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3</a:t>
            </a:r>
            <a:endParaRPr lang="en-IN" sz="2400" dirty="0">
              <a:latin typeface="Book Antiqua" panose="02040602050305030304" pitchFamily="18" charset="0"/>
            </a:endParaRPr>
          </a:p>
        </p:txBody>
      </p:sp>
      <p:sp>
        <p:nvSpPr>
          <p:cNvPr id="124" name="Rectangle 123">
            <a:extLst>
              <a:ext uri="{FF2B5EF4-FFF2-40B4-BE49-F238E27FC236}">
                <a16:creationId xmlns:a16="http://schemas.microsoft.com/office/drawing/2014/main" id="{9646C406-CB71-17C9-BE2B-0E114DB1DEF4}"/>
              </a:ext>
            </a:extLst>
          </p:cNvPr>
          <p:cNvSpPr/>
          <p:nvPr/>
        </p:nvSpPr>
        <p:spPr>
          <a:xfrm>
            <a:off x="5475971" y="2113375"/>
            <a:ext cx="622384" cy="44812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7</a:t>
            </a:r>
            <a:endParaRPr lang="en-IN" sz="2400" dirty="0">
              <a:latin typeface="Book Antiqua" panose="02040602050305030304" pitchFamily="18" charset="0"/>
            </a:endParaRPr>
          </a:p>
        </p:txBody>
      </p:sp>
      <p:cxnSp>
        <p:nvCxnSpPr>
          <p:cNvPr id="125" name="Straight Arrow Connector 124">
            <a:extLst>
              <a:ext uri="{FF2B5EF4-FFF2-40B4-BE49-F238E27FC236}">
                <a16:creationId xmlns:a16="http://schemas.microsoft.com/office/drawing/2014/main" id="{3AFC8E2E-DCF1-FF18-137E-356ECE8BA409}"/>
              </a:ext>
            </a:extLst>
          </p:cNvPr>
          <p:cNvCxnSpPr>
            <a:cxnSpLocks/>
          </p:cNvCxnSpPr>
          <p:nvPr/>
        </p:nvCxnSpPr>
        <p:spPr>
          <a:xfrm flipV="1">
            <a:off x="3637020" y="2808052"/>
            <a:ext cx="1046962" cy="172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6" name="Rectangle 125">
            <a:extLst>
              <a:ext uri="{FF2B5EF4-FFF2-40B4-BE49-F238E27FC236}">
                <a16:creationId xmlns:a16="http://schemas.microsoft.com/office/drawing/2014/main" id="{A995CA36-2861-6B8D-DC09-D6323D72A0C8}"/>
              </a:ext>
            </a:extLst>
          </p:cNvPr>
          <p:cNvSpPr/>
          <p:nvPr/>
        </p:nvSpPr>
        <p:spPr>
          <a:xfrm>
            <a:off x="766510" y="3442191"/>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127" name="Rectangle 126">
            <a:extLst>
              <a:ext uri="{FF2B5EF4-FFF2-40B4-BE49-F238E27FC236}">
                <a16:creationId xmlns:a16="http://schemas.microsoft.com/office/drawing/2014/main" id="{25958303-6181-C913-C33A-02DF37D21BFF}"/>
              </a:ext>
            </a:extLst>
          </p:cNvPr>
          <p:cNvSpPr/>
          <p:nvPr/>
        </p:nvSpPr>
        <p:spPr>
          <a:xfrm>
            <a:off x="757944" y="3712907"/>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28" name="Rectangle 127">
            <a:extLst>
              <a:ext uri="{FF2B5EF4-FFF2-40B4-BE49-F238E27FC236}">
                <a16:creationId xmlns:a16="http://schemas.microsoft.com/office/drawing/2014/main" id="{EC47100C-55D0-9F77-F7BE-A9AF0C242EAC}"/>
              </a:ext>
            </a:extLst>
          </p:cNvPr>
          <p:cNvSpPr/>
          <p:nvPr/>
        </p:nvSpPr>
        <p:spPr>
          <a:xfrm>
            <a:off x="1232789" y="3716739"/>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29" name="TextBox 128">
            <a:extLst>
              <a:ext uri="{FF2B5EF4-FFF2-40B4-BE49-F238E27FC236}">
                <a16:creationId xmlns:a16="http://schemas.microsoft.com/office/drawing/2014/main" id="{A9B14EB8-251F-0E61-581D-3E0C68B6A3AF}"/>
              </a:ext>
            </a:extLst>
          </p:cNvPr>
          <p:cNvSpPr txBox="1"/>
          <p:nvPr/>
        </p:nvSpPr>
        <p:spPr>
          <a:xfrm>
            <a:off x="886048" y="3085281"/>
            <a:ext cx="526106" cy="400110"/>
          </a:xfrm>
          <a:prstGeom prst="rect">
            <a:avLst/>
          </a:prstGeom>
          <a:noFill/>
        </p:spPr>
        <p:txBody>
          <a:bodyPr wrap="square" rtlCol="0">
            <a:spAutoFit/>
          </a:bodyPr>
          <a:lstStyle/>
          <a:p>
            <a:r>
              <a:rPr lang="en-US" sz="2000" b="1" dirty="0">
                <a:latin typeface="Book Antiqua" panose="02040602050305030304" pitchFamily="18" charset="0"/>
              </a:rPr>
              <a:t>H2</a:t>
            </a:r>
            <a:endParaRPr lang="en-IN" sz="2000" b="1" dirty="0">
              <a:latin typeface="Book Antiqua" panose="02040602050305030304" pitchFamily="18" charset="0"/>
            </a:endParaRPr>
          </a:p>
        </p:txBody>
      </p:sp>
      <p:sp>
        <p:nvSpPr>
          <p:cNvPr id="130" name="Rectangle 129">
            <a:extLst>
              <a:ext uri="{FF2B5EF4-FFF2-40B4-BE49-F238E27FC236}">
                <a16:creationId xmlns:a16="http://schemas.microsoft.com/office/drawing/2014/main" id="{2E4D474D-FF78-C124-3AAA-4C9C6A7B7DA4}"/>
              </a:ext>
            </a:extLst>
          </p:cNvPr>
          <p:cNvSpPr/>
          <p:nvPr/>
        </p:nvSpPr>
        <p:spPr>
          <a:xfrm>
            <a:off x="2242054" y="4472762"/>
            <a:ext cx="510044" cy="4643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3</a:t>
            </a:r>
            <a:endParaRPr lang="en-IN" sz="2400" dirty="0">
              <a:latin typeface="Book Antiqua" panose="02040602050305030304" pitchFamily="18" charset="0"/>
            </a:endParaRPr>
          </a:p>
        </p:txBody>
      </p:sp>
      <p:sp>
        <p:nvSpPr>
          <p:cNvPr id="131" name="Rectangle 130">
            <a:extLst>
              <a:ext uri="{FF2B5EF4-FFF2-40B4-BE49-F238E27FC236}">
                <a16:creationId xmlns:a16="http://schemas.microsoft.com/office/drawing/2014/main" id="{BA142B08-3249-0975-D226-75BB8F9C82D2}"/>
              </a:ext>
            </a:extLst>
          </p:cNvPr>
          <p:cNvSpPr/>
          <p:nvPr/>
        </p:nvSpPr>
        <p:spPr>
          <a:xfrm>
            <a:off x="2241173" y="4938159"/>
            <a:ext cx="85066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32" name="Rectangle 131">
            <a:extLst>
              <a:ext uri="{FF2B5EF4-FFF2-40B4-BE49-F238E27FC236}">
                <a16:creationId xmlns:a16="http://schemas.microsoft.com/office/drawing/2014/main" id="{F21AD702-3894-8E37-6768-C82C53387273}"/>
              </a:ext>
            </a:extLst>
          </p:cNvPr>
          <p:cNvSpPr/>
          <p:nvPr/>
        </p:nvSpPr>
        <p:spPr>
          <a:xfrm>
            <a:off x="3073938" y="4943332"/>
            <a:ext cx="796138" cy="39955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33" name="Rectangle 132">
            <a:extLst>
              <a:ext uri="{FF2B5EF4-FFF2-40B4-BE49-F238E27FC236}">
                <a16:creationId xmlns:a16="http://schemas.microsoft.com/office/drawing/2014/main" id="{807AD667-B340-2C7F-C671-86898873F3DE}"/>
              </a:ext>
            </a:extLst>
          </p:cNvPr>
          <p:cNvSpPr/>
          <p:nvPr/>
        </p:nvSpPr>
        <p:spPr>
          <a:xfrm>
            <a:off x="2752098" y="4476945"/>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134" name="Rectangle 133">
            <a:extLst>
              <a:ext uri="{FF2B5EF4-FFF2-40B4-BE49-F238E27FC236}">
                <a16:creationId xmlns:a16="http://schemas.microsoft.com/office/drawing/2014/main" id="{DA022FF1-E7AB-2CAC-4179-36B8C5DB9B17}"/>
              </a:ext>
            </a:extLst>
          </p:cNvPr>
          <p:cNvSpPr/>
          <p:nvPr/>
        </p:nvSpPr>
        <p:spPr>
          <a:xfrm>
            <a:off x="3239265" y="4480776"/>
            <a:ext cx="622384" cy="45628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2</a:t>
            </a:r>
            <a:endParaRPr lang="en-IN" sz="2400" dirty="0">
              <a:latin typeface="Book Antiqua" panose="02040602050305030304" pitchFamily="18" charset="0"/>
            </a:endParaRPr>
          </a:p>
        </p:txBody>
      </p:sp>
      <p:sp>
        <p:nvSpPr>
          <p:cNvPr id="135" name="Rectangle 134">
            <a:extLst>
              <a:ext uri="{FF2B5EF4-FFF2-40B4-BE49-F238E27FC236}">
                <a16:creationId xmlns:a16="http://schemas.microsoft.com/office/drawing/2014/main" id="{D504A386-95B5-0F4C-0747-4E65F4191309}"/>
              </a:ext>
            </a:extLst>
          </p:cNvPr>
          <p:cNvSpPr/>
          <p:nvPr/>
        </p:nvSpPr>
        <p:spPr>
          <a:xfrm>
            <a:off x="690384" y="4657910"/>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136" name="Rectangle 135">
            <a:extLst>
              <a:ext uri="{FF2B5EF4-FFF2-40B4-BE49-F238E27FC236}">
                <a16:creationId xmlns:a16="http://schemas.microsoft.com/office/drawing/2014/main" id="{CE571CD0-1886-63D8-E7B3-AB3A382CFE12}"/>
              </a:ext>
            </a:extLst>
          </p:cNvPr>
          <p:cNvSpPr/>
          <p:nvPr/>
        </p:nvSpPr>
        <p:spPr>
          <a:xfrm>
            <a:off x="681818" y="4928626"/>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37" name="Rectangle 136">
            <a:extLst>
              <a:ext uri="{FF2B5EF4-FFF2-40B4-BE49-F238E27FC236}">
                <a16:creationId xmlns:a16="http://schemas.microsoft.com/office/drawing/2014/main" id="{F99E1DD3-7A9B-4A5A-1113-5D3D5F564E07}"/>
              </a:ext>
            </a:extLst>
          </p:cNvPr>
          <p:cNvSpPr/>
          <p:nvPr/>
        </p:nvSpPr>
        <p:spPr>
          <a:xfrm>
            <a:off x="1156663" y="4932458"/>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cxnSp>
        <p:nvCxnSpPr>
          <p:cNvPr id="138" name="Straight Arrow Connector 137">
            <a:extLst>
              <a:ext uri="{FF2B5EF4-FFF2-40B4-BE49-F238E27FC236}">
                <a16:creationId xmlns:a16="http://schemas.microsoft.com/office/drawing/2014/main" id="{7488841A-7328-AF4A-0149-DE82DAD56ABC}"/>
              </a:ext>
            </a:extLst>
          </p:cNvPr>
          <p:cNvCxnSpPr>
            <a:cxnSpLocks/>
          </p:cNvCxnSpPr>
          <p:nvPr/>
        </p:nvCxnSpPr>
        <p:spPr>
          <a:xfrm flipV="1">
            <a:off x="1362533" y="5160915"/>
            <a:ext cx="1046962" cy="172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39" name="Rectangle 138">
            <a:extLst>
              <a:ext uri="{FF2B5EF4-FFF2-40B4-BE49-F238E27FC236}">
                <a16:creationId xmlns:a16="http://schemas.microsoft.com/office/drawing/2014/main" id="{F2367130-8289-14F4-580D-85AA3B57EAA6}"/>
              </a:ext>
            </a:extLst>
          </p:cNvPr>
          <p:cNvSpPr/>
          <p:nvPr/>
        </p:nvSpPr>
        <p:spPr>
          <a:xfrm>
            <a:off x="4390836" y="4475466"/>
            <a:ext cx="510044" cy="48567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3</a:t>
            </a:r>
            <a:endParaRPr lang="en-IN" sz="2400" dirty="0">
              <a:latin typeface="Book Antiqua" panose="02040602050305030304" pitchFamily="18" charset="0"/>
            </a:endParaRPr>
          </a:p>
        </p:txBody>
      </p:sp>
      <p:sp>
        <p:nvSpPr>
          <p:cNvPr id="140" name="Rectangle 139">
            <a:extLst>
              <a:ext uri="{FF2B5EF4-FFF2-40B4-BE49-F238E27FC236}">
                <a16:creationId xmlns:a16="http://schemas.microsoft.com/office/drawing/2014/main" id="{4BF54DCA-C5D3-CF4C-09C3-679F1C998BD7}"/>
              </a:ext>
            </a:extLst>
          </p:cNvPr>
          <p:cNvSpPr/>
          <p:nvPr/>
        </p:nvSpPr>
        <p:spPr>
          <a:xfrm>
            <a:off x="4390836" y="4952863"/>
            <a:ext cx="83494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41" name="Rectangle 140">
            <a:extLst>
              <a:ext uri="{FF2B5EF4-FFF2-40B4-BE49-F238E27FC236}">
                <a16:creationId xmlns:a16="http://schemas.microsoft.com/office/drawing/2014/main" id="{61079877-E624-98D6-1447-15CF4FAD9846}"/>
              </a:ext>
            </a:extLst>
          </p:cNvPr>
          <p:cNvSpPr/>
          <p:nvPr/>
        </p:nvSpPr>
        <p:spPr>
          <a:xfrm>
            <a:off x="5225777" y="4929974"/>
            <a:ext cx="812271" cy="4219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42" name="Rectangle 141">
            <a:extLst>
              <a:ext uri="{FF2B5EF4-FFF2-40B4-BE49-F238E27FC236}">
                <a16:creationId xmlns:a16="http://schemas.microsoft.com/office/drawing/2014/main" id="{B2B698AE-4CB1-AB08-7F4C-24021E88AF85}"/>
              </a:ext>
            </a:extLst>
          </p:cNvPr>
          <p:cNvSpPr/>
          <p:nvPr/>
        </p:nvSpPr>
        <p:spPr>
          <a:xfrm>
            <a:off x="4900880" y="4479650"/>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2</a:t>
            </a:r>
            <a:endParaRPr lang="en-IN" sz="2400" dirty="0">
              <a:latin typeface="Book Antiqua" panose="02040602050305030304" pitchFamily="18" charset="0"/>
            </a:endParaRPr>
          </a:p>
        </p:txBody>
      </p:sp>
      <p:sp>
        <p:nvSpPr>
          <p:cNvPr id="143" name="Rectangle 142">
            <a:extLst>
              <a:ext uri="{FF2B5EF4-FFF2-40B4-BE49-F238E27FC236}">
                <a16:creationId xmlns:a16="http://schemas.microsoft.com/office/drawing/2014/main" id="{DF60D372-ACC5-A25F-EEA4-7B09FA7582F9}"/>
              </a:ext>
            </a:extLst>
          </p:cNvPr>
          <p:cNvSpPr/>
          <p:nvPr/>
        </p:nvSpPr>
        <p:spPr>
          <a:xfrm>
            <a:off x="5388047" y="4483481"/>
            <a:ext cx="622384" cy="44812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6</a:t>
            </a:r>
            <a:endParaRPr lang="en-IN" sz="2400" dirty="0">
              <a:latin typeface="Book Antiqua" panose="02040602050305030304" pitchFamily="18" charset="0"/>
            </a:endParaRPr>
          </a:p>
        </p:txBody>
      </p:sp>
      <p:cxnSp>
        <p:nvCxnSpPr>
          <p:cNvPr id="144" name="Straight Arrow Connector 143">
            <a:extLst>
              <a:ext uri="{FF2B5EF4-FFF2-40B4-BE49-F238E27FC236}">
                <a16:creationId xmlns:a16="http://schemas.microsoft.com/office/drawing/2014/main" id="{E9678EA1-B3C7-F57A-FE19-DBBF68F86141}"/>
              </a:ext>
            </a:extLst>
          </p:cNvPr>
          <p:cNvCxnSpPr>
            <a:cxnSpLocks/>
          </p:cNvCxnSpPr>
          <p:nvPr/>
        </p:nvCxnSpPr>
        <p:spPr>
          <a:xfrm flipV="1">
            <a:off x="3549096" y="5178158"/>
            <a:ext cx="1046962" cy="172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5" name="TextBox 144">
            <a:extLst>
              <a:ext uri="{FF2B5EF4-FFF2-40B4-BE49-F238E27FC236}">
                <a16:creationId xmlns:a16="http://schemas.microsoft.com/office/drawing/2014/main" id="{DE434AFB-FC29-F9F9-9950-A346B0886C81}"/>
              </a:ext>
            </a:extLst>
          </p:cNvPr>
          <p:cNvSpPr txBox="1"/>
          <p:nvPr/>
        </p:nvSpPr>
        <p:spPr>
          <a:xfrm>
            <a:off x="732880" y="4268353"/>
            <a:ext cx="526106" cy="400110"/>
          </a:xfrm>
          <a:prstGeom prst="rect">
            <a:avLst/>
          </a:prstGeom>
          <a:noFill/>
        </p:spPr>
        <p:txBody>
          <a:bodyPr wrap="square" rtlCol="0">
            <a:spAutoFit/>
          </a:bodyPr>
          <a:lstStyle/>
          <a:p>
            <a:r>
              <a:rPr lang="en-US" sz="2000" b="1" dirty="0">
                <a:latin typeface="Book Antiqua" panose="02040602050305030304" pitchFamily="18" charset="0"/>
              </a:rPr>
              <a:t>H3</a:t>
            </a:r>
            <a:endParaRPr lang="en-IN" sz="2000" b="1" dirty="0">
              <a:latin typeface="Book Antiqua" panose="02040602050305030304" pitchFamily="18" charset="0"/>
            </a:endParaRPr>
          </a:p>
        </p:txBody>
      </p:sp>
      <p:sp>
        <p:nvSpPr>
          <p:cNvPr id="146" name="Rectangle 145">
            <a:extLst>
              <a:ext uri="{FF2B5EF4-FFF2-40B4-BE49-F238E27FC236}">
                <a16:creationId xmlns:a16="http://schemas.microsoft.com/office/drawing/2014/main" id="{CC5D39D8-290B-16A4-B27E-3635798E4D76}"/>
              </a:ext>
            </a:extLst>
          </p:cNvPr>
          <p:cNvSpPr/>
          <p:nvPr/>
        </p:nvSpPr>
        <p:spPr>
          <a:xfrm>
            <a:off x="708261" y="5740644"/>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147" name="Rectangle 146">
            <a:extLst>
              <a:ext uri="{FF2B5EF4-FFF2-40B4-BE49-F238E27FC236}">
                <a16:creationId xmlns:a16="http://schemas.microsoft.com/office/drawing/2014/main" id="{97FA28BD-C5A8-FFC5-B1DC-9A64EBCABFA1}"/>
              </a:ext>
            </a:extLst>
          </p:cNvPr>
          <p:cNvSpPr/>
          <p:nvPr/>
        </p:nvSpPr>
        <p:spPr>
          <a:xfrm>
            <a:off x="699695" y="6011360"/>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48" name="Rectangle 147">
            <a:extLst>
              <a:ext uri="{FF2B5EF4-FFF2-40B4-BE49-F238E27FC236}">
                <a16:creationId xmlns:a16="http://schemas.microsoft.com/office/drawing/2014/main" id="{7B560DC7-8CDB-E03F-3F81-8D4A2DA23E36}"/>
              </a:ext>
            </a:extLst>
          </p:cNvPr>
          <p:cNvSpPr/>
          <p:nvPr/>
        </p:nvSpPr>
        <p:spPr>
          <a:xfrm>
            <a:off x="1174540" y="6015192"/>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49" name="TextBox 148">
            <a:extLst>
              <a:ext uri="{FF2B5EF4-FFF2-40B4-BE49-F238E27FC236}">
                <a16:creationId xmlns:a16="http://schemas.microsoft.com/office/drawing/2014/main" id="{C894E95C-E25D-7C8A-A3E3-2D20D4FD6A49}"/>
              </a:ext>
            </a:extLst>
          </p:cNvPr>
          <p:cNvSpPr txBox="1"/>
          <p:nvPr/>
        </p:nvSpPr>
        <p:spPr>
          <a:xfrm>
            <a:off x="827799" y="5383734"/>
            <a:ext cx="526106" cy="400110"/>
          </a:xfrm>
          <a:prstGeom prst="rect">
            <a:avLst/>
          </a:prstGeom>
          <a:noFill/>
        </p:spPr>
        <p:txBody>
          <a:bodyPr wrap="square" rtlCol="0">
            <a:spAutoFit/>
          </a:bodyPr>
          <a:lstStyle/>
          <a:p>
            <a:r>
              <a:rPr lang="en-US" sz="2000" b="1" dirty="0">
                <a:latin typeface="Book Antiqua" panose="02040602050305030304" pitchFamily="18" charset="0"/>
              </a:rPr>
              <a:t>H4</a:t>
            </a:r>
            <a:endParaRPr lang="en-IN" sz="2000" b="1" dirty="0">
              <a:latin typeface="Book Antiqua" panose="02040602050305030304" pitchFamily="18" charset="0"/>
            </a:endParaRPr>
          </a:p>
        </p:txBody>
      </p:sp>
      <p:cxnSp>
        <p:nvCxnSpPr>
          <p:cNvPr id="151" name="Straight Connector 150">
            <a:extLst>
              <a:ext uri="{FF2B5EF4-FFF2-40B4-BE49-F238E27FC236}">
                <a16:creationId xmlns:a16="http://schemas.microsoft.com/office/drawing/2014/main" id="{9FBD3D70-B0C3-DC38-7C54-624B116AA57D}"/>
              </a:ext>
            </a:extLst>
          </p:cNvPr>
          <p:cNvCxnSpPr/>
          <p:nvPr/>
        </p:nvCxnSpPr>
        <p:spPr>
          <a:xfrm>
            <a:off x="5626184" y="1370069"/>
            <a:ext cx="0" cy="375787"/>
          </a:xfrm>
          <a:prstGeom prst="line">
            <a:avLst/>
          </a:prstGeom>
        </p:spPr>
        <p:style>
          <a:lnRef idx="3">
            <a:schemeClr val="dk1"/>
          </a:lnRef>
          <a:fillRef idx="0">
            <a:schemeClr val="dk1"/>
          </a:fillRef>
          <a:effectRef idx="2">
            <a:schemeClr val="dk1"/>
          </a:effectRef>
          <a:fontRef idx="minor">
            <a:schemeClr val="tx1"/>
          </a:fontRef>
        </p:style>
      </p:cxnSp>
      <p:cxnSp>
        <p:nvCxnSpPr>
          <p:cNvPr id="153" name="Straight Connector 152">
            <a:extLst>
              <a:ext uri="{FF2B5EF4-FFF2-40B4-BE49-F238E27FC236}">
                <a16:creationId xmlns:a16="http://schemas.microsoft.com/office/drawing/2014/main" id="{980FFE83-178F-841F-F802-C5EE744089F7}"/>
              </a:ext>
            </a:extLst>
          </p:cNvPr>
          <p:cNvCxnSpPr/>
          <p:nvPr/>
        </p:nvCxnSpPr>
        <p:spPr>
          <a:xfrm flipH="1">
            <a:off x="1353905" y="1716833"/>
            <a:ext cx="4272279" cy="0"/>
          </a:xfrm>
          <a:prstGeom prst="line">
            <a:avLst/>
          </a:prstGeom>
        </p:spPr>
        <p:style>
          <a:lnRef idx="3">
            <a:schemeClr val="dk1"/>
          </a:lnRef>
          <a:fillRef idx="0">
            <a:schemeClr val="dk1"/>
          </a:fillRef>
          <a:effectRef idx="2">
            <a:schemeClr val="dk1"/>
          </a:effectRef>
          <a:fontRef idx="minor">
            <a:schemeClr val="tx1"/>
          </a:fontRef>
        </p:style>
      </p:cxnSp>
      <p:cxnSp>
        <p:nvCxnSpPr>
          <p:cNvPr id="155" name="Straight Arrow Connector 154">
            <a:extLst>
              <a:ext uri="{FF2B5EF4-FFF2-40B4-BE49-F238E27FC236}">
                <a16:creationId xmlns:a16="http://schemas.microsoft.com/office/drawing/2014/main" id="{EB73B506-2BDC-4222-8B21-9A351348A263}"/>
              </a:ext>
            </a:extLst>
          </p:cNvPr>
          <p:cNvCxnSpPr>
            <a:cxnSpLocks/>
          </p:cNvCxnSpPr>
          <p:nvPr/>
        </p:nvCxnSpPr>
        <p:spPr>
          <a:xfrm flipV="1">
            <a:off x="1380410" y="1310731"/>
            <a:ext cx="0" cy="43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7" name="Straight Connector 156">
            <a:extLst>
              <a:ext uri="{FF2B5EF4-FFF2-40B4-BE49-F238E27FC236}">
                <a16:creationId xmlns:a16="http://schemas.microsoft.com/office/drawing/2014/main" id="{066BFE0E-4003-9FCC-E425-16861F73FFC2}"/>
              </a:ext>
            </a:extLst>
          </p:cNvPr>
          <p:cNvCxnSpPr/>
          <p:nvPr/>
        </p:nvCxnSpPr>
        <p:spPr>
          <a:xfrm>
            <a:off x="5626184" y="2738517"/>
            <a:ext cx="0" cy="375787"/>
          </a:xfrm>
          <a:prstGeom prst="line">
            <a:avLst/>
          </a:prstGeom>
        </p:spPr>
        <p:style>
          <a:lnRef idx="3">
            <a:schemeClr val="dk1"/>
          </a:lnRef>
          <a:fillRef idx="0">
            <a:schemeClr val="dk1"/>
          </a:fillRef>
          <a:effectRef idx="2">
            <a:schemeClr val="dk1"/>
          </a:effectRef>
          <a:fontRef idx="minor">
            <a:schemeClr val="tx1"/>
          </a:fontRef>
        </p:style>
      </p:cxnSp>
      <p:cxnSp>
        <p:nvCxnSpPr>
          <p:cNvPr id="158" name="Straight Connector 157">
            <a:extLst>
              <a:ext uri="{FF2B5EF4-FFF2-40B4-BE49-F238E27FC236}">
                <a16:creationId xmlns:a16="http://schemas.microsoft.com/office/drawing/2014/main" id="{B4EC76AC-1366-EDFF-7D22-2C006D3ABB0D}"/>
              </a:ext>
            </a:extLst>
          </p:cNvPr>
          <p:cNvCxnSpPr/>
          <p:nvPr/>
        </p:nvCxnSpPr>
        <p:spPr>
          <a:xfrm flipH="1">
            <a:off x="1353905" y="3085281"/>
            <a:ext cx="4272279" cy="0"/>
          </a:xfrm>
          <a:prstGeom prst="line">
            <a:avLst/>
          </a:prstGeom>
        </p:spPr>
        <p:style>
          <a:lnRef idx="3">
            <a:schemeClr val="dk1"/>
          </a:lnRef>
          <a:fillRef idx="0">
            <a:schemeClr val="dk1"/>
          </a:fillRef>
          <a:effectRef idx="2">
            <a:schemeClr val="dk1"/>
          </a:effectRef>
          <a:fontRef idx="minor">
            <a:schemeClr val="tx1"/>
          </a:fontRef>
        </p:style>
      </p:cxnSp>
      <p:cxnSp>
        <p:nvCxnSpPr>
          <p:cNvPr id="159" name="Straight Arrow Connector 158">
            <a:extLst>
              <a:ext uri="{FF2B5EF4-FFF2-40B4-BE49-F238E27FC236}">
                <a16:creationId xmlns:a16="http://schemas.microsoft.com/office/drawing/2014/main" id="{AC29D5CB-A64C-99AD-95A9-5DC1F9502ABB}"/>
              </a:ext>
            </a:extLst>
          </p:cNvPr>
          <p:cNvCxnSpPr>
            <a:cxnSpLocks/>
          </p:cNvCxnSpPr>
          <p:nvPr/>
        </p:nvCxnSpPr>
        <p:spPr>
          <a:xfrm flipV="1">
            <a:off x="1380410" y="2679179"/>
            <a:ext cx="0" cy="43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0" name="Straight Connector 159">
            <a:extLst>
              <a:ext uri="{FF2B5EF4-FFF2-40B4-BE49-F238E27FC236}">
                <a16:creationId xmlns:a16="http://schemas.microsoft.com/office/drawing/2014/main" id="{7B978FFA-E155-5148-CE2D-D6B85159CA20}"/>
              </a:ext>
            </a:extLst>
          </p:cNvPr>
          <p:cNvCxnSpPr/>
          <p:nvPr/>
        </p:nvCxnSpPr>
        <p:spPr>
          <a:xfrm>
            <a:off x="5573706" y="5152077"/>
            <a:ext cx="0" cy="375787"/>
          </a:xfrm>
          <a:prstGeom prst="line">
            <a:avLst/>
          </a:prstGeom>
        </p:spPr>
        <p:style>
          <a:lnRef idx="3">
            <a:schemeClr val="dk1"/>
          </a:lnRef>
          <a:fillRef idx="0">
            <a:schemeClr val="dk1"/>
          </a:fillRef>
          <a:effectRef idx="2">
            <a:schemeClr val="dk1"/>
          </a:effectRef>
          <a:fontRef idx="minor">
            <a:schemeClr val="tx1"/>
          </a:fontRef>
        </p:style>
      </p:cxnSp>
      <p:cxnSp>
        <p:nvCxnSpPr>
          <p:cNvPr id="161" name="Straight Connector 160">
            <a:extLst>
              <a:ext uri="{FF2B5EF4-FFF2-40B4-BE49-F238E27FC236}">
                <a16:creationId xmlns:a16="http://schemas.microsoft.com/office/drawing/2014/main" id="{2BBA57B0-EBFC-6E79-AAA3-3D104701C89F}"/>
              </a:ext>
            </a:extLst>
          </p:cNvPr>
          <p:cNvCxnSpPr/>
          <p:nvPr/>
        </p:nvCxnSpPr>
        <p:spPr>
          <a:xfrm flipH="1">
            <a:off x="1301427" y="5498841"/>
            <a:ext cx="4272279" cy="0"/>
          </a:xfrm>
          <a:prstGeom prst="line">
            <a:avLst/>
          </a:prstGeom>
        </p:spPr>
        <p:style>
          <a:lnRef idx="3">
            <a:schemeClr val="dk1"/>
          </a:lnRef>
          <a:fillRef idx="0">
            <a:schemeClr val="dk1"/>
          </a:fillRef>
          <a:effectRef idx="2">
            <a:schemeClr val="dk1"/>
          </a:effectRef>
          <a:fontRef idx="minor">
            <a:schemeClr val="tx1"/>
          </a:fontRef>
        </p:style>
      </p:cxnSp>
      <p:cxnSp>
        <p:nvCxnSpPr>
          <p:cNvPr id="162" name="Straight Arrow Connector 161">
            <a:extLst>
              <a:ext uri="{FF2B5EF4-FFF2-40B4-BE49-F238E27FC236}">
                <a16:creationId xmlns:a16="http://schemas.microsoft.com/office/drawing/2014/main" id="{4C8E59C9-3672-232F-ED1F-886877D93854}"/>
              </a:ext>
            </a:extLst>
          </p:cNvPr>
          <p:cNvCxnSpPr>
            <a:cxnSpLocks/>
          </p:cNvCxnSpPr>
          <p:nvPr/>
        </p:nvCxnSpPr>
        <p:spPr>
          <a:xfrm flipV="1">
            <a:off x="1327932" y="5092739"/>
            <a:ext cx="0" cy="43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4" name="Straight Connector 163">
            <a:extLst>
              <a:ext uri="{FF2B5EF4-FFF2-40B4-BE49-F238E27FC236}">
                <a16:creationId xmlns:a16="http://schemas.microsoft.com/office/drawing/2014/main" id="{550C80FE-D436-EC70-B694-5FD5645A0422}"/>
              </a:ext>
            </a:extLst>
          </p:cNvPr>
          <p:cNvCxnSpPr>
            <a:cxnSpLocks/>
          </p:cNvCxnSpPr>
          <p:nvPr/>
        </p:nvCxnSpPr>
        <p:spPr>
          <a:xfrm flipH="1">
            <a:off x="1455576" y="3976097"/>
            <a:ext cx="2234" cy="232009"/>
          </a:xfrm>
          <a:prstGeom prst="line">
            <a:avLst/>
          </a:prstGeom>
        </p:spPr>
        <p:style>
          <a:lnRef idx="3">
            <a:schemeClr val="dk1"/>
          </a:lnRef>
          <a:fillRef idx="0">
            <a:schemeClr val="dk1"/>
          </a:fillRef>
          <a:effectRef idx="2">
            <a:schemeClr val="dk1"/>
          </a:effectRef>
          <a:fontRef idx="minor">
            <a:schemeClr val="tx1"/>
          </a:fontRef>
        </p:style>
      </p:cxnSp>
      <p:cxnSp>
        <p:nvCxnSpPr>
          <p:cNvPr id="168" name="Straight Connector 167">
            <a:extLst>
              <a:ext uri="{FF2B5EF4-FFF2-40B4-BE49-F238E27FC236}">
                <a16:creationId xmlns:a16="http://schemas.microsoft.com/office/drawing/2014/main" id="{E6E6CFFE-986F-7BDF-8CE8-85B314A5FFD8}"/>
              </a:ext>
            </a:extLst>
          </p:cNvPr>
          <p:cNvCxnSpPr>
            <a:endCxn id="145" idx="0"/>
          </p:cNvCxnSpPr>
          <p:nvPr/>
        </p:nvCxnSpPr>
        <p:spPr>
          <a:xfrm flipH="1">
            <a:off x="912847" y="4208106"/>
            <a:ext cx="544963" cy="0"/>
          </a:xfrm>
          <a:prstGeom prst="line">
            <a:avLst/>
          </a:prstGeom>
        </p:spPr>
        <p:style>
          <a:lnRef idx="3">
            <a:schemeClr val="dk1"/>
          </a:lnRef>
          <a:fillRef idx="0">
            <a:schemeClr val="dk1"/>
          </a:fillRef>
          <a:effectRef idx="2">
            <a:schemeClr val="dk1"/>
          </a:effectRef>
          <a:fontRef idx="minor">
            <a:schemeClr val="tx1"/>
          </a:fontRef>
        </p:style>
      </p:cxnSp>
      <p:cxnSp>
        <p:nvCxnSpPr>
          <p:cNvPr id="174" name="Straight Arrow Connector 173">
            <a:extLst>
              <a:ext uri="{FF2B5EF4-FFF2-40B4-BE49-F238E27FC236}">
                <a16:creationId xmlns:a16="http://schemas.microsoft.com/office/drawing/2014/main" id="{D1CCD99E-48C0-8832-90B6-113E3D1C618F}"/>
              </a:ext>
            </a:extLst>
          </p:cNvPr>
          <p:cNvCxnSpPr>
            <a:cxnSpLocks/>
          </p:cNvCxnSpPr>
          <p:nvPr/>
        </p:nvCxnSpPr>
        <p:spPr>
          <a:xfrm flipV="1">
            <a:off x="919097" y="3924280"/>
            <a:ext cx="17355" cy="2838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7" name="Straight Connector 176">
            <a:extLst>
              <a:ext uri="{FF2B5EF4-FFF2-40B4-BE49-F238E27FC236}">
                <a16:creationId xmlns:a16="http://schemas.microsoft.com/office/drawing/2014/main" id="{9E691A6D-2DCD-CDD6-B336-DC00E2AF433D}"/>
              </a:ext>
            </a:extLst>
          </p:cNvPr>
          <p:cNvCxnSpPr>
            <a:cxnSpLocks/>
          </p:cNvCxnSpPr>
          <p:nvPr/>
        </p:nvCxnSpPr>
        <p:spPr>
          <a:xfrm flipH="1">
            <a:off x="1409920" y="6247296"/>
            <a:ext cx="2234" cy="232009"/>
          </a:xfrm>
          <a:prstGeom prst="line">
            <a:avLst/>
          </a:prstGeom>
        </p:spPr>
        <p:style>
          <a:lnRef idx="3">
            <a:schemeClr val="dk1"/>
          </a:lnRef>
          <a:fillRef idx="0">
            <a:schemeClr val="dk1"/>
          </a:fillRef>
          <a:effectRef idx="2">
            <a:schemeClr val="dk1"/>
          </a:effectRef>
          <a:fontRef idx="minor">
            <a:schemeClr val="tx1"/>
          </a:fontRef>
        </p:style>
      </p:cxnSp>
      <p:cxnSp>
        <p:nvCxnSpPr>
          <p:cNvPr id="178" name="Straight Connector 177">
            <a:extLst>
              <a:ext uri="{FF2B5EF4-FFF2-40B4-BE49-F238E27FC236}">
                <a16:creationId xmlns:a16="http://schemas.microsoft.com/office/drawing/2014/main" id="{31669100-18F2-2C4D-2531-61BD8BEEBF96}"/>
              </a:ext>
            </a:extLst>
          </p:cNvPr>
          <p:cNvCxnSpPr/>
          <p:nvPr/>
        </p:nvCxnSpPr>
        <p:spPr>
          <a:xfrm flipH="1">
            <a:off x="867191" y="6479305"/>
            <a:ext cx="544963" cy="0"/>
          </a:xfrm>
          <a:prstGeom prst="line">
            <a:avLst/>
          </a:prstGeom>
        </p:spPr>
        <p:style>
          <a:lnRef idx="3">
            <a:schemeClr val="dk1"/>
          </a:lnRef>
          <a:fillRef idx="0">
            <a:schemeClr val="dk1"/>
          </a:fillRef>
          <a:effectRef idx="2">
            <a:schemeClr val="dk1"/>
          </a:effectRef>
          <a:fontRef idx="minor">
            <a:schemeClr val="tx1"/>
          </a:fontRef>
        </p:style>
      </p:cxnSp>
      <p:cxnSp>
        <p:nvCxnSpPr>
          <p:cNvPr id="179" name="Straight Arrow Connector 178">
            <a:extLst>
              <a:ext uri="{FF2B5EF4-FFF2-40B4-BE49-F238E27FC236}">
                <a16:creationId xmlns:a16="http://schemas.microsoft.com/office/drawing/2014/main" id="{D36A60C2-E9B8-3602-A7DC-208515B2EB92}"/>
              </a:ext>
            </a:extLst>
          </p:cNvPr>
          <p:cNvCxnSpPr>
            <a:cxnSpLocks/>
          </p:cNvCxnSpPr>
          <p:nvPr/>
        </p:nvCxnSpPr>
        <p:spPr>
          <a:xfrm flipV="1">
            <a:off x="873441" y="6195479"/>
            <a:ext cx="17355" cy="2838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4915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randombar(horizontal)">
                                      <p:cBhvr>
                                        <p:cTn id="31" dur="500"/>
                                        <p:tgtEl>
                                          <p:spTgt spid="15"/>
                                        </p:tgtEl>
                                      </p:cBhvr>
                                    </p:animEffect>
                                  </p:childTnLst>
                                </p:cTn>
                              </p:par>
                              <p:par>
                                <p:cTn id="32" presetID="14" presetClass="entr" presetSubtype="10" fill="hold" nodeType="with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randombar(horizontal)">
                                      <p:cBhvr>
                                        <p:cTn id="34" dur="500"/>
                                        <p:tgtEl>
                                          <p:spTgt spid="54"/>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03"/>
                                        </p:tgtEl>
                                        <p:attrNameLst>
                                          <p:attrName>style.visibility</p:attrName>
                                        </p:attrNameLst>
                                      </p:cBhvr>
                                      <p:to>
                                        <p:strVal val="visible"/>
                                      </p:to>
                                    </p:set>
                                    <p:animEffect transition="in" filter="randombar(horizontal)">
                                      <p:cBhvr>
                                        <p:cTn id="37" dur="500"/>
                                        <p:tgtEl>
                                          <p:spTgt spid="103"/>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04"/>
                                        </p:tgtEl>
                                        <p:attrNameLst>
                                          <p:attrName>style.visibility</p:attrName>
                                        </p:attrNameLst>
                                      </p:cBhvr>
                                      <p:to>
                                        <p:strVal val="visible"/>
                                      </p:to>
                                    </p:set>
                                    <p:animEffect transition="in" filter="randombar(horizontal)">
                                      <p:cBhvr>
                                        <p:cTn id="40" dur="500"/>
                                        <p:tgtEl>
                                          <p:spTgt spid="104"/>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05"/>
                                        </p:tgtEl>
                                        <p:attrNameLst>
                                          <p:attrName>style.visibility</p:attrName>
                                        </p:attrNameLst>
                                      </p:cBhvr>
                                      <p:to>
                                        <p:strVal val="visible"/>
                                      </p:to>
                                    </p:set>
                                    <p:animEffect transition="in" filter="randombar(horizontal)">
                                      <p:cBhvr>
                                        <p:cTn id="43" dur="500"/>
                                        <p:tgtEl>
                                          <p:spTgt spid="105"/>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06"/>
                                        </p:tgtEl>
                                        <p:attrNameLst>
                                          <p:attrName>style.visibility</p:attrName>
                                        </p:attrNameLst>
                                      </p:cBhvr>
                                      <p:to>
                                        <p:strVal val="visible"/>
                                      </p:to>
                                    </p:set>
                                    <p:animEffect transition="in" filter="randombar(horizontal)">
                                      <p:cBhvr>
                                        <p:cTn id="46" dur="500"/>
                                        <p:tgtEl>
                                          <p:spTgt spid="106"/>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07"/>
                                        </p:tgtEl>
                                        <p:attrNameLst>
                                          <p:attrName>style.visibility</p:attrName>
                                        </p:attrNameLst>
                                      </p:cBhvr>
                                      <p:to>
                                        <p:strVal val="visible"/>
                                      </p:to>
                                    </p:set>
                                    <p:animEffect transition="in" filter="randombar(horizontal)">
                                      <p:cBhvr>
                                        <p:cTn id="49" dur="500"/>
                                        <p:tgtEl>
                                          <p:spTgt spid="107"/>
                                        </p:tgtEl>
                                      </p:cBhvr>
                                    </p:animEffect>
                                  </p:childTnLst>
                                </p:cTn>
                              </p:par>
                              <p:par>
                                <p:cTn id="50" presetID="14" presetClass="entr" presetSubtype="10" fill="hold" nodeType="withEffect">
                                  <p:stCondLst>
                                    <p:cond delay="0"/>
                                  </p:stCondLst>
                                  <p:childTnLst>
                                    <p:set>
                                      <p:cBhvr>
                                        <p:cTn id="51" dur="1" fill="hold">
                                          <p:stCondLst>
                                            <p:cond delay="0"/>
                                          </p:stCondLst>
                                        </p:cTn>
                                        <p:tgtEl>
                                          <p:spTgt spid="109"/>
                                        </p:tgtEl>
                                        <p:attrNameLst>
                                          <p:attrName>style.visibility</p:attrName>
                                        </p:attrNameLst>
                                      </p:cBhvr>
                                      <p:to>
                                        <p:strVal val="visible"/>
                                      </p:to>
                                    </p:set>
                                    <p:animEffect transition="in" filter="randombar(horizontal)">
                                      <p:cBhvr>
                                        <p:cTn id="52" dur="500"/>
                                        <p:tgtEl>
                                          <p:spTgt spid="109"/>
                                        </p:tgtEl>
                                      </p:cBhvr>
                                    </p:animEffect>
                                  </p:childTnLst>
                                </p:cTn>
                              </p:par>
                              <p:par>
                                <p:cTn id="53" presetID="14" presetClass="entr" presetSubtype="10" fill="hold" nodeType="withEffect">
                                  <p:stCondLst>
                                    <p:cond delay="0"/>
                                  </p:stCondLst>
                                  <p:childTnLst>
                                    <p:set>
                                      <p:cBhvr>
                                        <p:cTn id="54" dur="1" fill="hold">
                                          <p:stCondLst>
                                            <p:cond delay="0"/>
                                          </p:stCondLst>
                                        </p:cTn>
                                        <p:tgtEl>
                                          <p:spTgt spid="151"/>
                                        </p:tgtEl>
                                        <p:attrNameLst>
                                          <p:attrName>style.visibility</p:attrName>
                                        </p:attrNameLst>
                                      </p:cBhvr>
                                      <p:to>
                                        <p:strVal val="visible"/>
                                      </p:to>
                                    </p:set>
                                    <p:animEffect transition="in" filter="randombar(horizontal)">
                                      <p:cBhvr>
                                        <p:cTn id="55" dur="500"/>
                                        <p:tgtEl>
                                          <p:spTgt spid="151"/>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nodeType="clickEffect">
                                  <p:stCondLst>
                                    <p:cond delay="0"/>
                                  </p:stCondLst>
                                  <p:childTnLst>
                                    <p:set>
                                      <p:cBhvr>
                                        <p:cTn id="59" dur="1" fill="hold">
                                          <p:stCondLst>
                                            <p:cond delay="0"/>
                                          </p:stCondLst>
                                        </p:cTn>
                                        <p:tgtEl>
                                          <p:spTgt spid="153"/>
                                        </p:tgtEl>
                                        <p:attrNameLst>
                                          <p:attrName>style.visibility</p:attrName>
                                        </p:attrNameLst>
                                      </p:cBhvr>
                                      <p:to>
                                        <p:strVal val="visible"/>
                                      </p:to>
                                    </p:set>
                                    <p:animEffect transition="in" filter="randombar(horizontal)">
                                      <p:cBhvr>
                                        <p:cTn id="60" dur="500"/>
                                        <p:tgtEl>
                                          <p:spTgt spid="153"/>
                                        </p:tgtEl>
                                      </p:cBhvr>
                                    </p:animEffect>
                                  </p:childTnLst>
                                </p:cTn>
                              </p:par>
                              <p:par>
                                <p:cTn id="61" presetID="14" presetClass="entr" presetSubtype="10" fill="hold" nodeType="withEffect">
                                  <p:stCondLst>
                                    <p:cond delay="0"/>
                                  </p:stCondLst>
                                  <p:childTnLst>
                                    <p:set>
                                      <p:cBhvr>
                                        <p:cTn id="62" dur="1" fill="hold">
                                          <p:stCondLst>
                                            <p:cond delay="0"/>
                                          </p:stCondLst>
                                        </p:cTn>
                                        <p:tgtEl>
                                          <p:spTgt spid="155"/>
                                        </p:tgtEl>
                                        <p:attrNameLst>
                                          <p:attrName>style.visibility</p:attrName>
                                        </p:attrNameLst>
                                      </p:cBhvr>
                                      <p:to>
                                        <p:strVal val="visible"/>
                                      </p:to>
                                    </p:set>
                                    <p:animEffect transition="in" filter="randombar(horizontal)">
                                      <p:cBhvr>
                                        <p:cTn id="63" dur="500"/>
                                        <p:tgtEl>
                                          <p:spTgt spid="155"/>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110"/>
                                        </p:tgtEl>
                                        <p:attrNameLst>
                                          <p:attrName>style.visibility</p:attrName>
                                        </p:attrNameLst>
                                      </p:cBhvr>
                                      <p:to>
                                        <p:strVal val="visible"/>
                                      </p:to>
                                    </p:set>
                                    <p:animEffect transition="in" filter="randombar(horizontal)">
                                      <p:cBhvr>
                                        <p:cTn id="66" dur="500"/>
                                        <p:tgtEl>
                                          <p:spTgt spid="110"/>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111"/>
                                        </p:tgtEl>
                                        <p:attrNameLst>
                                          <p:attrName>style.visibility</p:attrName>
                                        </p:attrNameLst>
                                      </p:cBhvr>
                                      <p:to>
                                        <p:strVal val="visible"/>
                                      </p:to>
                                    </p:set>
                                    <p:animEffect transition="in" filter="randombar(horizontal)">
                                      <p:cBhvr>
                                        <p:cTn id="69" dur="500"/>
                                        <p:tgtEl>
                                          <p:spTgt spid="111"/>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112"/>
                                        </p:tgtEl>
                                        <p:attrNameLst>
                                          <p:attrName>style.visibility</p:attrName>
                                        </p:attrNameLst>
                                      </p:cBhvr>
                                      <p:to>
                                        <p:strVal val="visible"/>
                                      </p:to>
                                    </p:set>
                                    <p:animEffect transition="in" filter="randombar(horizontal)">
                                      <p:cBhvr>
                                        <p:cTn id="72" dur="500"/>
                                        <p:tgtEl>
                                          <p:spTgt spid="112"/>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113"/>
                                        </p:tgtEl>
                                        <p:attrNameLst>
                                          <p:attrName>style.visibility</p:attrName>
                                        </p:attrNameLst>
                                      </p:cBhvr>
                                      <p:to>
                                        <p:strVal val="visible"/>
                                      </p:to>
                                    </p:set>
                                    <p:animEffect transition="in" filter="randombar(horizontal)">
                                      <p:cBhvr>
                                        <p:cTn id="75" dur="500"/>
                                        <p:tgtEl>
                                          <p:spTgt spid="113"/>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114"/>
                                        </p:tgtEl>
                                        <p:attrNameLst>
                                          <p:attrName>style.visibility</p:attrName>
                                        </p:attrNameLst>
                                      </p:cBhvr>
                                      <p:to>
                                        <p:strVal val="visible"/>
                                      </p:to>
                                    </p:set>
                                    <p:animEffect transition="in" filter="randombar(horizontal)">
                                      <p:cBhvr>
                                        <p:cTn id="78" dur="500"/>
                                        <p:tgtEl>
                                          <p:spTgt spid="114"/>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115"/>
                                        </p:tgtEl>
                                        <p:attrNameLst>
                                          <p:attrName>style.visibility</p:attrName>
                                        </p:attrNameLst>
                                      </p:cBhvr>
                                      <p:to>
                                        <p:strVal val="visible"/>
                                      </p:to>
                                    </p:set>
                                    <p:animEffect transition="in" filter="randombar(horizontal)">
                                      <p:cBhvr>
                                        <p:cTn id="81" dur="500"/>
                                        <p:tgtEl>
                                          <p:spTgt spid="115"/>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116"/>
                                        </p:tgtEl>
                                        <p:attrNameLst>
                                          <p:attrName>style.visibility</p:attrName>
                                        </p:attrNameLst>
                                      </p:cBhvr>
                                      <p:to>
                                        <p:strVal val="visible"/>
                                      </p:to>
                                    </p:set>
                                    <p:animEffect transition="in" filter="randombar(horizontal)">
                                      <p:cBhvr>
                                        <p:cTn id="84" dur="500"/>
                                        <p:tgtEl>
                                          <p:spTgt spid="116"/>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117"/>
                                        </p:tgtEl>
                                        <p:attrNameLst>
                                          <p:attrName>style.visibility</p:attrName>
                                        </p:attrNameLst>
                                      </p:cBhvr>
                                      <p:to>
                                        <p:strVal val="visible"/>
                                      </p:to>
                                    </p:set>
                                    <p:animEffect transition="in" filter="randombar(horizontal)">
                                      <p:cBhvr>
                                        <p:cTn id="87" dur="500"/>
                                        <p:tgtEl>
                                          <p:spTgt spid="117"/>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118"/>
                                        </p:tgtEl>
                                        <p:attrNameLst>
                                          <p:attrName>style.visibility</p:attrName>
                                        </p:attrNameLst>
                                      </p:cBhvr>
                                      <p:to>
                                        <p:strVal val="visible"/>
                                      </p:to>
                                    </p:set>
                                    <p:animEffect transition="in" filter="randombar(horizontal)">
                                      <p:cBhvr>
                                        <p:cTn id="90" dur="500"/>
                                        <p:tgtEl>
                                          <p:spTgt spid="118"/>
                                        </p:tgtEl>
                                      </p:cBhvr>
                                    </p:animEffect>
                                  </p:childTnLst>
                                </p:cTn>
                              </p:par>
                              <p:par>
                                <p:cTn id="91" presetID="14" presetClass="entr" presetSubtype="10" fill="hold" nodeType="withEffect">
                                  <p:stCondLst>
                                    <p:cond delay="0"/>
                                  </p:stCondLst>
                                  <p:childTnLst>
                                    <p:set>
                                      <p:cBhvr>
                                        <p:cTn id="92" dur="1" fill="hold">
                                          <p:stCondLst>
                                            <p:cond delay="0"/>
                                          </p:stCondLst>
                                        </p:cTn>
                                        <p:tgtEl>
                                          <p:spTgt spid="119"/>
                                        </p:tgtEl>
                                        <p:attrNameLst>
                                          <p:attrName>style.visibility</p:attrName>
                                        </p:attrNameLst>
                                      </p:cBhvr>
                                      <p:to>
                                        <p:strVal val="visible"/>
                                      </p:to>
                                    </p:set>
                                    <p:animEffect transition="in" filter="randombar(horizontal)">
                                      <p:cBhvr>
                                        <p:cTn id="93" dur="500"/>
                                        <p:tgtEl>
                                          <p:spTgt spid="119"/>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120"/>
                                        </p:tgtEl>
                                        <p:attrNameLst>
                                          <p:attrName>style.visibility</p:attrName>
                                        </p:attrNameLst>
                                      </p:cBhvr>
                                      <p:to>
                                        <p:strVal val="visible"/>
                                      </p:to>
                                    </p:set>
                                    <p:animEffect transition="in" filter="randombar(horizontal)">
                                      <p:cBhvr>
                                        <p:cTn id="96" dur="500"/>
                                        <p:tgtEl>
                                          <p:spTgt spid="120"/>
                                        </p:tgtEl>
                                      </p:cBhvr>
                                    </p:animEffect>
                                  </p:childTnLst>
                                </p:cTn>
                              </p:par>
                              <p:par>
                                <p:cTn id="97" presetID="14" presetClass="entr" presetSubtype="10" fill="hold" grpId="0" nodeType="withEffect">
                                  <p:stCondLst>
                                    <p:cond delay="0"/>
                                  </p:stCondLst>
                                  <p:childTnLst>
                                    <p:set>
                                      <p:cBhvr>
                                        <p:cTn id="98" dur="1" fill="hold">
                                          <p:stCondLst>
                                            <p:cond delay="0"/>
                                          </p:stCondLst>
                                        </p:cTn>
                                        <p:tgtEl>
                                          <p:spTgt spid="121"/>
                                        </p:tgtEl>
                                        <p:attrNameLst>
                                          <p:attrName>style.visibility</p:attrName>
                                        </p:attrNameLst>
                                      </p:cBhvr>
                                      <p:to>
                                        <p:strVal val="visible"/>
                                      </p:to>
                                    </p:set>
                                    <p:animEffect transition="in" filter="randombar(horizontal)">
                                      <p:cBhvr>
                                        <p:cTn id="99" dur="500"/>
                                        <p:tgtEl>
                                          <p:spTgt spid="121"/>
                                        </p:tgtEl>
                                      </p:cBhvr>
                                    </p:animEffect>
                                  </p:childTnLst>
                                </p:cTn>
                              </p:par>
                              <p:par>
                                <p:cTn id="100" presetID="14" presetClass="entr" presetSubtype="10" fill="hold" grpId="0" nodeType="withEffect">
                                  <p:stCondLst>
                                    <p:cond delay="0"/>
                                  </p:stCondLst>
                                  <p:childTnLst>
                                    <p:set>
                                      <p:cBhvr>
                                        <p:cTn id="101" dur="1" fill="hold">
                                          <p:stCondLst>
                                            <p:cond delay="0"/>
                                          </p:stCondLst>
                                        </p:cTn>
                                        <p:tgtEl>
                                          <p:spTgt spid="122"/>
                                        </p:tgtEl>
                                        <p:attrNameLst>
                                          <p:attrName>style.visibility</p:attrName>
                                        </p:attrNameLst>
                                      </p:cBhvr>
                                      <p:to>
                                        <p:strVal val="visible"/>
                                      </p:to>
                                    </p:set>
                                    <p:animEffect transition="in" filter="randombar(horizontal)">
                                      <p:cBhvr>
                                        <p:cTn id="102" dur="500"/>
                                        <p:tgtEl>
                                          <p:spTgt spid="122"/>
                                        </p:tgtEl>
                                      </p:cBhvr>
                                    </p:animEffect>
                                  </p:childTnLst>
                                </p:cTn>
                              </p:par>
                              <p:par>
                                <p:cTn id="103" presetID="14" presetClass="entr" presetSubtype="10" fill="hold" grpId="0" nodeType="withEffect">
                                  <p:stCondLst>
                                    <p:cond delay="0"/>
                                  </p:stCondLst>
                                  <p:childTnLst>
                                    <p:set>
                                      <p:cBhvr>
                                        <p:cTn id="104" dur="1" fill="hold">
                                          <p:stCondLst>
                                            <p:cond delay="0"/>
                                          </p:stCondLst>
                                        </p:cTn>
                                        <p:tgtEl>
                                          <p:spTgt spid="123"/>
                                        </p:tgtEl>
                                        <p:attrNameLst>
                                          <p:attrName>style.visibility</p:attrName>
                                        </p:attrNameLst>
                                      </p:cBhvr>
                                      <p:to>
                                        <p:strVal val="visible"/>
                                      </p:to>
                                    </p:set>
                                    <p:animEffect transition="in" filter="randombar(horizontal)">
                                      <p:cBhvr>
                                        <p:cTn id="105" dur="500"/>
                                        <p:tgtEl>
                                          <p:spTgt spid="123"/>
                                        </p:tgtEl>
                                      </p:cBhvr>
                                    </p:animEffect>
                                  </p:childTnLst>
                                </p:cTn>
                              </p:par>
                              <p:par>
                                <p:cTn id="106" presetID="14" presetClass="entr" presetSubtype="10" fill="hold" grpId="0" nodeType="withEffect">
                                  <p:stCondLst>
                                    <p:cond delay="0"/>
                                  </p:stCondLst>
                                  <p:childTnLst>
                                    <p:set>
                                      <p:cBhvr>
                                        <p:cTn id="107" dur="1" fill="hold">
                                          <p:stCondLst>
                                            <p:cond delay="0"/>
                                          </p:stCondLst>
                                        </p:cTn>
                                        <p:tgtEl>
                                          <p:spTgt spid="124"/>
                                        </p:tgtEl>
                                        <p:attrNameLst>
                                          <p:attrName>style.visibility</p:attrName>
                                        </p:attrNameLst>
                                      </p:cBhvr>
                                      <p:to>
                                        <p:strVal val="visible"/>
                                      </p:to>
                                    </p:set>
                                    <p:animEffect transition="in" filter="randombar(horizontal)">
                                      <p:cBhvr>
                                        <p:cTn id="108" dur="500"/>
                                        <p:tgtEl>
                                          <p:spTgt spid="124"/>
                                        </p:tgtEl>
                                      </p:cBhvr>
                                    </p:animEffect>
                                  </p:childTnLst>
                                </p:cTn>
                              </p:par>
                              <p:par>
                                <p:cTn id="109" presetID="14" presetClass="entr" presetSubtype="10" fill="hold" nodeType="withEffect">
                                  <p:stCondLst>
                                    <p:cond delay="0"/>
                                  </p:stCondLst>
                                  <p:childTnLst>
                                    <p:set>
                                      <p:cBhvr>
                                        <p:cTn id="110" dur="1" fill="hold">
                                          <p:stCondLst>
                                            <p:cond delay="0"/>
                                          </p:stCondLst>
                                        </p:cTn>
                                        <p:tgtEl>
                                          <p:spTgt spid="125"/>
                                        </p:tgtEl>
                                        <p:attrNameLst>
                                          <p:attrName>style.visibility</p:attrName>
                                        </p:attrNameLst>
                                      </p:cBhvr>
                                      <p:to>
                                        <p:strVal val="visible"/>
                                      </p:to>
                                    </p:set>
                                    <p:animEffect transition="in" filter="randombar(horizontal)">
                                      <p:cBhvr>
                                        <p:cTn id="111" dur="500"/>
                                        <p:tgtEl>
                                          <p:spTgt spid="125"/>
                                        </p:tgtEl>
                                      </p:cBhvr>
                                    </p:animEffect>
                                  </p:childTnLst>
                                </p:cTn>
                              </p:par>
                              <p:par>
                                <p:cTn id="112" presetID="14" presetClass="entr" presetSubtype="10" fill="hold" nodeType="withEffect">
                                  <p:stCondLst>
                                    <p:cond delay="0"/>
                                  </p:stCondLst>
                                  <p:childTnLst>
                                    <p:set>
                                      <p:cBhvr>
                                        <p:cTn id="113" dur="1" fill="hold">
                                          <p:stCondLst>
                                            <p:cond delay="0"/>
                                          </p:stCondLst>
                                        </p:cTn>
                                        <p:tgtEl>
                                          <p:spTgt spid="157"/>
                                        </p:tgtEl>
                                        <p:attrNameLst>
                                          <p:attrName>style.visibility</p:attrName>
                                        </p:attrNameLst>
                                      </p:cBhvr>
                                      <p:to>
                                        <p:strVal val="visible"/>
                                      </p:to>
                                    </p:set>
                                    <p:animEffect transition="in" filter="randombar(horizontal)">
                                      <p:cBhvr>
                                        <p:cTn id="114" dur="500"/>
                                        <p:tgtEl>
                                          <p:spTgt spid="157"/>
                                        </p:tgtEl>
                                      </p:cBhvr>
                                    </p:animEffect>
                                  </p:childTnLst>
                                </p:cTn>
                              </p:par>
                              <p:par>
                                <p:cTn id="115" presetID="14" presetClass="entr" presetSubtype="10" fill="hold" nodeType="withEffect">
                                  <p:stCondLst>
                                    <p:cond delay="0"/>
                                  </p:stCondLst>
                                  <p:childTnLst>
                                    <p:set>
                                      <p:cBhvr>
                                        <p:cTn id="116" dur="1" fill="hold">
                                          <p:stCondLst>
                                            <p:cond delay="0"/>
                                          </p:stCondLst>
                                        </p:cTn>
                                        <p:tgtEl>
                                          <p:spTgt spid="158"/>
                                        </p:tgtEl>
                                        <p:attrNameLst>
                                          <p:attrName>style.visibility</p:attrName>
                                        </p:attrNameLst>
                                      </p:cBhvr>
                                      <p:to>
                                        <p:strVal val="visible"/>
                                      </p:to>
                                    </p:set>
                                    <p:animEffect transition="in" filter="randombar(horizontal)">
                                      <p:cBhvr>
                                        <p:cTn id="117" dur="500"/>
                                        <p:tgtEl>
                                          <p:spTgt spid="158"/>
                                        </p:tgtEl>
                                      </p:cBhvr>
                                    </p:animEffect>
                                  </p:childTnLst>
                                </p:cTn>
                              </p:par>
                              <p:par>
                                <p:cTn id="118" presetID="14" presetClass="entr" presetSubtype="10" fill="hold" nodeType="withEffect">
                                  <p:stCondLst>
                                    <p:cond delay="0"/>
                                  </p:stCondLst>
                                  <p:childTnLst>
                                    <p:set>
                                      <p:cBhvr>
                                        <p:cTn id="119" dur="1" fill="hold">
                                          <p:stCondLst>
                                            <p:cond delay="0"/>
                                          </p:stCondLst>
                                        </p:cTn>
                                        <p:tgtEl>
                                          <p:spTgt spid="159"/>
                                        </p:tgtEl>
                                        <p:attrNameLst>
                                          <p:attrName>style.visibility</p:attrName>
                                        </p:attrNameLst>
                                      </p:cBhvr>
                                      <p:to>
                                        <p:strVal val="visible"/>
                                      </p:to>
                                    </p:set>
                                    <p:animEffect transition="in" filter="randombar(horizontal)">
                                      <p:cBhvr>
                                        <p:cTn id="120" dur="500"/>
                                        <p:tgtEl>
                                          <p:spTgt spid="159"/>
                                        </p:tgtEl>
                                      </p:cBhvr>
                                    </p:animEffect>
                                  </p:childTnLst>
                                </p:cTn>
                              </p:par>
                            </p:childTnLst>
                          </p:cTn>
                        </p:par>
                      </p:childTnLst>
                    </p:cTn>
                  </p:par>
                  <p:par>
                    <p:cTn id="121" fill="hold">
                      <p:stCondLst>
                        <p:cond delay="indefinite"/>
                      </p:stCondLst>
                      <p:childTnLst>
                        <p:par>
                          <p:cTn id="122" fill="hold">
                            <p:stCondLst>
                              <p:cond delay="0"/>
                            </p:stCondLst>
                            <p:childTnLst>
                              <p:par>
                                <p:cTn id="123" presetID="14" presetClass="entr" presetSubtype="10" fill="hold" grpId="0" nodeType="clickEffect">
                                  <p:stCondLst>
                                    <p:cond delay="0"/>
                                  </p:stCondLst>
                                  <p:childTnLst>
                                    <p:set>
                                      <p:cBhvr>
                                        <p:cTn id="124" dur="1" fill="hold">
                                          <p:stCondLst>
                                            <p:cond delay="0"/>
                                          </p:stCondLst>
                                        </p:cTn>
                                        <p:tgtEl>
                                          <p:spTgt spid="126"/>
                                        </p:tgtEl>
                                        <p:attrNameLst>
                                          <p:attrName>style.visibility</p:attrName>
                                        </p:attrNameLst>
                                      </p:cBhvr>
                                      <p:to>
                                        <p:strVal val="visible"/>
                                      </p:to>
                                    </p:set>
                                    <p:animEffect transition="in" filter="randombar(horizontal)">
                                      <p:cBhvr>
                                        <p:cTn id="125" dur="500"/>
                                        <p:tgtEl>
                                          <p:spTgt spid="126"/>
                                        </p:tgtEl>
                                      </p:cBhvr>
                                    </p:animEffect>
                                  </p:childTnLst>
                                </p:cTn>
                              </p:par>
                              <p:par>
                                <p:cTn id="126" presetID="14" presetClass="entr" presetSubtype="10" fill="hold" grpId="0" nodeType="withEffect">
                                  <p:stCondLst>
                                    <p:cond delay="0"/>
                                  </p:stCondLst>
                                  <p:childTnLst>
                                    <p:set>
                                      <p:cBhvr>
                                        <p:cTn id="127" dur="1" fill="hold">
                                          <p:stCondLst>
                                            <p:cond delay="0"/>
                                          </p:stCondLst>
                                        </p:cTn>
                                        <p:tgtEl>
                                          <p:spTgt spid="127"/>
                                        </p:tgtEl>
                                        <p:attrNameLst>
                                          <p:attrName>style.visibility</p:attrName>
                                        </p:attrNameLst>
                                      </p:cBhvr>
                                      <p:to>
                                        <p:strVal val="visible"/>
                                      </p:to>
                                    </p:set>
                                    <p:animEffect transition="in" filter="randombar(horizontal)">
                                      <p:cBhvr>
                                        <p:cTn id="128" dur="500"/>
                                        <p:tgtEl>
                                          <p:spTgt spid="127"/>
                                        </p:tgtEl>
                                      </p:cBhvr>
                                    </p:animEffect>
                                  </p:childTnLst>
                                </p:cTn>
                              </p:par>
                              <p:par>
                                <p:cTn id="129" presetID="14" presetClass="entr" presetSubtype="10" fill="hold" grpId="0" nodeType="withEffect">
                                  <p:stCondLst>
                                    <p:cond delay="0"/>
                                  </p:stCondLst>
                                  <p:childTnLst>
                                    <p:set>
                                      <p:cBhvr>
                                        <p:cTn id="130" dur="1" fill="hold">
                                          <p:stCondLst>
                                            <p:cond delay="0"/>
                                          </p:stCondLst>
                                        </p:cTn>
                                        <p:tgtEl>
                                          <p:spTgt spid="128"/>
                                        </p:tgtEl>
                                        <p:attrNameLst>
                                          <p:attrName>style.visibility</p:attrName>
                                        </p:attrNameLst>
                                      </p:cBhvr>
                                      <p:to>
                                        <p:strVal val="visible"/>
                                      </p:to>
                                    </p:set>
                                    <p:animEffect transition="in" filter="randombar(horizontal)">
                                      <p:cBhvr>
                                        <p:cTn id="131" dur="500"/>
                                        <p:tgtEl>
                                          <p:spTgt spid="128"/>
                                        </p:tgtEl>
                                      </p:cBhvr>
                                    </p:animEffect>
                                  </p:childTnLst>
                                </p:cTn>
                              </p:par>
                              <p:par>
                                <p:cTn id="132" presetID="14" presetClass="entr" presetSubtype="10" fill="hold" grpId="0" nodeType="withEffect">
                                  <p:stCondLst>
                                    <p:cond delay="0"/>
                                  </p:stCondLst>
                                  <p:childTnLst>
                                    <p:set>
                                      <p:cBhvr>
                                        <p:cTn id="133" dur="1" fill="hold">
                                          <p:stCondLst>
                                            <p:cond delay="0"/>
                                          </p:stCondLst>
                                        </p:cTn>
                                        <p:tgtEl>
                                          <p:spTgt spid="129"/>
                                        </p:tgtEl>
                                        <p:attrNameLst>
                                          <p:attrName>style.visibility</p:attrName>
                                        </p:attrNameLst>
                                      </p:cBhvr>
                                      <p:to>
                                        <p:strVal val="visible"/>
                                      </p:to>
                                    </p:set>
                                    <p:animEffect transition="in" filter="randombar(horizontal)">
                                      <p:cBhvr>
                                        <p:cTn id="134" dur="500"/>
                                        <p:tgtEl>
                                          <p:spTgt spid="129"/>
                                        </p:tgtEl>
                                      </p:cBhvr>
                                    </p:animEffect>
                                  </p:childTnLst>
                                </p:cTn>
                              </p:par>
                              <p:par>
                                <p:cTn id="135" presetID="14" presetClass="entr" presetSubtype="10" fill="hold" nodeType="withEffect">
                                  <p:stCondLst>
                                    <p:cond delay="0"/>
                                  </p:stCondLst>
                                  <p:childTnLst>
                                    <p:set>
                                      <p:cBhvr>
                                        <p:cTn id="136" dur="1" fill="hold">
                                          <p:stCondLst>
                                            <p:cond delay="0"/>
                                          </p:stCondLst>
                                        </p:cTn>
                                        <p:tgtEl>
                                          <p:spTgt spid="164"/>
                                        </p:tgtEl>
                                        <p:attrNameLst>
                                          <p:attrName>style.visibility</p:attrName>
                                        </p:attrNameLst>
                                      </p:cBhvr>
                                      <p:to>
                                        <p:strVal val="visible"/>
                                      </p:to>
                                    </p:set>
                                    <p:animEffect transition="in" filter="randombar(horizontal)">
                                      <p:cBhvr>
                                        <p:cTn id="137" dur="500"/>
                                        <p:tgtEl>
                                          <p:spTgt spid="164"/>
                                        </p:tgtEl>
                                      </p:cBhvr>
                                    </p:animEffect>
                                  </p:childTnLst>
                                </p:cTn>
                              </p:par>
                            </p:childTnLst>
                          </p:cTn>
                        </p:par>
                      </p:childTnLst>
                    </p:cTn>
                  </p:par>
                  <p:par>
                    <p:cTn id="138" fill="hold">
                      <p:stCondLst>
                        <p:cond delay="indefinite"/>
                      </p:stCondLst>
                      <p:childTnLst>
                        <p:par>
                          <p:cTn id="139" fill="hold">
                            <p:stCondLst>
                              <p:cond delay="0"/>
                            </p:stCondLst>
                            <p:childTnLst>
                              <p:par>
                                <p:cTn id="140" presetID="14" presetClass="entr" presetSubtype="10" fill="hold" nodeType="clickEffect">
                                  <p:stCondLst>
                                    <p:cond delay="0"/>
                                  </p:stCondLst>
                                  <p:childTnLst>
                                    <p:set>
                                      <p:cBhvr>
                                        <p:cTn id="141" dur="1" fill="hold">
                                          <p:stCondLst>
                                            <p:cond delay="0"/>
                                          </p:stCondLst>
                                        </p:cTn>
                                        <p:tgtEl>
                                          <p:spTgt spid="168"/>
                                        </p:tgtEl>
                                        <p:attrNameLst>
                                          <p:attrName>style.visibility</p:attrName>
                                        </p:attrNameLst>
                                      </p:cBhvr>
                                      <p:to>
                                        <p:strVal val="visible"/>
                                      </p:to>
                                    </p:set>
                                    <p:animEffect transition="in" filter="randombar(horizontal)">
                                      <p:cBhvr>
                                        <p:cTn id="142" dur="500"/>
                                        <p:tgtEl>
                                          <p:spTgt spid="168"/>
                                        </p:tgtEl>
                                      </p:cBhvr>
                                    </p:animEffect>
                                  </p:childTnLst>
                                </p:cTn>
                              </p:par>
                              <p:par>
                                <p:cTn id="143" presetID="14" presetClass="entr" presetSubtype="10" fill="hold" nodeType="withEffect">
                                  <p:stCondLst>
                                    <p:cond delay="0"/>
                                  </p:stCondLst>
                                  <p:childTnLst>
                                    <p:set>
                                      <p:cBhvr>
                                        <p:cTn id="144" dur="1" fill="hold">
                                          <p:stCondLst>
                                            <p:cond delay="0"/>
                                          </p:stCondLst>
                                        </p:cTn>
                                        <p:tgtEl>
                                          <p:spTgt spid="174"/>
                                        </p:tgtEl>
                                        <p:attrNameLst>
                                          <p:attrName>style.visibility</p:attrName>
                                        </p:attrNameLst>
                                      </p:cBhvr>
                                      <p:to>
                                        <p:strVal val="visible"/>
                                      </p:to>
                                    </p:set>
                                    <p:animEffect transition="in" filter="randombar(horizontal)">
                                      <p:cBhvr>
                                        <p:cTn id="145" dur="500"/>
                                        <p:tgtEl>
                                          <p:spTgt spid="174"/>
                                        </p:tgtEl>
                                      </p:cBhvr>
                                    </p:animEffect>
                                  </p:childTnLst>
                                </p:cTn>
                              </p:par>
                              <p:par>
                                <p:cTn id="146" presetID="14" presetClass="entr" presetSubtype="10" fill="hold" grpId="0" nodeType="withEffect">
                                  <p:stCondLst>
                                    <p:cond delay="0"/>
                                  </p:stCondLst>
                                  <p:childTnLst>
                                    <p:set>
                                      <p:cBhvr>
                                        <p:cTn id="147" dur="1" fill="hold">
                                          <p:stCondLst>
                                            <p:cond delay="0"/>
                                          </p:stCondLst>
                                        </p:cTn>
                                        <p:tgtEl>
                                          <p:spTgt spid="130"/>
                                        </p:tgtEl>
                                        <p:attrNameLst>
                                          <p:attrName>style.visibility</p:attrName>
                                        </p:attrNameLst>
                                      </p:cBhvr>
                                      <p:to>
                                        <p:strVal val="visible"/>
                                      </p:to>
                                    </p:set>
                                    <p:animEffect transition="in" filter="randombar(horizontal)">
                                      <p:cBhvr>
                                        <p:cTn id="148" dur="500"/>
                                        <p:tgtEl>
                                          <p:spTgt spid="130"/>
                                        </p:tgtEl>
                                      </p:cBhvr>
                                    </p:animEffect>
                                  </p:childTnLst>
                                </p:cTn>
                              </p:par>
                              <p:par>
                                <p:cTn id="149" presetID="14" presetClass="entr" presetSubtype="10" fill="hold" grpId="0" nodeType="withEffect">
                                  <p:stCondLst>
                                    <p:cond delay="0"/>
                                  </p:stCondLst>
                                  <p:childTnLst>
                                    <p:set>
                                      <p:cBhvr>
                                        <p:cTn id="150" dur="1" fill="hold">
                                          <p:stCondLst>
                                            <p:cond delay="0"/>
                                          </p:stCondLst>
                                        </p:cTn>
                                        <p:tgtEl>
                                          <p:spTgt spid="131"/>
                                        </p:tgtEl>
                                        <p:attrNameLst>
                                          <p:attrName>style.visibility</p:attrName>
                                        </p:attrNameLst>
                                      </p:cBhvr>
                                      <p:to>
                                        <p:strVal val="visible"/>
                                      </p:to>
                                    </p:set>
                                    <p:animEffect transition="in" filter="randombar(horizontal)">
                                      <p:cBhvr>
                                        <p:cTn id="151" dur="500"/>
                                        <p:tgtEl>
                                          <p:spTgt spid="131"/>
                                        </p:tgtEl>
                                      </p:cBhvr>
                                    </p:animEffect>
                                  </p:childTnLst>
                                </p:cTn>
                              </p:par>
                              <p:par>
                                <p:cTn id="152" presetID="14" presetClass="entr" presetSubtype="10" fill="hold" grpId="0" nodeType="withEffect">
                                  <p:stCondLst>
                                    <p:cond delay="0"/>
                                  </p:stCondLst>
                                  <p:childTnLst>
                                    <p:set>
                                      <p:cBhvr>
                                        <p:cTn id="153" dur="1" fill="hold">
                                          <p:stCondLst>
                                            <p:cond delay="0"/>
                                          </p:stCondLst>
                                        </p:cTn>
                                        <p:tgtEl>
                                          <p:spTgt spid="132"/>
                                        </p:tgtEl>
                                        <p:attrNameLst>
                                          <p:attrName>style.visibility</p:attrName>
                                        </p:attrNameLst>
                                      </p:cBhvr>
                                      <p:to>
                                        <p:strVal val="visible"/>
                                      </p:to>
                                    </p:set>
                                    <p:animEffect transition="in" filter="randombar(horizontal)">
                                      <p:cBhvr>
                                        <p:cTn id="154" dur="500"/>
                                        <p:tgtEl>
                                          <p:spTgt spid="132"/>
                                        </p:tgtEl>
                                      </p:cBhvr>
                                    </p:animEffect>
                                  </p:childTnLst>
                                </p:cTn>
                              </p:par>
                              <p:par>
                                <p:cTn id="155" presetID="14" presetClass="entr" presetSubtype="10" fill="hold" grpId="0" nodeType="withEffect">
                                  <p:stCondLst>
                                    <p:cond delay="0"/>
                                  </p:stCondLst>
                                  <p:childTnLst>
                                    <p:set>
                                      <p:cBhvr>
                                        <p:cTn id="156" dur="1" fill="hold">
                                          <p:stCondLst>
                                            <p:cond delay="0"/>
                                          </p:stCondLst>
                                        </p:cTn>
                                        <p:tgtEl>
                                          <p:spTgt spid="133"/>
                                        </p:tgtEl>
                                        <p:attrNameLst>
                                          <p:attrName>style.visibility</p:attrName>
                                        </p:attrNameLst>
                                      </p:cBhvr>
                                      <p:to>
                                        <p:strVal val="visible"/>
                                      </p:to>
                                    </p:set>
                                    <p:animEffect transition="in" filter="randombar(horizontal)">
                                      <p:cBhvr>
                                        <p:cTn id="157" dur="500"/>
                                        <p:tgtEl>
                                          <p:spTgt spid="133"/>
                                        </p:tgtEl>
                                      </p:cBhvr>
                                    </p:animEffect>
                                  </p:childTnLst>
                                </p:cTn>
                              </p:par>
                              <p:par>
                                <p:cTn id="158" presetID="14" presetClass="entr" presetSubtype="10" fill="hold" grpId="0" nodeType="withEffect">
                                  <p:stCondLst>
                                    <p:cond delay="0"/>
                                  </p:stCondLst>
                                  <p:childTnLst>
                                    <p:set>
                                      <p:cBhvr>
                                        <p:cTn id="159" dur="1" fill="hold">
                                          <p:stCondLst>
                                            <p:cond delay="0"/>
                                          </p:stCondLst>
                                        </p:cTn>
                                        <p:tgtEl>
                                          <p:spTgt spid="134"/>
                                        </p:tgtEl>
                                        <p:attrNameLst>
                                          <p:attrName>style.visibility</p:attrName>
                                        </p:attrNameLst>
                                      </p:cBhvr>
                                      <p:to>
                                        <p:strVal val="visible"/>
                                      </p:to>
                                    </p:set>
                                    <p:animEffect transition="in" filter="randombar(horizontal)">
                                      <p:cBhvr>
                                        <p:cTn id="160" dur="500"/>
                                        <p:tgtEl>
                                          <p:spTgt spid="134"/>
                                        </p:tgtEl>
                                      </p:cBhvr>
                                    </p:animEffect>
                                  </p:childTnLst>
                                </p:cTn>
                              </p:par>
                              <p:par>
                                <p:cTn id="161" presetID="14" presetClass="entr" presetSubtype="10" fill="hold" grpId="0" nodeType="withEffect">
                                  <p:stCondLst>
                                    <p:cond delay="0"/>
                                  </p:stCondLst>
                                  <p:childTnLst>
                                    <p:set>
                                      <p:cBhvr>
                                        <p:cTn id="162" dur="1" fill="hold">
                                          <p:stCondLst>
                                            <p:cond delay="0"/>
                                          </p:stCondLst>
                                        </p:cTn>
                                        <p:tgtEl>
                                          <p:spTgt spid="135"/>
                                        </p:tgtEl>
                                        <p:attrNameLst>
                                          <p:attrName>style.visibility</p:attrName>
                                        </p:attrNameLst>
                                      </p:cBhvr>
                                      <p:to>
                                        <p:strVal val="visible"/>
                                      </p:to>
                                    </p:set>
                                    <p:animEffect transition="in" filter="randombar(horizontal)">
                                      <p:cBhvr>
                                        <p:cTn id="163" dur="500"/>
                                        <p:tgtEl>
                                          <p:spTgt spid="135"/>
                                        </p:tgtEl>
                                      </p:cBhvr>
                                    </p:animEffect>
                                  </p:childTnLst>
                                </p:cTn>
                              </p:par>
                              <p:par>
                                <p:cTn id="164" presetID="14" presetClass="entr" presetSubtype="10" fill="hold" grpId="0" nodeType="withEffect">
                                  <p:stCondLst>
                                    <p:cond delay="0"/>
                                  </p:stCondLst>
                                  <p:childTnLst>
                                    <p:set>
                                      <p:cBhvr>
                                        <p:cTn id="165" dur="1" fill="hold">
                                          <p:stCondLst>
                                            <p:cond delay="0"/>
                                          </p:stCondLst>
                                        </p:cTn>
                                        <p:tgtEl>
                                          <p:spTgt spid="136"/>
                                        </p:tgtEl>
                                        <p:attrNameLst>
                                          <p:attrName>style.visibility</p:attrName>
                                        </p:attrNameLst>
                                      </p:cBhvr>
                                      <p:to>
                                        <p:strVal val="visible"/>
                                      </p:to>
                                    </p:set>
                                    <p:animEffect transition="in" filter="randombar(horizontal)">
                                      <p:cBhvr>
                                        <p:cTn id="166" dur="500"/>
                                        <p:tgtEl>
                                          <p:spTgt spid="136"/>
                                        </p:tgtEl>
                                      </p:cBhvr>
                                    </p:animEffect>
                                  </p:childTnLst>
                                </p:cTn>
                              </p:par>
                              <p:par>
                                <p:cTn id="167" presetID="14" presetClass="entr" presetSubtype="10" fill="hold" grpId="0" nodeType="withEffect">
                                  <p:stCondLst>
                                    <p:cond delay="0"/>
                                  </p:stCondLst>
                                  <p:childTnLst>
                                    <p:set>
                                      <p:cBhvr>
                                        <p:cTn id="168" dur="1" fill="hold">
                                          <p:stCondLst>
                                            <p:cond delay="0"/>
                                          </p:stCondLst>
                                        </p:cTn>
                                        <p:tgtEl>
                                          <p:spTgt spid="137"/>
                                        </p:tgtEl>
                                        <p:attrNameLst>
                                          <p:attrName>style.visibility</p:attrName>
                                        </p:attrNameLst>
                                      </p:cBhvr>
                                      <p:to>
                                        <p:strVal val="visible"/>
                                      </p:to>
                                    </p:set>
                                    <p:animEffect transition="in" filter="randombar(horizontal)">
                                      <p:cBhvr>
                                        <p:cTn id="169" dur="500"/>
                                        <p:tgtEl>
                                          <p:spTgt spid="137"/>
                                        </p:tgtEl>
                                      </p:cBhvr>
                                    </p:animEffect>
                                  </p:childTnLst>
                                </p:cTn>
                              </p:par>
                              <p:par>
                                <p:cTn id="170" presetID="14" presetClass="entr" presetSubtype="10" fill="hold" nodeType="withEffect">
                                  <p:stCondLst>
                                    <p:cond delay="0"/>
                                  </p:stCondLst>
                                  <p:childTnLst>
                                    <p:set>
                                      <p:cBhvr>
                                        <p:cTn id="171" dur="1" fill="hold">
                                          <p:stCondLst>
                                            <p:cond delay="0"/>
                                          </p:stCondLst>
                                        </p:cTn>
                                        <p:tgtEl>
                                          <p:spTgt spid="138"/>
                                        </p:tgtEl>
                                        <p:attrNameLst>
                                          <p:attrName>style.visibility</p:attrName>
                                        </p:attrNameLst>
                                      </p:cBhvr>
                                      <p:to>
                                        <p:strVal val="visible"/>
                                      </p:to>
                                    </p:set>
                                    <p:animEffect transition="in" filter="randombar(horizontal)">
                                      <p:cBhvr>
                                        <p:cTn id="172" dur="500"/>
                                        <p:tgtEl>
                                          <p:spTgt spid="138"/>
                                        </p:tgtEl>
                                      </p:cBhvr>
                                    </p:animEffect>
                                  </p:childTnLst>
                                </p:cTn>
                              </p:par>
                              <p:par>
                                <p:cTn id="173" presetID="14" presetClass="entr" presetSubtype="10" fill="hold" grpId="0" nodeType="withEffect">
                                  <p:stCondLst>
                                    <p:cond delay="0"/>
                                  </p:stCondLst>
                                  <p:childTnLst>
                                    <p:set>
                                      <p:cBhvr>
                                        <p:cTn id="174" dur="1" fill="hold">
                                          <p:stCondLst>
                                            <p:cond delay="0"/>
                                          </p:stCondLst>
                                        </p:cTn>
                                        <p:tgtEl>
                                          <p:spTgt spid="139"/>
                                        </p:tgtEl>
                                        <p:attrNameLst>
                                          <p:attrName>style.visibility</p:attrName>
                                        </p:attrNameLst>
                                      </p:cBhvr>
                                      <p:to>
                                        <p:strVal val="visible"/>
                                      </p:to>
                                    </p:set>
                                    <p:animEffect transition="in" filter="randombar(horizontal)">
                                      <p:cBhvr>
                                        <p:cTn id="175" dur="500"/>
                                        <p:tgtEl>
                                          <p:spTgt spid="139"/>
                                        </p:tgtEl>
                                      </p:cBhvr>
                                    </p:animEffect>
                                  </p:childTnLst>
                                </p:cTn>
                              </p:par>
                              <p:par>
                                <p:cTn id="176" presetID="14" presetClass="entr" presetSubtype="10" fill="hold" grpId="0" nodeType="withEffect">
                                  <p:stCondLst>
                                    <p:cond delay="0"/>
                                  </p:stCondLst>
                                  <p:childTnLst>
                                    <p:set>
                                      <p:cBhvr>
                                        <p:cTn id="177" dur="1" fill="hold">
                                          <p:stCondLst>
                                            <p:cond delay="0"/>
                                          </p:stCondLst>
                                        </p:cTn>
                                        <p:tgtEl>
                                          <p:spTgt spid="140"/>
                                        </p:tgtEl>
                                        <p:attrNameLst>
                                          <p:attrName>style.visibility</p:attrName>
                                        </p:attrNameLst>
                                      </p:cBhvr>
                                      <p:to>
                                        <p:strVal val="visible"/>
                                      </p:to>
                                    </p:set>
                                    <p:animEffect transition="in" filter="randombar(horizontal)">
                                      <p:cBhvr>
                                        <p:cTn id="178" dur="500"/>
                                        <p:tgtEl>
                                          <p:spTgt spid="140"/>
                                        </p:tgtEl>
                                      </p:cBhvr>
                                    </p:animEffect>
                                  </p:childTnLst>
                                </p:cTn>
                              </p:par>
                              <p:par>
                                <p:cTn id="179" presetID="14" presetClass="entr" presetSubtype="10" fill="hold" grpId="0" nodeType="withEffect">
                                  <p:stCondLst>
                                    <p:cond delay="0"/>
                                  </p:stCondLst>
                                  <p:childTnLst>
                                    <p:set>
                                      <p:cBhvr>
                                        <p:cTn id="180" dur="1" fill="hold">
                                          <p:stCondLst>
                                            <p:cond delay="0"/>
                                          </p:stCondLst>
                                        </p:cTn>
                                        <p:tgtEl>
                                          <p:spTgt spid="141"/>
                                        </p:tgtEl>
                                        <p:attrNameLst>
                                          <p:attrName>style.visibility</p:attrName>
                                        </p:attrNameLst>
                                      </p:cBhvr>
                                      <p:to>
                                        <p:strVal val="visible"/>
                                      </p:to>
                                    </p:set>
                                    <p:animEffect transition="in" filter="randombar(horizontal)">
                                      <p:cBhvr>
                                        <p:cTn id="181" dur="500"/>
                                        <p:tgtEl>
                                          <p:spTgt spid="141"/>
                                        </p:tgtEl>
                                      </p:cBhvr>
                                    </p:animEffect>
                                  </p:childTnLst>
                                </p:cTn>
                              </p:par>
                              <p:par>
                                <p:cTn id="182" presetID="14" presetClass="entr" presetSubtype="10" fill="hold" grpId="0" nodeType="withEffect">
                                  <p:stCondLst>
                                    <p:cond delay="0"/>
                                  </p:stCondLst>
                                  <p:childTnLst>
                                    <p:set>
                                      <p:cBhvr>
                                        <p:cTn id="183" dur="1" fill="hold">
                                          <p:stCondLst>
                                            <p:cond delay="0"/>
                                          </p:stCondLst>
                                        </p:cTn>
                                        <p:tgtEl>
                                          <p:spTgt spid="142"/>
                                        </p:tgtEl>
                                        <p:attrNameLst>
                                          <p:attrName>style.visibility</p:attrName>
                                        </p:attrNameLst>
                                      </p:cBhvr>
                                      <p:to>
                                        <p:strVal val="visible"/>
                                      </p:to>
                                    </p:set>
                                    <p:animEffect transition="in" filter="randombar(horizontal)">
                                      <p:cBhvr>
                                        <p:cTn id="184" dur="500"/>
                                        <p:tgtEl>
                                          <p:spTgt spid="142"/>
                                        </p:tgtEl>
                                      </p:cBhvr>
                                    </p:animEffect>
                                  </p:childTnLst>
                                </p:cTn>
                              </p:par>
                              <p:par>
                                <p:cTn id="185" presetID="14" presetClass="entr" presetSubtype="10" fill="hold" grpId="0" nodeType="withEffect">
                                  <p:stCondLst>
                                    <p:cond delay="0"/>
                                  </p:stCondLst>
                                  <p:childTnLst>
                                    <p:set>
                                      <p:cBhvr>
                                        <p:cTn id="186" dur="1" fill="hold">
                                          <p:stCondLst>
                                            <p:cond delay="0"/>
                                          </p:stCondLst>
                                        </p:cTn>
                                        <p:tgtEl>
                                          <p:spTgt spid="143"/>
                                        </p:tgtEl>
                                        <p:attrNameLst>
                                          <p:attrName>style.visibility</p:attrName>
                                        </p:attrNameLst>
                                      </p:cBhvr>
                                      <p:to>
                                        <p:strVal val="visible"/>
                                      </p:to>
                                    </p:set>
                                    <p:animEffect transition="in" filter="randombar(horizontal)">
                                      <p:cBhvr>
                                        <p:cTn id="187" dur="500"/>
                                        <p:tgtEl>
                                          <p:spTgt spid="143"/>
                                        </p:tgtEl>
                                      </p:cBhvr>
                                    </p:animEffect>
                                  </p:childTnLst>
                                </p:cTn>
                              </p:par>
                              <p:par>
                                <p:cTn id="188" presetID="14" presetClass="entr" presetSubtype="10" fill="hold" nodeType="withEffect">
                                  <p:stCondLst>
                                    <p:cond delay="0"/>
                                  </p:stCondLst>
                                  <p:childTnLst>
                                    <p:set>
                                      <p:cBhvr>
                                        <p:cTn id="189" dur="1" fill="hold">
                                          <p:stCondLst>
                                            <p:cond delay="0"/>
                                          </p:stCondLst>
                                        </p:cTn>
                                        <p:tgtEl>
                                          <p:spTgt spid="144"/>
                                        </p:tgtEl>
                                        <p:attrNameLst>
                                          <p:attrName>style.visibility</p:attrName>
                                        </p:attrNameLst>
                                      </p:cBhvr>
                                      <p:to>
                                        <p:strVal val="visible"/>
                                      </p:to>
                                    </p:set>
                                    <p:animEffect transition="in" filter="randombar(horizontal)">
                                      <p:cBhvr>
                                        <p:cTn id="190" dur="500"/>
                                        <p:tgtEl>
                                          <p:spTgt spid="144"/>
                                        </p:tgtEl>
                                      </p:cBhvr>
                                    </p:animEffect>
                                  </p:childTnLst>
                                </p:cTn>
                              </p:par>
                              <p:par>
                                <p:cTn id="191" presetID="14" presetClass="entr" presetSubtype="10" fill="hold" grpId="0" nodeType="withEffect">
                                  <p:stCondLst>
                                    <p:cond delay="0"/>
                                  </p:stCondLst>
                                  <p:childTnLst>
                                    <p:set>
                                      <p:cBhvr>
                                        <p:cTn id="192" dur="1" fill="hold">
                                          <p:stCondLst>
                                            <p:cond delay="0"/>
                                          </p:stCondLst>
                                        </p:cTn>
                                        <p:tgtEl>
                                          <p:spTgt spid="145"/>
                                        </p:tgtEl>
                                        <p:attrNameLst>
                                          <p:attrName>style.visibility</p:attrName>
                                        </p:attrNameLst>
                                      </p:cBhvr>
                                      <p:to>
                                        <p:strVal val="visible"/>
                                      </p:to>
                                    </p:set>
                                    <p:animEffect transition="in" filter="randombar(horizontal)">
                                      <p:cBhvr>
                                        <p:cTn id="193" dur="500"/>
                                        <p:tgtEl>
                                          <p:spTgt spid="145"/>
                                        </p:tgtEl>
                                      </p:cBhvr>
                                    </p:animEffect>
                                  </p:childTnLst>
                                </p:cTn>
                              </p:par>
                            </p:childTnLst>
                          </p:cTn>
                        </p:par>
                      </p:childTnLst>
                    </p:cTn>
                  </p:par>
                  <p:par>
                    <p:cTn id="194" fill="hold">
                      <p:stCondLst>
                        <p:cond delay="indefinite"/>
                      </p:stCondLst>
                      <p:childTnLst>
                        <p:par>
                          <p:cTn id="195" fill="hold">
                            <p:stCondLst>
                              <p:cond delay="0"/>
                            </p:stCondLst>
                            <p:childTnLst>
                              <p:par>
                                <p:cTn id="196" presetID="14" presetClass="entr" presetSubtype="10" fill="hold" grpId="0" nodeType="clickEffect">
                                  <p:stCondLst>
                                    <p:cond delay="0"/>
                                  </p:stCondLst>
                                  <p:childTnLst>
                                    <p:set>
                                      <p:cBhvr>
                                        <p:cTn id="197" dur="1" fill="hold">
                                          <p:stCondLst>
                                            <p:cond delay="0"/>
                                          </p:stCondLst>
                                        </p:cTn>
                                        <p:tgtEl>
                                          <p:spTgt spid="149"/>
                                        </p:tgtEl>
                                        <p:attrNameLst>
                                          <p:attrName>style.visibility</p:attrName>
                                        </p:attrNameLst>
                                      </p:cBhvr>
                                      <p:to>
                                        <p:strVal val="visible"/>
                                      </p:to>
                                    </p:set>
                                    <p:animEffect transition="in" filter="randombar(horizontal)">
                                      <p:cBhvr>
                                        <p:cTn id="198" dur="500"/>
                                        <p:tgtEl>
                                          <p:spTgt spid="149"/>
                                        </p:tgtEl>
                                      </p:cBhvr>
                                    </p:animEffect>
                                  </p:childTnLst>
                                </p:cTn>
                              </p:par>
                              <p:par>
                                <p:cTn id="199" presetID="14" presetClass="entr" presetSubtype="10" fill="hold" nodeType="withEffect">
                                  <p:stCondLst>
                                    <p:cond delay="0"/>
                                  </p:stCondLst>
                                  <p:childTnLst>
                                    <p:set>
                                      <p:cBhvr>
                                        <p:cTn id="200" dur="1" fill="hold">
                                          <p:stCondLst>
                                            <p:cond delay="0"/>
                                          </p:stCondLst>
                                        </p:cTn>
                                        <p:tgtEl>
                                          <p:spTgt spid="160"/>
                                        </p:tgtEl>
                                        <p:attrNameLst>
                                          <p:attrName>style.visibility</p:attrName>
                                        </p:attrNameLst>
                                      </p:cBhvr>
                                      <p:to>
                                        <p:strVal val="visible"/>
                                      </p:to>
                                    </p:set>
                                    <p:animEffect transition="in" filter="randombar(horizontal)">
                                      <p:cBhvr>
                                        <p:cTn id="201" dur="500"/>
                                        <p:tgtEl>
                                          <p:spTgt spid="160"/>
                                        </p:tgtEl>
                                      </p:cBhvr>
                                    </p:animEffect>
                                  </p:childTnLst>
                                </p:cTn>
                              </p:par>
                              <p:par>
                                <p:cTn id="202" presetID="14" presetClass="entr" presetSubtype="10" fill="hold" nodeType="withEffect">
                                  <p:stCondLst>
                                    <p:cond delay="0"/>
                                  </p:stCondLst>
                                  <p:childTnLst>
                                    <p:set>
                                      <p:cBhvr>
                                        <p:cTn id="203" dur="1" fill="hold">
                                          <p:stCondLst>
                                            <p:cond delay="0"/>
                                          </p:stCondLst>
                                        </p:cTn>
                                        <p:tgtEl>
                                          <p:spTgt spid="161"/>
                                        </p:tgtEl>
                                        <p:attrNameLst>
                                          <p:attrName>style.visibility</p:attrName>
                                        </p:attrNameLst>
                                      </p:cBhvr>
                                      <p:to>
                                        <p:strVal val="visible"/>
                                      </p:to>
                                    </p:set>
                                    <p:animEffect transition="in" filter="randombar(horizontal)">
                                      <p:cBhvr>
                                        <p:cTn id="204" dur="500"/>
                                        <p:tgtEl>
                                          <p:spTgt spid="161"/>
                                        </p:tgtEl>
                                      </p:cBhvr>
                                    </p:animEffect>
                                  </p:childTnLst>
                                </p:cTn>
                              </p:par>
                              <p:par>
                                <p:cTn id="205" presetID="14" presetClass="entr" presetSubtype="10" fill="hold" nodeType="withEffect">
                                  <p:stCondLst>
                                    <p:cond delay="0"/>
                                  </p:stCondLst>
                                  <p:childTnLst>
                                    <p:set>
                                      <p:cBhvr>
                                        <p:cTn id="206" dur="1" fill="hold">
                                          <p:stCondLst>
                                            <p:cond delay="0"/>
                                          </p:stCondLst>
                                        </p:cTn>
                                        <p:tgtEl>
                                          <p:spTgt spid="162"/>
                                        </p:tgtEl>
                                        <p:attrNameLst>
                                          <p:attrName>style.visibility</p:attrName>
                                        </p:attrNameLst>
                                      </p:cBhvr>
                                      <p:to>
                                        <p:strVal val="visible"/>
                                      </p:to>
                                    </p:set>
                                    <p:animEffect transition="in" filter="randombar(horizontal)">
                                      <p:cBhvr>
                                        <p:cTn id="207" dur="500"/>
                                        <p:tgtEl>
                                          <p:spTgt spid="162"/>
                                        </p:tgtEl>
                                      </p:cBhvr>
                                    </p:animEffect>
                                  </p:childTnLst>
                                </p:cTn>
                              </p:par>
                              <p:par>
                                <p:cTn id="208" presetID="14" presetClass="entr" presetSubtype="10" fill="hold" grpId="0" nodeType="withEffect">
                                  <p:stCondLst>
                                    <p:cond delay="0"/>
                                  </p:stCondLst>
                                  <p:childTnLst>
                                    <p:set>
                                      <p:cBhvr>
                                        <p:cTn id="209" dur="1" fill="hold">
                                          <p:stCondLst>
                                            <p:cond delay="0"/>
                                          </p:stCondLst>
                                        </p:cTn>
                                        <p:tgtEl>
                                          <p:spTgt spid="146"/>
                                        </p:tgtEl>
                                        <p:attrNameLst>
                                          <p:attrName>style.visibility</p:attrName>
                                        </p:attrNameLst>
                                      </p:cBhvr>
                                      <p:to>
                                        <p:strVal val="visible"/>
                                      </p:to>
                                    </p:set>
                                    <p:animEffect transition="in" filter="randombar(horizontal)">
                                      <p:cBhvr>
                                        <p:cTn id="210" dur="500"/>
                                        <p:tgtEl>
                                          <p:spTgt spid="146"/>
                                        </p:tgtEl>
                                      </p:cBhvr>
                                    </p:animEffect>
                                  </p:childTnLst>
                                </p:cTn>
                              </p:par>
                              <p:par>
                                <p:cTn id="211" presetID="14" presetClass="entr" presetSubtype="10" fill="hold" grpId="0" nodeType="withEffect">
                                  <p:stCondLst>
                                    <p:cond delay="0"/>
                                  </p:stCondLst>
                                  <p:childTnLst>
                                    <p:set>
                                      <p:cBhvr>
                                        <p:cTn id="212" dur="1" fill="hold">
                                          <p:stCondLst>
                                            <p:cond delay="0"/>
                                          </p:stCondLst>
                                        </p:cTn>
                                        <p:tgtEl>
                                          <p:spTgt spid="147"/>
                                        </p:tgtEl>
                                        <p:attrNameLst>
                                          <p:attrName>style.visibility</p:attrName>
                                        </p:attrNameLst>
                                      </p:cBhvr>
                                      <p:to>
                                        <p:strVal val="visible"/>
                                      </p:to>
                                    </p:set>
                                    <p:animEffect transition="in" filter="randombar(horizontal)">
                                      <p:cBhvr>
                                        <p:cTn id="213" dur="500"/>
                                        <p:tgtEl>
                                          <p:spTgt spid="147"/>
                                        </p:tgtEl>
                                      </p:cBhvr>
                                    </p:animEffect>
                                  </p:childTnLst>
                                </p:cTn>
                              </p:par>
                              <p:par>
                                <p:cTn id="214" presetID="14" presetClass="entr" presetSubtype="10" fill="hold" grpId="0" nodeType="withEffect">
                                  <p:stCondLst>
                                    <p:cond delay="0"/>
                                  </p:stCondLst>
                                  <p:childTnLst>
                                    <p:set>
                                      <p:cBhvr>
                                        <p:cTn id="215" dur="1" fill="hold">
                                          <p:stCondLst>
                                            <p:cond delay="0"/>
                                          </p:stCondLst>
                                        </p:cTn>
                                        <p:tgtEl>
                                          <p:spTgt spid="148"/>
                                        </p:tgtEl>
                                        <p:attrNameLst>
                                          <p:attrName>style.visibility</p:attrName>
                                        </p:attrNameLst>
                                      </p:cBhvr>
                                      <p:to>
                                        <p:strVal val="visible"/>
                                      </p:to>
                                    </p:set>
                                    <p:animEffect transition="in" filter="randombar(horizontal)">
                                      <p:cBhvr>
                                        <p:cTn id="216" dur="500"/>
                                        <p:tgtEl>
                                          <p:spTgt spid="148"/>
                                        </p:tgtEl>
                                      </p:cBhvr>
                                    </p:animEffect>
                                  </p:childTnLst>
                                </p:cTn>
                              </p:par>
                              <p:par>
                                <p:cTn id="217" presetID="14" presetClass="entr" presetSubtype="10" fill="hold" nodeType="withEffect">
                                  <p:stCondLst>
                                    <p:cond delay="0"/>
                                  </p:stCondLst>
                                  <p:childTnLst>
                                    <p:set>
                                      <p:cBhvr>
                                        <p:cTn id="218" dur="1" fill="hold">
                                          <p:stCondLst>
                                            <p:cond delay="0"/>
                                          </p:stCondLst>
                                        </p:cTn>
                                        <p:tgtEl>
                                          <p:spTgt spid="177"/>
                                        </p:tgtEl>
                                        <p:attrNameLst>
                                          <p:attrName>style.visibility</p:attrName>
                                        </p:attrNameLst>
                                      </p:cBhvr>
                                      <p:to>
                                        <p:strVal val="visible"/>
                                      </p:to>
                                    </p:set>
                                    <p:animEffect transition="in" filter="randombar(horizontal)">
                                      <p:cBhvr>
                                        <p:cTn id="219" dur="500"/>
                                        <p:tgtEl>
                                          <p:spTgt spid="177"/>
                                        </p:tgtEl>
                                      </p:cBhvr>
                                    </p:animEffect>
                                  </p:childTnLst>
                                </p:cTn>
                              </p:par>
                              <p:par>
                                <p:cTn id="220" presetID="14" presetClass="entr" presetSubtype="10" fill="hold" nodeType="withEffect">
                                  <p:stCondLst>
                                    <p:cond delay="0"/>
                                  </p:stCondLst>
                                  <p:childTnLst>
                                    <p:set>
                                      <p:cBhvr>
                                        <p:cTn id="221" dur="1" fill="hold">
                                          <p:stCondLst>
                                            <p:cond delay="0"/>
                                          </p:stCondLst>
                                        </p:cTn>
                                        <p:tgtEl>
                                          <p:spTgt spid="178"/>
                                        </p:tgtEl>
                                        <p:attrNameLst>
                                          <p:attrName>style.visibility</p:attrName>
                                        </p:attrNameLst>
                                      </p:cBhvr>
                                      <p:to>
                                        <p:strVal val="visible"/>
                                      </p:to>
                                    </p:set>
                                    <p:animEffect transition="in" filter="randombar(horizontal)">
                                      <p:cBhvr>
                                        <p:cTn id="222" dur="500"/>
                                        <p:tgtEl>
                                          <p:spTgt spid="178"/>
                                        </p:tgtEl>
                                      </p:cBhvr>
                                    </p:animEffect>
                                  </p:childTnLst>
                                </p:cTn>
                              </p:par>
                              <p:par>
                                <p:cTn id="223" presetID="14" presetClass="entr" presetSubtype="10" fill="hold" nodeType="withEffect">
                                  <p:stCondLst>
                                    <p:cond delay="0"/>
                                  </p:stCondLst>
                                  <p:childTnLst>
                                    <p:set>
                                      <p:cBhvr>
                                        <p:cTn id="224" dur="1" fill="hold">
                                          <p:stCondLst>
                                            <p:cond delay="0"/>
                                          </p:stCondLst>
                                        </p:cTn>
                                        <p:tgtEl>
                                          <p:spTgt spid="179"/>
                                        </p:tgtEl>
                                        <p:attrNameLst>
                                          <p:attrName>style.visibility</p:attrName>
                                        </p:attrNameLst>
                                      </p:cBhvr>
                                      <p:to>
                                        <p:strVal val="visible"/>
                                      </p:to>
                                    </p:set>
                                    <p:animEffect transition="in" filter="randombar(horizontal)">
                                      <p:cBhvr>
                                        <p:cTn id="225" dur="50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p:bldP spid="103" grpId="0" animBg="1"/>
      <p:bldP spid="104" grpId="0" animBg="1"/>
      <p:bldP spid="105" grpId="0" animBg="1"/>
      <p:bldP spid="106" grpId="0" animBg="1"/>
      <p:bldP spid="107" grpId="0" animBg="1"/>
      <p:bldP spid="110" grpId="0" animBg="1"/>
      <p:bldP spid="111" grpId="0" animBg="1"/>
      <p:bldP spid="112" grpId="0" animBg="1"/>
      <p:bldP spid="113" grpId="0" animBg="1"/>
      <p:bldP spid="114" grpId="0" animBg="1"/>
      <p:bldP spid="115" grpId="0" animBg="1"/>
      <p:bldP spid="116" grpId="0" animBg="1"/>
      <p:bldP spid="117" grpId="0" animBg="1"/>
      <p:bldP spid="118" grpId="0"/>
      <p:bldP spid="120" grpId="0" animBg="1"/>
      <p:bldP spid="121" grpId="0" animBg="1"/>
      <p:bldP spid="122" grpId="0" animBg="1"/>
      <p:bldP spid="123" grpId="0" animBg="1"/>
      <p:bldP spid="124" grpId="0" animBg="1"/>
      <p:bldP spid="126" grpId="0" animBg="1"/>
      <p:bldP spid="127" grpId="0" animBg="1"/>
      <p:bldP spid="128" grpId="0" animBg="1"/>
      <p:bldP spid="129" grpId="0"/>
      <p:bldP spid="130" grpId="0" animBg="1"/>
      <p:bldP spid="131" grpId="0" animBg="1"/>
      <p:bldP spid="132" grpId="0" animBg="1"/>
      <p:bldP spid="133" grpId="0" animBg="1"/>
      <p:bldP spid="134" grpId="0" animBg="1"/>
      <p:bldP spid="135" grpId="0" animBg="1"/>
      <p:bldP spid="136" grpId="0" animBg="1"/>
      <p:bldP spid="137" grpId="0" animBg="1"/>
      <p:bldP spid="139" grpId="0" animBg="1"/>
      <p:bldP spid="140" grpId="0" animBg="1"/>
      <p:bldP spid="141" grpId="0" animBg="1"/>
      <p:bldP spid="142" grpId="0" animBg="1"/>
      <p:bldP spid="143" grpId="0" animBg="1"/>
      <p:bldP spid="145" grpId="0"/>
      <p:bldP spid="146" grpId="0" animBg="1"/>
      <p:bldP spid="147" grpId="0" animBg="1"/>
      <p:bldP spid="148" grpId="0" animBg="1"/>
      <p:bldP spid="149"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CBC3B41-DAD0-256E-1293-45F7A4256BBD}"/>
              </a:ext>
            </a:extLst>
          </p:cNvPr>
          <p:cNvSpPr>
            <a:spLocks noGrp="1"/>
          </p:cNvSpPr>
          <p:nvPr>
            <p:ph type="sldNum" sz="quarter" idx="12"/>
          </p:nvPr>
        </p:nvSpPr>
        <p:spPr>
          <a:xfrm>
            <a:off x="12588609" y="6356349"/>
            <a:ext cx="544963" cy="485669"/>
          </a:xfrm>
        </p:spPr>
        <p:txBody>
          <a:bodyPr/>
          <a:lstStyle/>
          <a:p>
            <a:fld id="{294A09A9-5501-47C1-A89A-A340965A2BE2}" type="slidenum">
              <a:rPr lang="en-US" smtClean="0"/>
              <a:pPr/>
              <a:t>71</a:t>
            </a:fld>
            <a:endParaRPr lang="en-US" dirty="0"/>
          </a:p>
        </p:txBody>
      </p:sp>
      <p:sp>
        <p:nvSpPr>
          <p:cNvPr id="7" name="Rectangle 6">
            <a:extLst>
              <a:ext uri="{FF2B5EF4-FFF2-40B4-BE49-F238E27FC236}">
                <a16:creationId xmlns:a16="http://schemas.microsoft.com/office/drawing/2014/main" id="{13442178-B8BB-0F92-5E72-FE9DA4D18BE1}"/>
              </a:ext>
            </a:extLst>
          </p:cNvPr>
          <p:cNvSpPr/>
          <p:nvPr/>
        </p:nvSpPr>
        <p:spPr>
          <a:xfrm>
            <a:off x="4775741" y="1256620"/>
            <a:ext cx="510044" cy="4643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0</a:t>
            </a:r>
            <a:endParaRPr lang="en-IN" sz="2400" dirty="0">
              <a:latin typeface="Book Antiqua" panose="02040602050305030304" pitchFamily="18" charset="0"/>
            </a:endParaRPr>
          </a:p>
        </p:txBody>
      </p:sp>
      <p:sp>
        <p:nvSpPr>
          <p:cNvPr id="8" name="Rectangle 7">
            <a:extLst>
              <a:ext uri="{FF2B5EF4-FFF2-40B4-BE49-F238E27FC236}">
                <a16:creationId xmlns:a16="http://schemas.microsoft.com/office/drawing/2014/main" id="{71C4640A-2A34-6799-EA84-E100285DFF85}"/>
              </a:ext>
            </a:extLst>
          </p:cNvPr>
          <p:cNvSpPr/>
          <p:nvPr/>
        </p:nvSpPr>
        <p:spPr>
          <a:xfrm>
            <a:off x="4774860" y="1722017"/>
            <a:ext cx="85066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9" name="Rectangle 8">
            <a:extLst>
              <a:ext uri="{FF2B5EF4-FFF2-40B4-BE49-F238E27FC236}">
                <a16:creationId xmlns:a16="http://schemas.microsoft.com/office/drawing/2014/main" id="{0EB65629-2083-D394-8DDC-F841AD9DF081}"/>
              </a:ext>
            </a:extLst>
          </p:cNvPr>
          <p:cNvSpPr/>
          <p:nvPr/>
        </p:nvSpPr>
        <p:spPr>
          <a:xfrm>
            <a:off x="5607625" y="1727190"/>
            <a:ext cx="796138" cy="39955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0" name="Rectangle 9">
            <a:extLst>
              <a:ext uri="{FF2B5EF4-FFF2-40B4-BE49-F238E27FC236}">
                <a16:creationId xmlns:a16="http://schemas.microsoft.com/office/drawing/2014/main" id="{B2FB2448-3BC4-A5D3-9B1A-2111853A8A52}"/>
              </a:ext>
            </a:extLst>
          </p:cNvPr>
          <p:cNvSpPr/>
          <p:nvPr/>
        </p:nvSpPr>
        <p:spPr>
          <a:xfrm>
            <a:off x="5285785" y="1260803"/>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2</a:t>
            </a:r>
            <a:endParaRPr lang="en-IN" sz="2400" dirty="0">
              <a:latin typeface="Book Antiqua" panose="02040602050305030304" pitchFamily="18" charset="0"/>
            </a:endParaRPr>
          </a:p>
        </p:txBody>
      </p:sp>
      <p:sp>
        <p:nvSpPr>
          <p:cNvPr id="11" name="Rectangle 10">
            <a:extLst>
              <a:ext uri="{FF2B5EF4-FFF2-40B4-BE49-F238E27FC236}">
                <a16:creationId xmlns:a16="http://schemas.microsoft.com/office/drawing/2014/main" id="{A3D4D586-0A46-01B7-0119-1B4946FCEB47}"/>
              </a:ext>
            </a:extLst>
          </p:cNvPr>
          <p:cNvSpPr/>
          <p:nvPr/>
        </p:nvSpPr>
        <p:spPr>
          <a:xfrm>
            <a:off x="5772952" y="1264633"/>
            <a:ext cx="622384" cy="48036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3</a:t>
            </a:r>
            <a:endParaRPr lang="en-IN" sz="2400" dirty="0">
              <a:latin typeface="Book Antiqua" panose="02040602050305030304" pitchFamily="18" charset="0"/>
            </a:endParaRPr>
          </a:p>
        </p:txBody>
      </p:sp>
      <p:sp>
        <p:nvSpPr>
          <p:cNvPr id="12" name="Rectangle 11">
            <a:extLst>
              <a:ext uri="{FF2B5EF4-FFF2-40B4-BE49-F238E27FC236}">
                <a16:creationId xmlns:a16="http://schemas.microsoft.com/office/drawing/2014/main" id="{5AFB48D3-1613-2238-C65E-0C3E81F9E57A}"/>
              </a:ext>
            </a:extLst>
          </p:cNvPr>
          <p:cNvSpPr/>
          <p:nvPr/>
        </p:nvSpPr>
        <p:spPr>
          <a:xfrm>
            <a:off x="1346615" y="1451301"/>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13" name="Rectangle 12">
            <a:extLst>
              <a:ext uri="{FF2B5EF4-FFF2-40B4-BE49-F238E27FC236}">
                <a16:creationId xmlns:a16="http://schemas.microsoft.com/office/drawing/2014/main" id="{ABC0C49E-2A94-45C9-F1F1-F582FB8ACA3F}"/>
              </a:ext>
            </a:extLst>
          </p:cNvPr>
          <p:cNvSpPr/>
          <p:nvPr/>
        </p:nvSpPr>
        <p:spPr>
          <a:xfrm>
            <a:off x="1338049" y="1722017"/>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4" name="Rectangle 13">
            <a:extLst>
              <a:ext uri="{FF2B5EF4-FFF2-40B4-BE49-F238E27FC236}">
                <a16:creationId xmlns:a16="http://schemas.microsoft.com/office/drawing/2014/main" id="{B469ED10-CC25-7A9E-7A67-A45408F6D4FF}"/>
              </a:ext>
            </a:extLst>
          </p:cNvPr>
          <p:cNvSpPr/>
          <p:nvPr/>
        </p:nvSpPr>
        <p:spPr>
          <a:xfrm>
            <a:off x="1812894" y="1725849"/>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5" name="TextBox 14">
            <a:extLst>
              <a:ext uri="{FF2B5EF4-FFF2-40B4-BE49-F238E27FC236}">
                <a16:creationId xmlns:a16="http://schemas.microsoft.com/office/drawing/2014/main" id="{E7738042-2F61-B3DB-4BA0-29DF99A40BD6}"/>
              </a:ext>
            </a:extLst>
          </p:cNvPr>
          <p:cNvSpPr txBox="1"/>
          <p:nvPr/>
        </p:nvSpPr>
        <p:spPr>
          <a:xfrm>
            <a:off x="1466153" y="1094391"/>
            <a:ext cx="526106" cy="400110"/>
          </a:xfrm>
          <a:prstGeom prst="rect">
            <a:avLst/>
          </a:prstGeom>
          <a:noFill/>
        </p:spPr>
        <p:txBody>
          <a:bodyPr wrap="square" rtlCol="0">
            <a:spAutoFit/>
          </a:bodyPr>
          <a:lstStyle/>
          <a:p>
            <a:r>
              <a:rPr lang="en-US" sz="2000" b="1" dirty="0">
                <a:latin typeface="Book Antiqua" panose="02040602050305030304" pitchFamily="18" charset="0"/>
              </a:rPr>
              <a:t>H0</a:t>
            </a:r>
            <a:endParaRPr lang="en-IN" sz="2000" b="1" dirty="0">
              <a:latin typeface="Book Antiqua" panose="02040602050305030304" pitchFamily="18" charset="0"/>
            </a:endParaRPr>
          </a:p>
        </p:txBody>
      </p:sp>
      <p:cxnSp>
        <p:nvCxnSpPr>
          <p:cNvPr id="54" name="Straight Arrow Connector 53">
            <a:extLst>
              <a:ext uri="{FF2B5EF4-FFF2-40B4-BE49-F238E27FC236}">
                <a16:creationId xmlns:a16="http://schemas.microsoft.com/office/drawing/2014/main" id="{2EFF50FA-6926-3834-030F-BE481DFFB352}"/>
              </a:ext>
            </a:extLst>
          </p:cNvPr>
          <p:cNvCxnSpPr>
            <a:cxnSpLocks/>
            <a:stCxn id="14" idx="3"/>
            <a:endCxn id="8" idx="1"/>
          </p:cNvCxnSpPr>
          <p:nvPr/>
        </p:nvCxnSpPr>
        <p:spPr>
          <a:xfrm>
            <a:off x="2224634" y="1892070"/>
            <a:ext cx="2550226" cy="2945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03" name="Rectangle 102">
            <a:extLst>
              <a:ext uri="{FF2B5EF4-FFF2-40B4-BE49-F238E27FC236}">
                <a16:creationId xmlns:a16="http://schemas.microsoft.com/office/drawing/2014/main" id="{9070EFFE-D499-D99B-88AD-5A79A2A3E4F8}"/>
              </a:ext>
            </a:extLst>
          </p:cNvPr>
          <p:cNvSpPr/>
          <p:nvPr/>
        </p:nvSpPr>
        <p:spPr>
          <a:xfrm>
            <a:off x="8875992" y="1219223"/>
            <a:ext cx="510044" cy="48567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0</a:t>
            </a:r>
            <a:endParaRPr lang="en-IN" sz="2400" dirty="0">
              <a:latin typeface="Book Antiqua" panose="02040602050305030304" pitchFamily="18" charset="0"/>
            </a:endParaRPr>
          </a:p>
        </p:txBody>
      </p:sp>
      <p:sp>
        <p:nvSpPr>
          <p:cNvPr id="104" name="Rectangle 103">
            <a:extLst>
              <a:ext uri="{FF2B5EF4-FFF2-40B4-BE49-F238E27FC236}">
                <a16:creationId xmlns:a16="http://schemas.microsoft.com/office/drawing/2014/main" id="{8654A499-1D45-F947-2C94-E55E329F3935}"/>
              </a:ext>
            </a:extLst>
          </p:cNvPr>
          <p:cNvSpPr/>
          <p:nvPr/>
        </p:nvSpPr>
        <p:spPr>
          <a:xfrm>
            <a:off x="8875992" y="1696620"/>
            <a:ext cx="83494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05" name="Rectangle 104">
            <a:extLst>
              <a:ext uri="{FF2B5EF4-FFF2-40B4-BE49-F238E27FC236}">
                <a16:creationId xmlns:a16="http://schemas.microsoft.com/office/drawing/2014/main" id="{5A087282-7ABC-FAA5-7F14-550429EDBDAA}"/>
              </a:ext>
            </a:extLst>
          </p:cNvPr>
          <p:cNvSpPr/>
          <p:nvPr/>
        </p:nvSpPr>
        <p:spPr>
          <a:xfrm>
            <a:off x="9710933" y="1673731"/>
            <a:ext cx="812271" cy="4219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06" name="Rectangle 105">
            <a:extLst>
              <a:ext uri="{FF2B5EF4-FFF2-40B4-BE49-F238E27FC236}">
                <a16:creationId xmlns:a16="http://schemas.microsoft.com/office/drawing/2014/main" id="{C197F5D9-7619-8655-4240-D5669B38797F}"/>
              </a:ext>
            </a:extLst>
          </p:cNvPr>
          <p:cNvSpPr/>
          <p:nvPr/>
        </p:nvSpPr>
        <p:spPr>
          <a:xfrm>
            <a:off x="9386036" y="1223407"/>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4</a:t>
            </a:r>
            <a:endParaRPr lang="en-IN" sz="2400" dirty="0">
              <a:latin typeface="Book Antiqua" panose="02040602050305030304" pitchFamily="18" charset="0"/>
            </a:endParaRPr>
          </a:p>
        </p:txBody>
      </p:sp>
      <p:sp>
        <p:nvSpPr>
          <p:cNvPr id="107" name="Rectangle 106">
            <a:extLst>
              <a:ext uri="{FF2B5EF4-FFF2-40B4-BE49-F238E27FC236}">
                <a16:creationId xmlns:a16="http://schemas.microsoft.com/office/drawing/2014/main" id="{52763FD6-8852-45FE-0A86-9C0D2FE79A8B}"/>
              </a:ext>
            </a:extLst>
          </p:cNvPr>
          <p:cNvSpPr/>
          <p:nvPr/>
        </p:nvSpPr>
        <p:spPr>
          <a:xfrm>
            <a:off x="9873203" y="1227238"/>
            <a:ext cx="622384" cy="44812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4</a:t>
            </a:r>
            <a:endParaRPr lang="en-IN" sz="2400" dirty="0">
              <a:latin typeface="Book Antiqua" panose="02040602050305030304" pitchFamily="18" charset="0"/>
            </a:endParaRPr>
          </a:p>
        </p:txBody>
      </p:sp>
      <p:cxnSp>
        <p:nvCxnSpPr>
          <p:cNvPr id="109" name="Straight Arrow Connector 108">
            <a:extLst>
              <a:ext uri="{FF2B5EF4-FFF2-40B4-BE49-F238E27FC236}">
                <a16:creationId xmlns:a16="http://schemas.microsoft.com/office/drawing/2014/main" id="{D731A441-0CD5-5049-8439-5D71BFFDEDFE}"/>
              </a:ext>
            </a:extLst>
          </p:cNvPr>
          <p:cNvCxnSpPr>
            <a:cxnSpLocks/>
            <a:endCxn id="104" idx="1"/>
          </p:cNvCxnSpPr>
          <p:nvPr/>
        </p:nvCxnSpPr>
        <p:spPr>
          <a:xfrm flipV="1">
            <a:off x="6334614" y="1896126"/>
            <a:ext cx="2541378" cy="1827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0" name="Rectangle 109">
            <a:extLst>
              <a:ext uri="{FF2B5EF4-FFF2-40B4-BE49-F238E27FC236}">
                <a16:creationId xmlns:a16="http://schemas.microsoft.com/office/drawing/2014/main" id="{AFD18777-DF48-2754-FABE-E66E775CE96D}"/>
              </a:ext>
            </a:extLst>
          </p:cNvPr>
          <p:cNvSpPr/>
          <p:nvPr/>
        </p:nvSpPr>
        <p:spPr>
          <a:xfrm>
            <a:off x="4849029" y="2368821"/>
            <a:ext cx="510044" cy="4643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111" name="Rectangle 110">
            <a:extLst>
              <a:ext uri="{FF2B5EF4-FFF2-40B4-BE49-F238E27FC236}">
                <a16:creationId xmlns:a16="http://schemas.microsoft.com/office/drawing/2014/main" id="{76C815A7-4147-C023-EC37-18B84D7216F0}"/>
              </a:ext>
            </a:extLst>
          </p:cNvPr>
          <p:cNvSpPr/>
          <p:nvPr/>
        </p:nvSpPr>
        <p:spPr>
          <a:xfrm>
            <a:off x="4848148" y="2834218"/>
            <a:ext cx="85066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12" name="Rectangle 111">
            <a:extLst>
              <a:ext uri="{FF2B5EF4-FFF2-40B4-BE49-F238E27FC236}">
                <a16:creationId xmlns:a16="http://schemas.microsoft.com/office/drawing/2014/main" id="{86F1CC90-8D0C-0B68-8537-D5AE59424EE6}"/>
              </a:ext>
            </a:extLst>
          </p:cNvPr>
          <p:cNvSpPr/>
          <p:nvPr/>
        </p:nvSpPr>
        <p:spPr>
          <a:xfrm>
            <a:off x="5680913" y="2839391"/>
            <a:ext cx="796138" cy="39955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13" name="Rectangle 112">
            <a:extLst>
              <a:ext uri="{FF2B5EF4-FFF2-40B4-BE49-F238E27FC236}">
                <a16:creationId xmlns:a16="http://schemas.microsoft.com/office/drawing/2014/main" id="{D3CED1FE-CA3E-EAEB-6A77-009BF517EDBD}"/>
              </a:ext>
            </a:extLst>
          </p:cNvPr>
          <p:cNvSpPr/>
          <p:nvPr/>
        </p:nvSpPr>
        <p:spPr>
          <a:xfrm>
            <a:off x="5359073" y="2373004"/>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2</a:t>
            </a:r>
            <a:endParaRPr lang="en-IN" sz="2400" dirty="0">
              <a:latin typeface="Book Antiqua" panose="02040602050305030304" pitchFamily="18" charset="0"/>
            </a:endParaRPr>
          </a:p>
        </p:txBody>
      </p:sp>
      <p:sp>
        <p:nvSpPr>
          <p:cNvPr id="114" name="Rectangle 113">
            <a:extLst>
              <a:ext uri="{FF2B5EF4-FFF2-40B4-BE49-F238E27FC236}">
                <a16:creationId xmlns:a16="http://schemas.microsoft.com/office/drawing/2014/main" id="{B0000249-A1D3-2C49-C9C0-ECE9ADC0462A}"/>
              </a:ext>
            </a:extLst>
          </p:cNvPr>
          <p:cNvSpPr/>
          <p:nvPr/>
        </p:nvSpPr>
        <p:spPr>
          <a:xfrm>
            <a:off x="5846240" y="2376835"/>
            <a:ext cx="622384" cy="45628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5</a:t>
            </a:r>
            <a:endParaRPr lang="en-IN" sz="2400" dirty="0">
              <a:latin typeface="Book Antiqua" panose="02040602050305030304" pitchFamily="18" charset="0"/>
            </a:endParaRPr>
          </a:p>
        </p:txBody>
      </p:sp>
      <p:sp>
        <p:nvSpPr>
          <p:cNvPr id="115" name="Rectangle 114">
            <a:extLst>
              <a:ext uri="{FF2B5EF4-FFF2-40B4-BE49-F238E27FC236}">
                <a16:creationId xmlns:a16="http://schemas.microsoft.com/office/drawing/2014/main" id="{CFAEA905-2383-59F1-001F-6AB99F79A3F1}"/>
              </a:ext>
            </a:extLst>
          </p:cNvPr>
          <p:cNvSpPr/>
          <p:nvPr/>
        </p:nvSpPr>
        <p:spPr>
          <a:xfrm>
            <a:off x="1419903" y="2563502"/>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116" name="Rectangle 115">
            <a:extLst>
              <a:ext uri="{FF2B5EF4-FFF2-40B4-BE49-F238E27FC236}">
                <a16:creationId xmlns:a16="http://schemas.microsoft.com/office/drawing/2014/main" id="{421DC8AD-7527-123A-B085-CCE088F3F9A2}"/>
              </a:ext>
            </a:extLst>
          </p:cNvPr>
          <p:cNvSpPr/>
          <p:nvPr/>
        </p:nvSpPr>
        <p:spPr>
          <a:xfrm>
            <a:off x="1411337" y="2834218"/>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17" name="Rectangle 116">
            <a:extLst>
              <a:ext uri="{FF2B5EF4-FFF2-40B4-BE49-F238E27FC236}">
                <a16:creationId xmlns:a16="http://schemas.microsoft.com/office/drawing/2014/main" id="{292BAACC-DB17-52AB-569F-E01DA08102BA}"/>
              </a:ext>
            </a:extLst>
          </p:cNvPr>
          <p:cNvSpPr/>
          <p:nvPr/>
        </p:nvSpPr>
        <p:spPr>
          <a:xfrm>
            <a:off x="1886182" y="2838050"/>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18" name="TextBox 117">
            <a:extLst>
              <a:ext uri="{FF2B5EF4-FFF2-40B4-BE49-F238E27FC236}">
                <a16:creationId xmlns:a16="http://schemas.microsoft.com/office/drawing/2014/main" id="{3BDFD0AB-DD56-0022-B1C3-F145E7165789}"/>
              </a:ext>
            </a:extLst>
          </p:cNvPr>
          <p:cNvSpPr txBox="1"/>
          <p:nvPr/>
        </p:nvSpPr>
        <p:spPr>
          <a:xfrm>
            <a:off x="1539441" y="2206592"/>
            <a:ext cx="526106" cy="400110"/>
          </a:xfrm>
          <a:prstGeom prst="rect">
            <a:avLst/>
          </a:prstGeom>
          <a:noFill/>
        </p:spPr>
        <p:txBody>
          <a:bodyPr wrap="square" rtlCol="0">
            <a:spAutoFit/>
          </a:bodyPr>
          <a:lstStyle/>
          <a:p>
            <a:r>
              <a:rPr lang="en-US" sz="2000" b="1" dirty="0">
                <a:latin typeface="Book Antiqua" panose="02040602050305030304" pitchFamily="18" charset="0"/>
              </a:rPr>
              <a:t>H1</a:t>
            </a:r>
            <a:endParaRPr lang="en-IN" sz="2000" b="1" dirty="0">
              <a:latin typeface="Book Antiqua" panose="02040602050305030304" pitchFamily="18" charset="0"/>
            </a:endParaRPr>
          </a:p>
        </p:txBody>
      </p:sp>
      <p:cxnSp>
        <p:nvCxnSpPr>
          <p:cNvPr id="119" name="Straight Arrow Connector 118">
            <a:extLst>
              <a:ext uri="{FF2B5EF4-FFF2-40B4-BE49-F238E27FC236}">
                <a16:creationId xmlns:a16="http://schemas.microsoft.com/office/drawing/2014/main" id="{7F4E18C9-DE2A-5DAF-81F9-6E1BCD608DA4}"/>
              </a:ext>
            </a:extLst>
          </p:cNvPr>
          <p:cNvCxnSpPr>
            <a:cxnSpLocks/>
            <a:endCxn id="111" idx="1"/>
          </p:cNvCxnSpPr>
          <p:nvPr/>
        </p:nvCxnSpPr>
        <p:spPr>
          <a:xfrm flipV="1">
            <a:off x="2092052" y="3033724"/>
            <a:ext cx="2756096" cy="500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0" name="Rectangle 119">
            <a:extLst>
              <a:ext uri="{FF2B5EF4-FFF2-40B4-BE49-F238E27FC236}">
                <a16:creationId xmlns:a16="http://schemas.microsoft.com/office/drawing/2014/main" id="{D6C2CCA0-8F64-CAA9-DCA1-84D80554B417}"/>
              </a:ext>
            </a:extLst>
          </p:cNvPr>
          <p:cNvSpPr/>
          <p:nvPr/>
        </p:nvSpPr>
        <p:spPr>
          <a:xfrm>
            <a:off x="6997811" y="2371525"/>
            <a:ext cx="510044" cy="48567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121" name="Rectangle 120">
            <a:extLst>
              <a:ext uri="{FF2B5EF4-FFF2-40B4-BE49-F238E27FC236}">
                <a16:creationId xmlns:a16="http://schemas.microsoft.com/office/drawing/2014/main" id="{B33511A2-5D03-15C0-29D6-1B56CB30687E}"/>
              </a:ext>
            </a:extLst>
          </p:cNvPr>
          <p:cNvSpPr/>
          <p:nvPr/>
        </p:nvSpPr>
        <p:spPr>
          <a:xfrm>
            <a:off x="6997811" y="2848922"/>
            <a:ext cx="83494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22" name="Rectangle 121">
            <a:extLst>
              <a:ext uri="{FF2B5EF4-FFF2-40B4-BE49-F238E27FC236}">
                <a16:creationId xmlns:a16="http://schemas.microsoft.com/office/drawing/2014/main" id="{ADE145D8-B616-32D0-AF2A-7E975B3B4780}"/>
              </a:ext>
            </a:extLst>
          </p:cNvPr>
          <p:cNvSpPr/>
          <p:nvPr/>
        </p:nvSpPr>
        <p:spPr>
          <a:xfrm>
            <a:off x="7664959" y="2819124"/>
            <a:ext cx="812271" cy="4219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23" name="Rectangle 122">
            <a:extLst>
              <a:ext uri="{FF2B5EF4-FFF2-40B4-BE49-F238E27FC236}">
                <a16:creationId xmlns:a16="http://schemas.microsoft.com/office/drawing/2014/main" id="{76529D5F-7DDC-E063-4A62-D003A3F16DD2}"/>
              </a:ext>
            </a:extLst>
          </p:cNvPr>
          <p:cNvSpPr/>
          <p:nvPr/>
        </p:nvSpPr>
        <p:spPr>
          <a:xfrm>
            <a:off x="7507855" y="2375709"/>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3</a:t>
            </a:r>
            <a:endParaRPr lang="en-IN" sz="2400" dirty="0">
              <a:latin typeface="Book Antiqua" panose="02040602050305030304" pitchFamily="18" charset="0"/>
            </a:endParaRPr>
          </a:p>
        </p:txBody>
      </p:sp>
      <p:sp>
        <p:nvSpPr>
          <p:cNvPr id="124" name="Rectangle 123">
            <a:extLst>
              <a:ext uri="{FF2B5EF4-FFF2-40B4-BE49-F238E27FC236}">
                <a16:creationId xmlns:a16="http://schemas.microsoft.com/office/drawing/2014/main" id="{9646C406-CB71-17C9-BE2B-0E114DB1DEF4}"/>
              </a:ext>
            </a:extLst>
          </p:cNvPr>
          <p:cNvSpPr/>
          <p:nvPr/>
        </p:nvSpPr>
        <p:spPr>
          <a:xfrm>
            <a:off x="7827229" y="2372631"/>
            <a:ext cx="622384" cy="44812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7</a:t>
            </a:r>
            <a:endParaRPr lang="en-IN" sz="2400" dirty="0">
              <a:latin typeface="Book Antiqua" panose="02040602050305030304" pitchFamily="18" charset="0"/>
            </a:endParaRPr>
          </a:p>
        </p:txBody>
      </p:sp>
      <p:cxnSp>
        <p:nvCxnSpPr>
          <p:cNvPr id="125" name="Straight Arrow Connector 124">
            <a:extLst>
              <a:ext uri="{FF2B5EF4-FFF2-40B4-BE49-F238E27FC236}">
                <a16:creationId xmlns:a16="http://schemas.microsoft.com/office/drawing/2014/main" id="{3AFC8E2E-DCF1-FF18-137E-356ECE8BA409}"/>
              </a:ext>
            </a:extLst>
          </p:cNvPr>
          <p:cNvCxnSpPr>
            <a:cxnSpLocks/>
          </p:cNvCxnSpPr>
          <p:nvPr/>
        </p:nvCxnSpPr>
        <p:spPr>
          <a:xfrm flipV="1">
            <a:off x="6286003" y="3073999"/>
            <a:ext cx="1046962" cy="172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6" name="Rectangle 125">
            <a:extLst>
              <a:ext uri="{FF2B5EF4-FFF2-40B4-BE49-F238E27FC236}">
                <a16:creationId xmlns:a16="http://schemas.microsoft.com/office/drawing/2014/main" id="{A995CA36-2861-6B8D-DC09-D6323D72A0C8}"/>
              </a:ext>
            </a:extLst>
          </p:cNvPr>
          <p:cNvSpPr/>
          <p:nvPr/>
        </p:nvSpPr>
        <p:spPr>
          <a:xfrm>
            <a:off x="1408105" y="3717889"/>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127" name="Rectangle 126">
            <a:extLst>
              <a:ext uri="{FF2B5EF4-FFF2-40B4-BE49-F238E27FC236}">
                <a16:creationId xmlns:a16="http://schemas.microsoft.com/office/drawing/2014/main" id="{25958303-6181-C913-C33A-02DF37D21BFF}"/>
              </a:ext>
            </a:extLst>
          </p:cNvPr>
          <p:cNvSpPr/>
          <p:nvPr/>
        </p:nvSpPr>
        <p:spPr>
          <a:xfrm>
            <a:off x="1411337" y="3980062"/>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28" name="Rectangle 127">
            <a:extLst>
              <a:ext uri="{FF2B5EF4-FFF2-40B4-BE49-F238E27FC236}">
                <a16:creationId xmlns:a16="http://schemas.microsoft.com/office/drawing/2014/main" id="{EC47100C-55D0-9F77-F7BE-A9AF0C242EAC}"/>
              </a:ext>
            </a:extLst>
          </p:cNvPr>
          <p:cNvSpPr/>
          <p:nvPr/>
        </p:nvSpPr>
        <p:spPr>
          <a:xfrm>
            <a:off x="1876284" y="3993589"/>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29" name="TextBox 128">
            <a:extLst>
              <a:ext uri="{FF2B5EF4-FFF2-40B4-BE49-F238E27FC236}">
                <a16:creationId xmlns:a16="http://schemas.microsoft.com/office/drawing/2014/main" id="{A9B14EB8-251F-0E61-581D-3E0C68B6A3AF}"/>
              </a:ext>
            </a:extLst>
          </p:cNvPr>
          <p:cNvSpPr txBox="1"/>
          <p:nvPr/>
        </p:nvSpPr>
        <p:spPr>
          <a:xfrm>
            <a:off x="1527643" y="3360979"/>
            <a:ext cx="526106" cy="400110"/>
          </a:xfrm>
          <a:prstGeom prst="rect">
            <a:avLst/>
          </a:prstGeom>
          <a:noFill/>
        </p:spPr>
        <p:txBody>
          <a:bodyPr wrap="square" rtlCol="0">
            <a:spAutoFit/>
          </a:bodyPr>
          <a:lstStyle/>
          <a:p>
            <a:r>
              <a:rPr lang="en-US" sz="2000" b="1" dirty="0">
                <a:latin typeface="Book Antiqua" panose="02040602050305030304" pitchFamily="18" charset="0"/>
              </a:rPr>
              <a:t>H2</a:t>
            </a:r>
            <a:endParaRPr lang="en-IN" sz="2000" b="1" dirty="0">
              <a:latin typeface="Book Antiqua" panose="02040602050305030304" pitchFamily="18" charset="0"/>
            </a:endParaRPr>
          </a:p>
        </p:txBody>
      </p:sp>
      <p:sp>
        <p:nvSpPr>
          <p:cNvPr id="130" name="Rectangle 129">
            <a:extLst>
              <a:ext uri="{FF2B5EF4-FFF2-40B4-BE49-F238E27FC236}">
                <a16:creationId xmlns:a16="http://schemas.microsoft.com/office/drawing/2014/main" id="{2E4D474D-FF78-C124-3AAA-4C9C6A7B7DA4}"/>
              </a:ext>
            </a:extLst>
          </p:cNvPr>
          <p:cNvSpPr/>
          <p:nvPr/>
        </p:nvSpPr>
        <p:spPr>
          <a:xfrm>
            <a:off x="2937628" y="4535155"/>
            <a:ext cx="510044" cy="4643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3</a:t>
            </a:r>
            <a:endParaRPr lang="en-IN" sz="2400" dirty="0">
              <a:latin typeface="Book Antiqua" panose="02040602050305030304" pitchFamily="18" charset="0"/>
            </a:endParaRPr>
          </a:p>
        </p:txBody>
      </p:sp>
      <p:sp>
        <p:nvSpPr>
          <p:cNvPr id="131" name="Rectangle 130">
            <a:extLst>
              <a:ext uri="{FF2B5EF4-FFF2-40B4-BE49-F238E27FC236}">
                <a16:creationId xmlns:a16="http://schemas.microsoft.com/office/drawing/2014/main" id="{BA142B08-3249-0975-D226-75BB8F9C82D2}"/>
              </a:ext>
            </a:extLst>
          </p:cNvPr>
          <p:cNvSpPr/>
          <p:nvPr/>
        </p:nvSpPr>
        <p:spPr>
          <a:xfrm>
            <a:off x="2936747" y="5000552"/>
            <a:ext cx="85066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32" name="Rectangle 131">
            <a:extLst>
              <a:ext uri="{FF2B5EF4-FFF2-40B4-BE49-F238E27FC236}">
                <a16:creationId xmlns:a16="http://schemas.microsoft.com/office/drawing/2014/main" id="{F21AD702-3894-8E37-6768-C82C53387273}"/>
              </a:ext>
            </a:extLst>
          </p:cNvPr>
          <p:cNvSpPr/>
          <p:nvPr/>
        </p:nvSpPr>
        <p:spPr>
          <a:xfrm>
            <a:off x="3769512" y="5005725"/>
            <a:ext cx="796138" cy="39955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33" name="Rectangle 132">
            <a:extLst>
              <a:ext uri="{FF2B5EF4-FFF2-40B4-BE49-F238E27FC236}">
                <a16:creationId xmlns:a16="http://schemas.microsoft.com/office/drawing/2014/main" id="{807AD667-B340-2C7F-C671-86898873F3DE}"/>
              </a:ext>
            </a:extLst>
          </p:cNvPr>
          <p:cNvSpPr/>
          <p:nvPr/>
        </p:nvSpPr>
        <p:spPr>
          <a:xfrm>
            <a:off x="3447672" y="4539338"/>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134" name="Rectangle 133">
            <a:extLst>
              <a:ext uri="{FF2B5EF4-FFF2-40B4-BE49-F238E27FC236}">
                <a16:creationId xmlns:a16="http://schemas.microsoft.com/office/drawing/2014/main" id="{DA022FF1-E7AB-2CAC-4179-36B8C5DB9B17}"/>
              </a:ext>
            </a:extLst>
          </p:cNvPr>
          <p:cNvSpPr/>
          <p:nvPr/>
        </p:nvSpPr>
        <p:spPr>
          <a:xfrm>
            <a:off x="3934839" y="4543169"/>
            <a:ext cx="622384" cy="45628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2</a:t>
            </a:r>
            <a:endParaRPr lang="en-IN" sz="2400" dirty="0">
              <a:latin typeface="Book Antiqua" panose="02040602050305030304" pitchFamily="18" charset="0"/>
            </a:endParaRPr>
          </a:p>
        </p:txBody>
      </p:sp>
      <p:sp>
        <p:nvSpPr>
          <p:cNvPr id="135" name="Rectangle 134">
            <a:extLst>
              <a:ext uri="{FF2B5EF4-FFF2-40B4-BE49-F238E27FC236}">
                <a16:creationId xmlns:a16="http://schemas.microsoft.com/office/drawing/2014/main" id="{D504A386-95B5-0F4C-0747-4E65F4191309}"/>
              </a:ext>
            </a:extLst>
          </p:cNvPr>
          <p:cNvSpPr/>
          <p:nvPr/>
        </p:nvSpPr>
        <p:spPr>
          <a:xfrm>
            <a:off x="1307078" y="4785547"/>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136" name="Rectangle 135">
            <a:extLst>
              <a:ext uri="{FF2B5EF4-FFF2-40B4-BE49-F238E27FC236}">
                <a16:creationId xmlns:a16="http://schemas.microsoft.com/office/drawing/2014/main" id="{CE571CD0-1886-63D8-E7B3-AB3A382CFE12}"/>
              </a:ext>
            </a:extLst>
          </p:cNvPr>
          <p:cNvSpPr/>
          <p:nvPr/>
        </p:nvSpPr>
        <p:spPr>
          <a:xfrm>
            <a:off x="1298512" y="5056263"/>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37" name="Rectangle 136">
            <a:extLst>
              <a:ext uri="{FF2B5EF4-FFF2-40B4-BE49-F238E27FC236}">
                <a16:creationId xmlns:a16="http://schemas.microsoft.com/office/drawing/2014/main" id="{F99E1DD3-7A9B-4A5A-1113-5D3D5F564E07}"/>
              </a:ext>
            </a:extLst>
          </p:cNvPr>
          <p:cNvSpPr/>
          <p:nvPr/>
        </p:nvSpPr>
        <p:spPr>
          <a:xfrm>
            <a:off x="1773357" y="5060095"/>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cxnSp>
        <p:nvCxnSpPr>
          <p:cNvPr id="138" name="Straight Arrow Connector 137">
            <a:extLst>
              <a:ext uri="{FF2B5EF4-FFF2-40B4-BE49-F238E27FC236}">
                <a16:creationId xmlns:a16="http://schemas.microsoft.com/office/drawing/2014/main" id="{7488841A-7328-AF4A-0149-DE82DAD56ABC}"/>
              </a:ext>
            </a:extLst>
          </p:cNvPr>
          <p:cNvCxnSpPr>
            <a:cxnSpLocks/>
            <a:endCxn id="131" idx="1"/>
          </p:cNvCxnSpPr>
          <p:nvPr/>
        </p:nvCxnSpPr>
        <p:spPr>
          <a:xfrm>
            <a:off x="1980216" y="5200058"/>
            <a:ext cx="95653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39" name="Rectangle 138">
            <a:extLst>
              <a:ext uri="{FF2B5EF4-FFF2-40B4-BE49-F238E27FC236}">
                <a16:creationId xmlns:a16="http://schemas.microsoft.com/office/drawing/2014/main" id="{F2367130-8289-14F4-580D-85AA3B57EAA6}"/>
              </a:ext>
            </a:extLst>
          </p:cNvPr>
          <p:cNvSpPr/>
          <p:nvPr/>
        </p:nvSpPr>
        <p:spPr>
          <a:xfrm>
            <a:off x="4848148" y="4581006"/>
            <a:ext cx="510044" cy="48567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3</a:t>
            </a:r>
            <a:endParaRPr lang="en-IN" sz="2400" dirty="0">
              <a:latin typeface="Book Antiqua" panose="02040602050305030304" pitchFamily="18" charset="0"/>
            </a:endParaRPr>
          </a:p>
        </p:txBody>
      </p:sp>
      <p:sp>
        <p:nvSpPr>
          <p:cNvPr id="140" name="Rectangle 139">
            <a:extLst>
              <a:ext uri="{FF2B5EF4-FFF2-40B4-BE49-F238E27FC236}">
                <a16:creationId xmlns:a16="http://schemas.microsoft.com/office/drawing/2014/main" id="{4BF54DCA-C5D3-CF4C-09C3-679F1C998BD7}"/>
              </a:ext>
            </a:extLst>
          </p:cNvPr>
          <p:cNvSpPr/>
          <p:nvPr/>
        </p:nvSpPr>
        <p:spPr>
          <a:xfrm>
            <a:off x="4848148" y="5058403"/>
            <a:ext cx="83494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41" name="Rectangle 140">
            <a:extLst>
              <a:ext uri="{FF2B5EF4-FFF2-40B4-BE49-F238E27FC236}">
                <a16:creationId xmlns:a16="http://schemas.microsoft.com/office/drawing/2014/main" id="{61079877-E624-98D6-1447-15CF4FAD9846}"/>
              </a:ext>
            </a:extLst>
          </p:cNvPr>
          <p:cNvSpPr/>
          <p:nvPr/>
        </p:nvSpPr>
        <p:spPr>
          <a:xfrm>
            <a:off x="5683089" y="5035514"/>
            <a:ext cx="812271" cy="4219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42" name="Rectangle 141">
            <a:extLst>
              <a:ext uri="{FF2B5EF4-FFF2-40B4-BE49-F238E27FC236}">
                <a16:creationId xmlns:a16="http://schemas.microsoft.com/office/drawing/2014/main" id="{B2B698AE-4CB1-AB08-7F4C-24021E88AF85}"/>
              </a:ext>
            </a:extLst>
          </p:cNvPr>
          <p:cNvSpPr/>
          <p:nvPr/>
        </p:nvSpPr>
        <p:spPr>
          <a:xfrm>
            <a:off x="5358192" y="4585190"/>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2</a:t>
            </a:r>
            <a:endParaRPr lang="en-IN" sz="2400" dirty="0">
              <a:latin typeface="Book Antiqua" panose="02040602050305030304" pitchFamily="18" charset="0"/>
            </a:endParaRPr>
          </a:p>
        </p:txBody>
      </p:sp>
      <p:sp>
        <p:nvSpPr>
          <p:cNvPr id="143" name="Rectangle 142">
            <a:extLst>
              <a:ext uri="{FF2B5EF4-FFF2-40B4-BE49-F238E27FC236}">
                <a16:creationId xmlns:a16="http://schemas.microsoft.com/office/drawing/2014/main" id="{DF60D372-ACC5-A25F-EEA4-7B09FA7582F9}"/>
              </a:ext>
            </a:extLst>
          </p:cNvPr>
          <p:cNvSpPr/>
          <p:nvPr/>
        </p:nvSpPr>
        <p:spPr>
          <a:xfrm>
            <a:off x="5845359" y="4589021"/>
            <a:ext cx="622384" cy="44812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6</a:t>
            </a:r>
            <a:endParaRPr lang="en-IN" sz="2400" dirty="0">
              <a:latin typeface="Book Antiqua" panose="02040602050305030304" pitchFamily="18" charset="0"/>
            </a:endParaRPr>
          </a:p>
        </p:txBody>
      </p:sp>
      <p:cxnSp>
        <p:nvCxnSpPr>
          <p:cNvPr id="144" name="Straight Arrow Connector 143">
            <a:extLst>
              <a:ext uri="{FF2B5EF4-FFF2-40B4-BE49-F238E27FC236}">
                <a16:creationId xmlns:a16="http://schemas.microsoft.com/office/drawing/2014/main" id="{E9678EA1-B3C7-F57A-FE19-DBBF68F86141}"/>
              </a:ext>
            </a:extLst>
          </p:cNvPr>
          <p:cNvCxnSpPr>
            <a:cxnSpLocks/>
          </p:cNvCxnSpPr>
          <p:nvPr/>
        </p:nvCxnSpPr>
        <p:spPr>
          <a:xfrm>
            <a:off x="4448305" y="5182814"/>
            <a:ext cx="59767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5" name="TextBox 144">
            <a:extLst>
              <a:ext uri="{FF2B5EF4-FFF2-40B4-BE49-F238E27FC236}">
                <a16:creationId xmlns:a16="http://schemas.microsoft.com/office/drawing/2014/main" id="{DE434AFB-FC29-F9F9-9950-A346B0886C81}"/>
              </a:ext>
            </a:extLst>
          </p:cNvPr>
          <p:cNvSpPr txBox="1"/>
          <p:nvPr/>
        </p:nvSpPr>
        <p:spPr>
          <a:xfrm>
            <a:off x="1349574" y="4395990"/>
            <a:ext cx="526106" cy="400110"/>
          </a:xfrm>
          <a:prstGeom prst="rect">
            <a:avLst/>
          </a:prstGeom>
          <a:noFill/>
        </p:spPr>
        <p:txBody>
          <a:bodyPr wrap="square" rtlCol="0">
            <a:spAutoFit/>
          </a:bodyPr>
          <a:lstStyle/>
          <a:p>
            <a:r>
              <a:rPr lang="en-US" sz="2000" b="1" dirty="0">
                <a:latin typeface="Book Antiqua" panose="02040602050305030304" pitchFamily="18" charset="0"/>
              </a:rPr>
              <a:t>H3</a:t>
            </a:r>
            <a:endParaRPr lang="en-IN" sz="2000" b="1" dirty="0">
              <a:latin typeface="Book Antiqua" panose="02040602050305030304" pitchFamily="18" charset="0"/>
            </a:endParaRPr>
          </a:p>
        </p:txBody>
      </p:sp>
      <p:sp>
        <p:nvSpPr>
          <p:cNvPr id="146" name="Rectangle 145">
            <a:extLst>
              <a:ext uri="{FF2B5EF4-FFF2-40B4-BE49-F238E27FC236}">
                <a16:creationId xmlns:a16="http://schemas.microsoft.com/office/drawing/2014/main" id="{CC5D39D8-290B-16A4-B27E-3635798E4D76}"/>
              </a:ext>
            </a:extLst>
          </p:cNvPr>
          <p:cNvSpPr/>
          <p:nvPr/>
        </p:nvSpPr>
        <p:spPr>
          <a:xfrm>
            <a:off x="1298512" y="5895589"/>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147" name="Rectangle 146">
            <a:extLst>
              <a:ext uri="{FF2B5EF4-FFF2-40B4-BE49-F238E27FC236}">
                <a16:creationId xmlns:a16="http://schemas.microsoft.com/office/drawing/2014/main" id="{97FA28BD-C5A8-FFC5-B1DC-9A64EBCABFA1}"/>
              </a:ext>
            </a:extLst>
          </p:cNvPr>
          <p:cNvSpPr/>
          <p:nvPr/>
        </p:nvSpPr>
        <p:spPr>
          <a:xfrm>
            <a:off x="1289946" y="6166305"/>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48" name="Rectangle 147">
            <a:extLst>
              <a:ext uri="{FF2B5EF4-FFF2-40B4-BE49-F238E27FC236}">
                <a16:creationId xmlns:a16="http://schemas.microsoft.com/office/drawing/2014/main" id="{7B560DC7-8CDB-E03F-3F81-8D4A2DA23E36}"/>
              </a:ext>
            </a:extLst>
          </p:cNvPr>
          <p:cNvSpPr/>
          <p:nvPr/>
        </p:nvSpPr>
        <p:spPr>
          <a:xfrm>
            <a:off x="1764791" y="6170137"/>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49" name="TextBox 148">
            <a:extLst>
              <a:ext uri="{FF2B5EF4-FFF2-40B4-BE49-F238E27FC236}">
                <a16:creationId xmlns:a16="http://schemas.microsoft.com/office/drawing/2014/main" id="{C894E95C-E25D-7C8A-A3E3-2D20D4FD6A49}"/>
              </a:ext>
            </a:extLst>
          </p:cNvPr>
          <p:cNvSpPr txBox="1"/>
          <p:nvPr/>
        </p:nvSpPr>
        <p:spPr>
          <a:xfrm>
            <a:off x="1418050" y="5538679"/>
            <a:ext cx="526106" cy="400110"/>
          </a:xfrm>
          <a:prstGeom prst="rect">
            <a:avLst/>
          </a:prstGeom>
          <a:noFill/>
        </p:spPr>
        <p:txBody>
          <a:bodyPr wrap="square" rtlCol="0">
            <a:spAutoFit/>
          </a:bodyPr>
          <a:lstStyle/>
          <a:p>
            <a:r>
              <a:rPr lang="en-US" sz="2000" b="1" dirty="0">
                <a:latin typeface="Book Antiqua" panose="02040602050305030304" pitchFamily="18" charset="0"/>
              </a:rPr>
              <a:t>H4</a:t>
            </a:r>
            <a:endParaRPr lang="en-IN" sz="2000" b="1" dirty="0">
              <a:latin typeface="Book Antiqua" panose="02040602050305030304" pitchFamily="18" charset="0"/>
            </a:endParaRPr>
          </a:p>
        </p:txBody>
      </p:sp>
      <p:cxnSp>
        <p:nvCxnSpPr>
          <p:cNvPr id="153" name="Straight Connector 152">
            <a:extLst>
              <a:ext uri="{FF2B5EF4-FFF2-40B4-BE49-F238E27FC236}">
                <a16:creationId xmlns:a16="http://schemas.microsoft.com/office/drawing/2014/main" id="{980FFE83-178F-841F-F802-C5EE744089F7}"/>
              </a:ext>
            </a:extLst>
          </p:cNvPr>
          <p:cNvCxnSpPr>
            <a:cxnSpLocks/>
          </p:cNvCxnSpPr>
          <p:nvPr/>
        </p:nvCxnSpPr>
        <p:spPr>
          <a:xfrm flipH="1" flipV="1">
            <a:off x="2015864" y="2300807"/>
            <a:ext cx="7576042" cy="11453"/>
          </a:xfrm>
          <a:prstGeom prst="line">
            <a:avLst/>
          </a:prstGeom>
        </p:spPr>
        <p:style>
          <a:lnRef idx="3">
            <a:schemeClr val="dk1"/>
          </a:lnRef>
          <a:fillRef idx="0">
            <a:schemeClr val="dk1"/>
          </a:fillRef>
          <a:effectRef idx="2">
            <a:schemeClr val="dk1"/>
          </a:effectRef>
          <a:fontRef idx="minor">
            <a:schemeClr val="tx1"/>
          </a:fontRef>
        </p:style>
      </p:cxnSp>
      <p:cxnSp>
        <p:nvCxnSpPr>
          <p:cNvPr id="155" name="Straight Arrow Connector 154">
            <a:extLst>
              <a:ext uri="{FF2B5EF4-FFF2-40B4-BE49-F238E27FC236}">
                <a16:creationId xmlns:a16="http://schemas.microsoft.com/office/drawing/2014/main" id="{EB73B506-2BDC-4222-8B21-9A351348A263}"/>
              </a:ext>
            </a:extLst>
          </p:cNvPr>
          <p:cNvCxnSpPr>
            <a:cxnSpLocks/>
          </p:cNvCxnSpPr>
          <p:nvPr/>
        </p:nvCxnSpPr>
        <p:spPr>
          <a:xfrm flipV="1">
            <a:off x="2042369" y="1894705"/>
            <a:ext cx="0" cy="43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7" name="Straight Connector 156">
            <a:extLst>
              <a:ext uri="{FF2B5EF4-FFF2-40B4-BE49-F238E27FC236}">
                <a16:creationId xmlns:a16="http://schemas.microsoft.com/office/drawing/2014/main" id="{066BFE0E-4003-9FCC-E425-16861F73FFC2}"/>
              </a:ext>
            </a:extLst>
          </p:cNvPr>
          <p:cNvCxnSpPr/>
          <p:nvPr/>
        </p:nvCxnSpPr>
        <p:spPr>
          <a:xfrm>
            <a:off x="8017899" y="3033724"/>
            <a:ext cx="0" cy="375787"/>
          </a:xfrm>
          <a:prstGeom prst="line">
            <a:avLst/>
          </a:prstGeom>
        </p:spPr>
        <p:style>
          <a:lnRef idx="3">
            <a:schemeClr val="dk1"/>
          </a:lnRef>
          <a:fillRef idx="0">
            <a:schemeClr val="dk1"/>
          </a:fillRef>
          <a:effectRef idx="2">
            <a:schemeClr val="dk1"/>
          </a:effectRef>
          <a:fontRef idx="minor">
            <a:schemeClr val="tx1"/>
          </a:fontRef>
        </p:style>
      </p:cxnSp>
      <p:cxnSp>
        <p:nvCxnSpPr>
          <p:cNvPr id="158" name="Straight Connector 157">
            <a:extLst>
              <a:ext uri="{FF2B5EF4-FFF2-40B4-BE49-F238E27FC236}">
                <a16:creationId xmlns:a16="http://schemas.microsoft.com/office/drawing/2014/main" id="{B4EC76AC-1366-EDFF-7D22-2C006D3ABB0D}"/>
              </a:ext>
            </a:extLst>
          </p:cNvPr>
          <p:cNvCxnSpPr>
            <a:cxnSpLocks/>
          </p:cNvCxnSpPr>
          <p:nvPr/>
        </p:nvCxnSpPr>
        <p:spPr>
          <a:xfrm flipH="1">
            <a:off x="1995500" y="3360979"/>
            <a:ext cx="6022399" cy="0"/>
          </a:xfrm>
          <a:prstGeom prst="line">
            <a:avLst/>
          </a:prstGeom>
        </p:spPr>
        <p:style>
          <a:lnRef idx="3">
            <a:schemeClr val="dk1"/>
          </a:lnRef>
          <a:fillRef idx="0">
            <a:schemeClr val="dk1"/>
          </a:fillRef>
          <a:effectRef idx="2">
            <a:schemeClr val="dk1"/>
          </a:effectRef>
          <a:fontRef idx="minor">
            <a:schemeClr val="tx1"/>
          </a:fontRef>
        </p:style>
      </p:cxnSp>
      <p:cxnSp>
        <p:nvCxnSpPr>
          <p:cNvPr id="159" name="Straight Arrow Connector 158">
            <a:extLst>
              <a:ext uri="{FF2B5EF4-FFF2-40B4-BE49-F238E27FC236}">
                <a16:creationId xmlns:a16="http://schemas.microsoft.com/office/drawing/2014/main" id="{AC29D5CB-A64C-99AD-95A9-5DC1F9502ABB}"/>
              </a:ext>
            </a:extLst>
          </p:cNvPr>
          <p:cNvCxnSpPr>
            <a:cxnSpLocks/>
          </p:cNvCxnSpPr>
          <p:nvPr/>
        </p:nvCxnSpPr>
        <p:spPr>
          <a:xfrm flipV="1">
            <a:off x="2022005" y="2954877"/>
            <a:ext cx="0" cy="43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0" name="Straight Connector 159">
            <a:extLst>
              <a:ext uri="{FF2B5EF4-FFF2-40B4-BE49-F238E27FC236}">
                <a16:creationId xmlns:a16="http://schemas.microsoft.com/office/drawing/2014/main" id="{7B978FFA-E155-5148-CE2D-D6B85159CA20}"/>
              </a:ext>
            </a:extLst>
          </p:cNvPr>
          <p:cNvCxnSpPr/>
          <p:nvPr/>
        </p:nvCxnSpPr>
        <p:spPr>
          <a:xfrm>
            <a:off x="6334614" y="5234152"/>
            <a:ext cx="0" cy="375787"/>
          </a:xfrm>
          <a:prstGeom prst="line">
            <a:avLst/>
          </a:prstGeom>
        </p:spPr>
        <p:style>
          <a:lnRef idx="3">
            <a:schemeClr val="dk1"/>
          </a:lnRef>
          <a:fillRef idx="0">
            <a:schemeClr val="dk1"/>
          </a:fillRef>
          <a:effectRef idx="2">
            <a:schemeClr val="dk1"/>
          </a:effectRef>
          <a:fontRef idx="minor">
            <a:schemeClr val="tx1"/>
          </a:fontRef>
        </p:style>
      </p:cxnSp>
      <p:cxnSp>
        <p:nvCxnSpPr>
          <p:cNvPr id="161" name="Straight Connector 160">
            <a:extLst>
              <a:ext uri="{FF2B5EF4-FFF2-40B4-BE49-F238E27FC236}">
                <a16:creationId xmlns:a16="http://schemas.microsoft.com/office/drawing/2014/main" id="{2BBA57B0-EBFC-6E79-AAA3-3D104701C89F}"/>
              </a:ext>
            </a:extLst>
          </p:cNvPr>
          <p:cNvCxnSpPr>
            <a:cxnSpLocks/>
          </p:cNvCxnSpPr>
          <p:nvPr/>
        </p:nvCxnSpPr>
        <p:spPr>
          <a:xfrm flipH="1">
            <a:off x="1918121" y="5620378"/>
            <a:ext cx="4416493" cy="6100"/>
          </a:xfrm>
          <a:prstGeom prst="line">
            <a:avLst/>
          </a:prstGeom>
        </p:spPr>
        <p:style>
          <a:lnRef idx="3">
            <a:schemeClr val="dk1"/>
          </a:lnRef>
          <a:fillRef idx="0">
            <a:schemeClr val="dk1"/>
          </a:fillRef>
          <a:effectRef idx="2">
            <a:schemeClr val="dk1"/>
          </a:effectRef>
          <a:fontRef idx="minor">
            <a:schemeClr val="tx1"/>
          </a:fontRef>
        </p:style>
      </p:cxnSp>
      <p:cxnSp>
        <p:nvCxnSpPr>
          <p:cNvPr id="162" name="Straight Arrow Connector 161">
            <a:extLst>
              <a:ext uri="{FF2B5EF4-FFF2-40B4-BE49-F238E27FC236}">
                <a16:creationId xmlns:a16="http://schemas.microsoft.com/office/drawing/2014/main" id="{4C8E59C9-3672-232F-ED1F-886877D93854}"/>
              </a:ext>
            </a:extLst>
          </p:cNvPr>
          <p:cNvCxnSpPr>
            <a:cxnSpLocks/>
          </p:cNvCxnSpPr>
          <p:nvPr/>
        </p:nvCxnSpPr>
        <p:spPr>
          <a:xfrm flipV="1">
            <a:off x="1944626" y="5220376"/>
            <a:ext cx="0" cy="43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4" name="Straight Connector 163">
            <a:extLst>
              <a:ext uri="{FF2B5EF4-FFF2-40B4-BE49-F238E27FC236}">
                <a16:creationId xmlns:a16="http://schemas.microsoft.com/office/drawing/2014/main" id="{550C80FE-D436-EC70-B694-5FD5645A0422}"/>
              </a:ext>
            </a:extLst>
          </p:cNvPr>
          <p:cNvCxnSpPr>
            <a:cxnSpLocks/>
          </p:cNvCxnSpPr>
          <p:nvPr/>
        </p:nvCxnSpPr>
        <p:spPr>
          <a:xfrm flipH="1">
            <a:off x="2108734" y="4194910"/>
            <a:ext cx="2234" cy="232009"/>
          </a:xfrm>
          <a:prstGeom prst="line">
            <a:avLst/>
          </a:prstGeom>
        </p:spPr>
        <p:style>
          <a:lnRef idx="3">
            <a:schemeClr val="dk1"/>
          </a:lnRef>
          <a:fillRef idx="0">
            <a:schemeClr val="dk1"/>
          </a:fillRef>
          <a:effectRef idx="2">
            <a:schemeClr val="dk1"/>
          </a:effectRef>
          <a:fontRef idx="minor">
            <a:schemeClr val="tx1"/>
          </a:fontRef>
        </p:style>
      </p:cxnSp>
      <p:cxnSp>
        <p:nvCxnSpPr>
          <p:cNvPr id="168" name="Straight Connector 167">
            <a:extLst>
              <a:ext uri="{FF2B5EF4-FFF2-40B4-BE49-F238E27FC236}">
                <a16:creationId xmlns:a16="http://schemas.microsoft.com/office/drawing/2014/main" id="{E6E6CFFE-986F-7BDF-8CE8-85B314A5FFD8}"/>
              </a:ext>
            </a:extLst>
          </p:cNvPr>
          <p:cNvCxnSpPr>
            <a:cxnSpLocks/>
          </p:cNvCxnSpPr>
          <p:nvPr/>
        </p:nvCxnSpPr>
        <p:spPr>
          <a:xfrm flipH="1">
            <a:off x="1501824" y="3970582"/>
            <a:ext cx="544963" cy="0"/>
          </a:xfrm>
          <a:prstGeom prst="line">
            <a:avLst/>
          </a:prstGeom>
        </p:spPr>
        <p:style>
          <a:lnRef idx="3">
            <a:schemeClr val="dk1"/>
          </a:lnRef>
          <a:fillRef idx="0">
            <a:schemeClr val="dk1"/>
          </a:fillRef>
          <a:effectRef idx="2">
            <a:schemeClr val="dk1"/>
          </a:effectRef>
          <a:fontRef idx="minor">
            <a:schemeClr val="tx1"/>
          </a:fontRef>
        </p:style>
      </p:cxnSp>
      <p:cxnSp>
        <p:nvCxnSpPr>
          <p:cNvPr id="174" name="Straight Arrow Connector 173">
            <a:extLst>
              <a:ext uri="{FF2B5EF4-FFF2-40B4-BE49-F238E27FC236}">
                <a16:creationId xmlns:a16="http://schemas.microsoft.com/office/drawing/2014/main" id="{D1CCD99E-48C0-8832-90B6-113E3D1C618F}"/>
              </a:ext>
            </a:extLst>
          </p:cNvPr>
          <p:cNvCxnSpPr>
            <a:cxnSpLocks/>
          </p:cNvCxnSpPr>
          <p:nvPr/>
        </p:nvCxnSpPr>
        <p:spPr>
          <a:xfrm flipV="1">
            <a:off x="1574806" y="4135294"/>
            <a:ext cx="17355" cy="2838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7" name="Straight Connector 176">
            <a:extLst>
              <a:ext uri="{FF2B5EF4-FFF2-40B4-BE49-F238E27FC236}">
                <a16:creationId xmlns:a16="http://schemas.microsoft.com/office/drawing/2014/main" id="{9E691A6D-2DCD-CDD6-B336-DC00E2AF433D}"/>
              </a:ext>
            </a:extLst>
          </p:cNvPr>
          <p:cNvCxnSpPr>
            <a:cxnSpLocks/>
          </p:cNvCxnSpPr>
          <p:nvPr/>
        </p:nvCxnSpPr>
        <p:spPr>
          <a:xfrm flipH="1">
            <a:off x="2000171" y="6402241"/>
            <a:ext cx="2234" cy="232009"/>
          </a:xfrm>
          <a:prstGeom prst="line">
            <a:avLst/>
          </a:prstGeom>
        </p:spPr>
        <p:style>
          <a:lnRef idx="3">
            <a:schemeClr val="dk1"/>
          </a:lnRef>
          <a:fillRef idx="0">
            <a:schemeClr val="dk1"/>
          </a:fillRef>
          <a:effectRef idx="2">
            <a:schemeClr val="dk1"/>
          </a:effectRef>
          <a:fontRef idx="minor">
            <a:schemeClr val="tx1"/>
          </a:fontRef>
        </p:style>
      </p:cxnSp>
      <p:cxnSp>
        <p:nvCxnSpPr>
          <p:cNvPr id="178" name="Straight Connector 177">
            <a:extLst>
              <a:ext uri="{FF2B5EF4-FFF2-40B4-BE49-F238E27FC236}">
                <a16:creationId xmlns:a16="http://schemas.microsoft.com/office/drawing/2014/main" id="{31669100-18F2-2C4D-2531-61BD8BEEBF96}"/>
              </a:ext>
            </a:extLst>
          </p:cNvPr>
          <p:cNvCxnSpPr/>
          <p:nvPr/>
        </p:nvCxnSpPr>
        <p:spPr>
          <a:xfrm flipH="1">
            <a:off x="1457442" y="6634250"/>
            <a:ext cx="544963" cy="0"/>
          </a:xfrm>
          <a:prstGeom prst="line">
            <a:avLst/>
          </a:prstGeom>
        </p:spPr>
        <p:style>
          <a:lnRef idx="3">
            <a:schemeClr val="dk1"/>
          </a:lnRef>
          <a:fillRef idx="0">
            <a:schemeClr val="dk1"/>
          </a:fillRef>
          <a:effectRef idx="2">
            <a:schemeClr val="dk1"/>
          </a:effectRef>
          <a:fontRef idx="minor">
            <a:schemeClr val="tx1"/>
          </a:fontRef>
        </p:style>
      </p:cxnSp>
      <p:cxnSp>
        <p:nvCxnSpPr>
          <p:cNvPr id="179" name="Straight Arrow Connector 178">
            <a:extLst>
              <a:ext uri="{FF2B5EF4-FFF2-40B4-BE49-F238E27FC236}">
                <a16:creationId xmlns:a16="http://schemas.microsoft.com/office/drawing/2014/main" id="{D36A60C2-E9B8-3602-A7DC-208515B2EB92}"/>
              </a:ext>
            </a:extLst>
          </p:cNvPr>
          <p:cNvCxnSpPr>
            <a:cxnSpLocks/>
          </p:cNvCxnSpPr>
          <p:nvPr/>
        </p:nvCxnSpPr>
        <p:spPr>
          <a:xfrm flipV="1">
            <a:off x="1463692" y="6350424"/>
            <a:ext cx="17355" cy="2838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 name="Rectangle 17">
            <a:extLst>
              <a:ext uri="{FF2B5EF4-FFF2-40B4-BE49-F238E27FC236}">
                <a16:creationId xmlns:a16="http://schemas.microsoft.com/office/drawing/2014/main" id="{BB6D0197-B524-4AAC-3C6A-C150F82C93D5}"/>
              </a:ext>
            </a:extLst>
          </p:cNvPr>
          <p:cNvSpPr/>
          <p:nvPr/>
        </p:nvSpPr>
        <p:spPr>
          <a:xfrm>
            <a:off x="2082154" y="400110"/>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19" name="Rectangle 18">
            <a:extLst>
              <a:ext uri="{FF2B5EF4-FFF2-40B4-BE49-F238E27FC236}">
                <a16:creationId xmlns:a16="http://schemas.microsoft.com/office/drawing/2014/main" id="{30834CCC-D3A1-C6F0-87FD-62F95775DDA8}"/>
              </a:ext>
            </a:extLst>
          </p:cNvPr>
          <p:cNvSpPr/>
          <p:nvPr/>
        </p:nvSpPr>
        <p:spPr>
          <a:xfrm>
            <a:off x="2091585" y="663031"/>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0" name="Rectangle 19">
            <a:extLst>
              <a:ext uri="{FF2B5EF4-FFF2-40B4-BE49-F238E27FC236}">
                <a16:creationId xmlns:a16="http://schemas.microsoft.com/office/drawing/2014/main" id="{18AD51E4-2E39-34D9-76A1-E97F43B8F4A3}"/>
              </a:ext>
            </a:extLst>
          </p:cNvPr>
          <p:cNvSpPr/>
          <p:nvPr/>
        </p:nvSpPr>
        <p:spPr>
          <a:xfrm>
            <a:off x="2556999" y="666092"/>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1" name="Rectangle 20">
            <a:extLst>
              <a:ext uri="{FF2B5EF4-FFF2-40B4-BE49-F238E27FC236}">
                <a16:creationId xmlns:a16="http://schemas.microsoft.com/office/drawing/2014/main" id="{D71F7E69-B8C5-4F98-BF81-5A534EA74C2D}"/>
              </a:ext>
            </a:extLst>
          </p:cNvPr>
          <p:cNvSpPr/>
          <p:nvPr/>
        </p:nvSpPr>
        <p:spPr>
          <a:xfrm>
            <a:off x="3224353" y="418918"/>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22" name="Rectangle 21">
            <a:extLst>
              <a:ext uri="{FF2B5EF4-FFF2-40B4-BE49-F238E27FC236}">
                <a16:creationId xmlns:a16="http://schemas.microsoft.com/office/drawing/2014/main" id="{74C2F52C-6B51-A4B6-5850-0F4E3D8C3136}"/>
              </a:ext>
            </a:extLst>
          </p:cNvPr>
          <p:cNvSpPr/>
          <p:nvPr/>
        </p:nvSpPr>
        <p:spPr>
          <a:xfrm>
            <a:off x="3215787" y="689634"/>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3" name="Rectangle 22">
            <a:extLst>
              <a:ext uri="{FF2B5EF4-FFF2-40B4-BE49-F238E27FC236}">
                <a16:creationId xmlns:a16="http://schemas.microsoft.com/office/drawing/2014/main" id="{921E5E6C-ED33-AC15-98F6-025371937393}"/>
              </a:ext>
            </a:extLst>
          </p:cNvPr>
          <p:cNvSpPr/>
          <p:nvPr/>
        </p:nvSpPr>
        <p:spPr>
          <a:xfrm>
            <a:off x="3690632" y="693466"/>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4" name="Rectangle 23">
            <a:extLst>
              <a:ext uri="{FF2B5EF4-FFF2-40B4-BE49-F238E27FC236}">
                <a16:creationId xmlns:a16="http://schemas.microsoft.com/office/drawing/2014/main" id="{C86AA376-97E9-1B9B-6F0A-D05B95C134DD}"/>
              </a:ext>
            </a:extLst>
          </p:cNvPr>
          <p:cNvSpPr/>
          <p:nvPr/>
        </p:nvSpPr>
        <p:spPr>
          <a:xfrm>
            <a:off x="4882678" y="345074"/>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25" name="Rectangle 24">
            <a:extLst>
              <a:ext uri="{FF2B5EF4-FFF2-40B4-BE49-F238E27FC236}">
                <a16:creationId xmlns:a16="http://schemas.microsoft.com/office/drawing/2014/main" id="{B24940E4-1ED2-93A2-CBF3-FECFF22682FE}"/>
              </a:ext>
            </a:extLst>
          </p:cNvPr>
          <p:cNvSpPr/>
          <p:nvPr/>
        </p:nvSpPr>
        <p:spPr>
          <a:xfrm>
            <a:off x="4874112" y="615790"/>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6" name="Rectangle 25">
            <a:extLst>
              <a:ext uri="{FF2B5EF4-FFF2-40B4-BE49-F238E27FC236}">
                <a16:creationId xmlns:a16="http://schemas.microsoft.com/office/drawing/2014/main" id="{353E44DD-CA90-7C76-D7B5-36DF3CFDAFAF}"/>
              </a:ext>
            </a:extLst>
          </p:cNvPr>
          <p:cNvSpPr/>
          <p:nvPr/>
        </p:nvSpPr>
        <p:spPr>
          <a:xfrm>
            <a:off x="5348957" y="619622"/>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7" name="Rectangle 26">
            <a:extLst>
              <a:ext uri="{FF2B5EF4-FFF2-40B4-BE49-F238E27FC236}">
                <a16:creationId xmlns:a16="http://schemas.microsoft.com/office/drawing/2014/main" id="{EDF66835-3989-8B3D-76E0-78AC29E892FD}"/>
              </a:ext>
            </a:extLst>
          </p:cNvPr>
          <p:cNvSpPr/>
          <p:nvPr/>
        </p:nvSpPr>
        <p:spPr>
          <a:xfrm>
            <a:off x="6966829" y="352556"/>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28" name="Rectangle 27">
            <a:extLst>
              <a:ext uri="{FF2B5EF4-FFF2-40B4-BE49-F238E27FC236}">
                <a16:creationId xmlns:a16="http://schemas.microsoft.com/office/drawing/2014/main" id="{C4C73CBA-1599-E36C-2FA2-EEAFBBEF4CCE}"/>
              </a:ext>
            </a:extLst>
          </p:cNvPr>
          <p:cNvSpPr/>
          <p:nvPr/>
        </p:nvSpPr>
        <p:spPr>
          <a:xfrm>
            <a:off x="6958263" y="623272"/>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9" name="Rectangle 28">
            <a:extLst>
              <a:ext uri="{FF2B5EF4-FFF2-40B4-BE49-F238E27FC236}">
                <a16:creationId xmlns:a16="http://schemas.microsoft.com/office/drawing/2014/main" id="{9B15C83A-71B7-E260-DA8C-08489ED2F91D}"/>
              </a:ext>
            </a:extLst>
          </p:cNvPr>
          <p:cNvSpPr/>
          <p:nvPr/>
        </p:nvSpPr>
        <p:spPr>
          <a:xfrm>
            <a:off x="7433108" y="627104"/>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30" name="Rectangle 29">
            <a:extLst>
              <a:ext uri="{FF2B5EF4-FFF2-40B4-BE49-F238E27FC236}">
                <a16:creationId xmlns:a16="http://schemas.microsoft.com/office/drawing/2014/main" id="{1D99BE46-E754-DF36-FDF8-7888AAFC4368}"/>
              </a:ext>
            </a:extLst>
          </p:cNvPr>
          <p:cNvSpPr/>
          <p:nvPr/>
        </p:nvSpPr>
        <p:spPr>
          <a:xfrm>
            <a:off x="8919757" y="380393"/>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31" name="Rectangle 30">
            <a:extLst>
              <a:ext uri="{FF2B5EF4-FFF2-40B4-BE49-F238E27FC236}">
                <a16:creationId xmlns:a16="http://schemas.microsoft.com/office/drawing/2014/main" id="{2E34F609-7714-F295-B54A-A729924D1017}"/>
              </a:ext>
            </a:extLst>
          </p:cNvPr>
          <p:cNvSpPr/>
          <p:nvPr/>
        </p:nvSpPr>
        <p:spPr>
          <a:xfrm>
            <a:off x="8911191" y="651109"/>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32" name="Rectangle 31">
            <a:extLst>
              <a:ext uri="{FF2B5EF4-FFF2-40B4-BE49-F238E27FC236}">
                <a16:creationId xmlns:a16="http://schemas.microsoft.com/office/drawing/2014/main" id="{59258DD0-F603-098B-0D2D-F0C808526457}"/>
              </a:ext>
            </a:extLst>
          </p:cNvPr>
          <p:cNvSpPr/>
          <p:nvPr/>
        </p:nvSpPr>
        <p:spPr>
          <a:xfrm>
            <a:off x="9386036" y="654941"/>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cxnSp>
        <p:nvCxnSpPr>
          <p:cNvPr id="37" name="Straight Arrow Connector 36">
            <a:extLst>
              <a:ext uri="{FF2B5EF4-FFF2-40B4-BE49-F238E27FC236}">
                <a16:creationId xmlns:a16="http://schemas.microsoft.com/office/drawing/2014/main" id="{C059A0F1-40CF-536D-E93B-B447C93BF3AC}"/>
              </a:ext>
            </a:extLst>
          </p:cNvPr>
          <p:cNvCxnSpPr>
            <a:cxnSpLocks/>
          </p:cNvCxnSpPr>
          <p:nvPr/>
        </p:nvCxnSpPr>
        <p:spPr>
          <a:xfrm>
            <a:off x="3330578" y="971037"/>
            <a:ext cx="9645" cy="350771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6" name="Straight Arrow Connector 55">
            <a:extLst>
              <a:ext uri="{FF2B5EF4-FFF2-40B4-BE49-F238E27FC236}">
                <a16:creationId xmlns:a16="http://schemas.microsoft.com/office/drawing/2014/main" id="{31FF5BE9-AF37-A75A-F219-FF7838BBBA22}"/>
              </a:ext>
            </a:extLst>
          </p:cNvPr>
          <p:cNvCxnSpPr>
            <a:cxnSpLocks/>
          </p:cNvCxnSpPr>
          <p:nvPr/>
        </p:nvCxnSpPr>
        <p:spPr>
          <a:xfrm flipH="1">
            <a:off x="5142220" y="835901"/>
            <a:ext cx="9744" cy="54752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9" name="Straight Arrow Connector 58">
            <a:extLst>
              <a:ext uri="{FF2B5EF4-FFF2-40B4-BE49-F238E27FC236}">
                <a16:creationId xmlns:a16="http://schemas.microsoft.com/office/drawing/2014/main" id="{804C7652-8CE9-52EC-1D3D-7E03DFDF23BA}"/>
              </a:ext>
            </a:extLst>
          </p:cNvPr>
          <p:cNvCxnSpPr>
            <a:cxnSpLocks/>
            <a:endCxn id="110" idx="0"/>
          </p:cNvCxnSpPr>
          <p:nvPr/>
        </p:nvCxnSpPr>
        <p:spPr>
          <a:xfrm>
            <a:off x="5090433" y="1978084"/>
            <a:ext cx="13618" cy="39073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1" name="Straight Arrow Connector 60">
            <a:extLst>
              <a:ext uri="{FF2B5EF4-FFF2-40B4-BE49-F238E27FC236}">
                <a16:creationId xmlns:a16="http://schemas.microsoft.com/office/drawing/2014/main" id="{FD6C95B3-F546-3732-B912-EC0AB78DE052}"/>
              </a:ext>
            </a:extLst>
          </p:cNvPr>
          <p:cNvCxnSpPr>
            <a:cxnSpLocks/>
            <a:endCxn id="139" idx="0"/>
          </p:cNvCxnSpPr>
          <p:nvPr/>
        </p:nvCxnSpPr>
        <p:spPr>
          <a:xfrm flipH="1">
            <a:off x="5103170" y="3106020"/>
            <a:ext cx="39050" cy="14749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6" name="Straight Connector 65">
            <a:extLst>
              <a:ext uri="{FF2B5EF4-FFF2-40B4-BE49-F238E27FC236}">
                <a16:creationId xmlns:a16="http://schemas.microsoft.com/office/drawing/2014/main" id="{33AEF7AC-371C-5558-5AE9-3EFE81A6BAFF}"/>
              </a:ext>
            </a:extLst>
          </p:cNvPr>
          <p:cNvCxnSpPr>
            <a:cxnSpLocks/>
            <a:stCxn id="131" idx="2"/>
          </p:cNvCxnSpPr>
          <p:nvPr/>
        </p:nvCxnSpPr>
        <p:spPr>
          <a:xfrm>
            <a:off x="3362078" y="5399563"/>
            <a:ext cx="15193" cy="496026"/>
          </a:xfrm>
          <a:prstGeom prst="line">
            <a:avLst/>
          </a:prstGeom>
        </p:spPr>
        <p:style>
          <a:lnRef idx="3">
            <a:schemeClr val="dk1"/>
          </a:lnRef>
          <a:fillRef idx="0">
            <a:schemeClr val="dk1"/>
          </a:fillRef>
          <a:effectRef idx="2">
            <a:schemeClr val="dk1"/>
          </a:effectRef>
          <a:fontRef idx="minor">
            <a:schemeClr val="tx1"/>
          </a:fontRef>
        </p:style>
      </p:cxnSp>
      <p:cxnSp>
        <p:nvCxnSpPr>
          <p:cNvPr id="69" name="Straight Connector 68">
            <a:extLst>
              <a:ext uri="{FF2B5EF4-FFF2-40B4-BE49-F238E27FC236}">
                <a16:creationId xmlns:a16="http://schemas.microsoft.com/office/drawing/2014/main" id="{5B8360F1-23DA-FEC4-4CBA-F8C5DC7C9AF7}"/>
              </a:ext>
            </a:extLst>
          </p:cNvPr>
          <p:cNvCxnSpPr/>
          <p:nvPr/>
        </p:nvCxnSpPr>
        <p:spPr>
          <a:xfrm flipH="1">
            <a:off x="2762869" y="5895589"/>
            <a:ext cx="614402" cy="0"/>
          </a:xfrm>
          <a:prstGeom prst="line">
            <a:avLst/>
          </a:prstGeom>
        </p:spPr>
        <p:style>
          <a:lnRef idx="3">
            <a:schemeClr val="dk1"/>
          </a:lnRef>
          <a:fillRef idx="0">
            <a:schemeClr val="dk1"/>
          </a:fillRef>
          <a:effectRef idx="2">
            <a:schemeClr val="dk1"/>
          </a:effectRef>
          <a:fontRef idx="minor">
            <a:schemeClr val="tx1"/>
          </a:fontRef>
        </p:style>
      </p:cxnSp>
      <p:cxnSp>
        <p:nvCxnSpPr>
          <p:cNvPr id="71" name="Straight Connector 70">
            <a:extLst>
              <a:ext uri="{FF2B5EF4-FFF2-40B4-BE49-F238E27FC236}">
                <a16:creationId xmlns:a16="http://schemas.microsoft.com/office/drawing/2014/main" id="{E8F5F883-E70A-3811-5272-50AC9F54FBCB}"/>
              </a:ext>
            </a:extLst>
          </p:cNvPr>
          <p:cNvCxnSpPr/>
          <p:nvPr/>
        </p:nvCxnSpPr>
        <p:spPr>
          <a:xfrm flipV="1">
            <a:off x="2762869" y="1190464"/>
            <a:ext cx="0" cy="4705125"/>
          </a:xfrm>
          <a:prstGeom prst="line">
            <a:avLst/>
          </a:prstGeom>
        </p:spPr>
        <p:style>
          <a:lnRef idx="3">
            <a:schemeClr val="dk1"/>
          </a:lnRef>
          <a:fillRef idx="0">
            <a:schemeClr val="dk1"/>
          </a:fillRef>
          <a:effectRef idx="2">
            <a:schemeClr val="dk1"/>
          </a:effectRef>
          <a:fontRef idx="minor">
            <a:schemeClr val="tx1"/>
          </a:fontRef>
        </p:style>
      </p:cxnSp>
      <p:cxnSp>
        <p:nvCxnSpPr>
          <p:cNvPr id="73" name="Straight Arrow Connector 72">
            <a:extLst>
              <a:ext uri="{FF2B5EF4-FFF2-40B4-BE49-F238E27FC236}">
                <a16:creationId xmlns:a16="http://schemas.microsoft.com/office/drawing/2014/main" id="{061F1216-8BE8-FBC2-3A3A-1FC7A1088CD8}"/>
              </a:ext>
            </a:extLst>
          </p:cNvPr>
          <p:cNvCxnSpPr>
            <a:endCxn id="22" idx="1"/>
          </p:cNvCxnSpPr>
          <p:nvPr/>
        </p:nvCxnSpPr>
        <p:spPr>
          <a:xfrm flipV="1">
            <a:off x="2762869" y="857771"/>
            <a:ext cx="452918" cy="3988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4" name="Straight Connector 73">
            <a:extLst>
              <a:ext uri="{FF2B5EF4-FFF2-40B4-BE49-F238E27FC236}">
                <a16:creationId xmlns:a16="http://schemas.microsoft.com/office/drawing/2014/main" id="{68B7C682-18DA-704B-C608-79312CB9ADDC}"/>
              </a:ext>
            </a:extLst>
          </p:cNvPr>
          <p:cNvCxnSpPr>
            <a:cxnSpLocks/>
          </p:cNvCxnSpPr>
          <p:nvPr/>
        </p:nvCxnSpPr>
        <p:spPr>
          <a:xfrm>
            <a:off x="5122695" y="5243910"/>
            <a:ext cx="15193" cy="496026"/>
          </a:xfrm>
          <a:prstGeom prst="line">
            <a:avLst/>
          </a:prstGeom>
        </p:spPr>
        <p:style>
          <a:lnRef idx="3">
            <a:schemeClr val="dk1"/>
          </a:lnRef>
          <a:fillRef idx="0">
            <a:schemeClr val="dk1"/>
          </a:fillRef>
          <a:effectRef idx="2">
            <a:schemeClr val="dk1"/>
          </a:effectRef>
          <a:fontRef idx="minor">
            <a:schemeClr val="tx1"/>
          </a:fontRef>
        </p:style>
      </p:cxnSp>
      <p:cxnSp>
        <p:nvCxnSpPr>
          <p:cNvPr id="75" name="Straight Connector 74">
            <a:extLst>
              <a:ext uri="{FF2B5EF4-FFF2-40B4-BE49-F238E27FC236}">
                <a16:creationId xmlns:a16="http://schemas.microsoft.com/office/drawing/2014/main" id="{F4D149CC-9BE3-ED37-F278-A1A5B9249C28}"/>
              </a:ext>
            </a:extLst>
          </p:cNvPr>
          <p:cNvCxnSpPr/>
          <p:nvPr/>
        </p:nvCxnSpPr>
        <p:spPr>
          <a:xfrm flipH="1">
            <a:off x="4540947" y="5738734"/>
            <a:ext cx="614402" cy="0"/>
          </a:xfrm>
          <a:prstGeom prst="line">
            <a:avLst/>
          </a:prstGeom>
        </p:spPr>
        <p:style>
          <a:lnRef idx="3">
            <a:schemeClr val="dk1"/>
          </a:lnRef>
          <a:fillRef idx="0">
            <a:schemeClr val="dk1"/>
          </a:fillRef>
          <a:effectRef idx="2">
            <a:schemeClr val="dk1"/>
          </a:effectRef>
          <a:fontRef idx="minor">
            <a:schemeClr val="tx1"/>
          </a:fontRef>
        </p:style>
      </p:cxnSp>
      <p:cxnSp>
        <p:nvCxnSpPr>
          <p:cNvPr id="76" name="Straight Connector 75">
            <a:extLst>
              <a:ext uri="{FF2B5EF4-FFF2-40B4-BE49-F238E27FC236}">
                <a16:creationId xmlns:a16="http://schemas.microsoft.com/office/drawing/2014/main" id="{3CE21E91-7DDA-E6DE-34A1-920631FE4847}"/>
              </a:ext>
            </a:extLst>
          </p:cNvPr>
          <p:cNvCxnSpPr/>
          <p:nvPr/>
        </p:nvCxnSpPr>
        <p:spPr>
          <a:xfrm flipV="1">
            <a:off x="4565650" y="1025908"/>
            <a:ext cx="0" cy="4705125"/>
          </a:xfrm>
          <a:prstGeom prst="line">
            <a:avLst/>
          </a:prstGeom>
        </p:spPr>
        <p:style>
          <a:lnRef idx="3">
            <a:schemeClr val="dk1"/>
          </a:lnRef>
          <a:fillRef idx="0">
            <a:schemeClr val="dk1"/>
          </a:fillRef>
          <a:effectRef idx="2">
            <a:schemeClr val="dk1"/>
          </a:effectRef>
          <a:fontRef idx="minor">
            <a:schemeClr val="tx1"/>
          </a:fontRef>
        </p:style>
      </p:cxnSp>
      <p:cxnSp>
        <p:nvCxnSpPr>
          <p:cNvPr id="77" name="Straight Arrow Connector 76">
            <a:extLst>
              <a:ext uri="{FF2B5EF4-FFF2-40B4-BE49-F238E27FC236}">
                <a16:creationId xmlns:a16="http://schemas.microsoft.com/office/drawing/2014/main" id="{F4AAB53E-D777-F14C-902D-44FD9EE778EF}"/>
              </a:ext>
            </a:extLst>
          </p:cNvPr>
          <p:cNvCxnSpPr>
            <a:cxnSpLocks/>
            <a:endCxn id="25" idx="1"/>
          </p:cNvCxnSpPr>
          <p:nvPr/>
        </p:nvCxnSpPr>
        <p:spPr>
          <a:xfrm flipV="1">
            <a:off x="4557223" y="783927"/>
            <a:ext cx="316889" cy="2625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1" name="Straight Arrow Connector 80">
            <a:extLst>
              <a:ext uri="{FF2B5EF4-FFF2-40B4-BE49-F238E27FC236}">
                <a16:creationId xmlns:a16="http://schemas.microsoft.com/office/drawing/2014/main" id="{8C954DA5-C5ED-68EA-C37E-B729BAA9B6BA}"/>
              </a:ext>
            </a:extLst>
          </p:cNvPr>
          <p:cNvCxnSpPr>
            <a:cxnSpLocks/>
            <a:stCxn id="28" idx="2"/>
          </p:cNvCxnSpPr>
          <p:nvPr/>
        </p:nvCxnSpPr>
        <p:spPr>
          <a:xfrm>
            <a:off x="7195020" y="959546"/>
            <a:ext cx="37670" cy="142523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3" name="Straight Connector 82">
            <a:extLst>
              <a:ext uri="{FF2B5EF4-FFF2-40B4-BE49-F238E27FC236}">
                <a16:creationId xmlns:a16="http://schemas.microsoft.com/office/drawing/2014/main" id="{AD72B556-4EAF-42A4-ED3E-BED899D10955}"/>
              </a:ext>
            </a:extLst>
          </p:cNvPr>
          <p:cNvCxnSpPr>
            <a:cxnSpLocks/>
          </p:cNvCxnSpPr>
          <p:nvPr/>
        </p:nvCxnSpPr>
        <p:spPr>
          <a:xfrm>
            <a:off x="7256218" y="3229304"/>
            <a:ext cx="15193" cy="496026"/>
          </a:xfrm>
          <a:prstGeom prst="line">
            <a:avLst/>
          </a:prstGeom>
        </p:spPr>
        <p:style>
          <a:lnRef idx="3">
            <a:schemeClr val="dk1"/>
          </a:lnRef>
          <a:fillRef idx="0">
            <a:schemeClr val="dk1"/>
          </a:fillRef>
          <a:effectRef idx="2">
            <a:schemeClr val="dk1"/>
          </a:effectRef>
          <a:fontRef idx="minor">
            <a:schemeClr val="tx1"/>
          </a:fontRef>
        </p:style>
      </p:cxnSp>
      <p:cxnSp>
        <p:nvCxnSpPr>
          <p:cNvPr id="85" name="Straight Connector 84">
            <a:extLst>
              <a:ext uri="{FF2B5EF4-FFF2-40B4-BE49-F238E27FC236}">
                <a16:creationId xmlns:a16="http://schemas.microsoft.com/office/drawing/2014/main" id="{0C02F508-350F-AD88-24B7-494B9B1667E0}"/>
              </a:ext>
            </a:extLst>
          </p:cNvPr>
          <p:cNvCxnSpPr>
            <a:cxnSpLocks/>
          </p:cNvCxnSpPr>
          <p:nvPr/>
        </p:nvCxnSpPr>
        <p:spPr>
          <a:xfrm flipH="1">
            <a:off x="6878127" y="3687938"/>
            <a:ext cx="426885" cy="0"/>
          </a:xfrm>
          <a:prstGeom prst="line">
            <a:avLst/>
          </a:prstGeom>
        </p:spPr>
        <p:style>
          <a:lnRef idx="3">
            <a:schemeClr val="dk1"/>
          </a:lnRef>
          <a:fillRef idx="0">
            <a:schemeClr val="dk1"/>
          </a:fillRef>
          <a:effectRef idx="2">
            <a:schemeClr val="dk1"/>
          </a:effectRef>
          <a:fontRef idx="minor">
            <a:schemeClr val="tx1"/>
          </a:fontRef>
        </p:style>
      </p:cxnSp>
      <p:cxnSp>
        <p:nvCxnSpPr>
          <p:cNvPr id="87" name="Straight Connector 86">
            <a:extLst>
              <a:ext uri="{FF2B5EF4-FFF2-40B4-BE49-F238E27FC236}">
                <a16:creationId xmlns:a16="http://schemas.microsoft.com/office/drawing/2014/main" id="{62F39543-AAAE-628E-9971-436A8D789A74}"/>
              </a:ext>
            </a:extLst>
          </p:cNvPr>
          <p:cNvCxnSpPr>
            <a:cxnSpLocks/>
          </p:cNvCxnSpPr>
          <p:nvPr/>
        </p:nvCxnSpPr>
        <p:spPr>
          <a:xfrm flipH="1" flipV="1">
            <a:off x="6862172" y="1190464"/>
            <a:ext cx="34626" cy="2506384"/>
          </a:xfrm>
          <a:prstGeom prst="line">
            <a:avLst/>
          </a:prstGeom>
        </p:spPr>
        <p:style>
          <a:lnRef idx="3">
            <a:schemeClr val="dk1"/>
          </a:lnRef>
          <a:fillRef idx="0">
            <a:schemeClr val="dk1"/>
          </a:fillRef>
          <a:effectRef idx="2">
            <a:schemeClr val="dk1"/>
          </a:effectRef>
          <a:fontRef idx="minor">
            <a:schemeClr val="tx1"/>
          </a:fontRef>
        </p:style>
      </p:cxnSp>
      <p:cxnSp>
        <p:nvCxnSpPr>
          <p:cNvPr id="90" name="Straight Arrow Connector 89">
            <a:extLst>
              <a:ext uri="{FF2B5EF4-FFF2-40B4-BE49-F238E27FC236}">
                <a16:creationId xmlns:a16="http://schemas.microsoft.com/office/drawing/2014/main" id="{D27DA249-F6FE-DD57-39B2-E045C6762567}"/>
              </a:ext>
            </a:extLst>
          </p:cNvPr>
          <p:cNvCxnSpPr>
            <a:cxnSpLocks/>
          </p:cNvCxnSpPr>
          <p:nvPr/>
        </p:nvCxnSpPr>
        <p:spPr>
          <a:xfrm flipV="1">
            <a:off x="6856900" y="875870"/>
            <a:ext cx="218011" cy="31564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3" name="Straight Arrow Connector 92">
            <a:extLst>
              <a:ext uri="{FF2B5EF4-FFF2-40B4-BE49-F238E27FC236}">
                <a16:creationId xmlns:a16="http://schemas.microsoft.com/office/drawing/2014/main" id="{9C5828A0-3EF1-7A81-11F8-333B3098B1F5}"/>
              </a:ext>
            </a:extLst>
          </p:cNvPr>
          <p:cNvCxnSpPr>
            <a:stCxn id="31" idx="2"/>
            <a:endCxn id="103" idx="0"/>
          </p:cNvCxnSpPr>
          <p:nvPr/>
        </p:nvCxnSpPr>
        <p:spPr>
          <a:xfrm flipH="1">
            <a:off x="9131014" y="987383"/>
            <a:ext cx="16934" cy="231840"/>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94" name="Straight Connector 93">
            <a:extLst>
              <a:ext uri="{FF2B5EF4-FFF2-40B4-BE49-F238E27FC236}">
                <a16:creationId xmlns:a16="http://schemas.microsoft.com/office/drawing/2014/main" id="{A3EFD0EF-4F7D-4C67-6EC9-B641AC86B018}"/>
              </a:ext>
            </a:extLst>
          </p:cNvPr>
          <p:cNvCxnSpPr>
            <a:cxnSpLocks/>
          </p:cNvCxnSpPr>
          <p:nvPr/>
        </p:nvCxnSpPr>
        <p:spPr>
          <a:xfrm flipH="1">
            <a:off x="9147948" y="2067476"/>
            <a:ext cx="953" cy="339171"/>
          </a:xfrm>
          <a:prstGeom prst="line">
            <a:avLst/>
          </a:prstGeom>
        </p:spPr>
        <p:style>
          <a:lnRef idx="3">
            <a:schemeClr val="dk1"/>
          </a:lnRef>
          <a:fillRef idx="0">
            <a:schemeClr val="dk1"/>
          </a:fillRef>
          <a:effectRef idx="2">
            <a:schemeClr val="dk1"/>
          </a:effectRef>
          <a:fontRef idx="minor">
            <a:schemeClr val="tx1"/>
          </a:fontRef>
        </p:style>
      </p:cxnSp>
      <p:cxnSp>
        <p:nvCxnSpPr>
          <p:cNvPr id="98" name="Straight Connector 97">
            <a:extLst>
              <a:ext uri="{FF2B5EF4-FFF2-40B4-BE49-F238E27FC236}">
                <a16:creationId xmlns:a16="http://schemas.microsoft.com/office/drawing/2014/main" id="{81131225-435A-72EE-8FBD-7667D91DABE9}"/>
              </a:ext>
            </a:extLst>
          </p:cNvPr>
          <p:cNvCxnSpPr>
            <a:cxnSpLocks/>
          </p:cNvCxnSpPr>
          <p:nvPr/>
        </p:nvCxnSpPr>
        <p:spPr>
          <a:xfrm flipH="1">
            <a:off x="8721063" y="2384783"/>
            <a:ext cx="426885" cy="0"/>
          </a:xfrm>
          <a:prstGeom prst="line">
            <a:avLst/>
          </a:prstGeom>
        </p:spPr>
        <p:style>
          <a:lnRef idx="3">
            <a:schemeClr val="dk1"/>
          </a:lnRef>
          <a:fillRef idx="0">
            <a:schemeClr val="dk1"/>
          </a:fillRef>
          <a:effectRef idx="2">
            <a:schemeClr val="dk1"/>
          </a:effectRef>
          <a:fontRef idx="minor">
            <a:schemeClr val="tx1"/>
          </a:fontRef>
        </p:style>
      </p:cxnSp>
      <p:cxnSp>
        <p:nvCxnSpPr>
          <p:cNvPr id="100" name="Straight Connector 99">
            <a:extLst>
              <a:ext uri="{FF2B5EF4-FFF2-40B4-BE49-F238E27FC236}">
                <a16:creationId xmlns:a16="http://schemas.microsoft.com/office/drawing/2014/main" id="{4175A1BC-D187-97ED-C7A5-1744CE3B4D07}"/>
              </a:ext>
            </a:extLst>
          </p:cNvPr>
          <p:cNvCxnSpPr/>
          <p:nvPr/>
        </p:nvCxnSpPr>
        <p:spPr>
          <a:xfrm flipV="1">
            <a:off x="8721063" y="1219223"/>
            <a:ext cx="0" cy="1187424"/>
          </a:xfrm>
          <a:prstGeom prst="line">
            <a:avLst/>
          </a:prstGeom>
        </p:spPr>
        <p:style>
          <a:lnRef idx="3">
            <a:schemeClr val="dk1"/>
          </a:lnRef>
          <a:fillRef idx="0">
            <a:schemeClr val="dk1"/>
          </a:fillRef>
          <a:effectRef idx="2">
            <a:schemeClr val="dk1"/>
          </a:effectRef>
          <a:fontRef idx="minor">
            <a:schemeClr val="tx1"/>
          </a:fontRef>
        </p:style>
      </p:cxnSp>
      <p:cxnSp>
        <p:nvCxnSpPr>
          <p:cNvPr id="102" name="Straight Arrow Connector 101">
            <a:extLst>
              <a:ext uri="{FF2B5EF4-FFF2-40B4-BE49-F238E27FC236}">
                <a16:creationId xmlns:a16="http://schemas.microsoft.com/office/drawing/2014/main" id="{D05D9AB5-E1BA-F9D9-4A95-630F44B28180}"/>
              </a:ext>
            </a:extLst>
          </p:cNvPr>
          <p:cNvCxnSpPr/>
          <p:nvPr/>
        </p:nvCxnSpPr>
        <p:spPr>
          <a:xfrm flipV="1">
            <a:off x="8721063" y="987383"/>
            <a:ext cx="213442" cy="2318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6" name="Straight Connector 155">
            <a:extLst>
              <a:ext uri="{FF2B5EF4-FFF2-40B4-BE49-F238E27FC236}">
                <a16:creationId xmlns:a16="http://schemas.microsoft.com/office/drawing/2014/main" id="{43A02914-9E28-6303-D75A-833E4F4C2437}"/>
              </a:ext>
            </a:extLst>
          </p:cNvPr>
          <p:cNvCxnSpPr/>
          <p:nvPr/>
        </p:nvCxnSpPr>
        <p:spPr>
          <a:xfrm>
            <a:off x="9591906" y="2057019"/>
            <a:ext cx="0" cy="246241"/>
          </a:xfrm>
          <a:prstGeom prst="line">
            <a:avLst/>
          </a:prstGeom>
        </p:spPr>
        <p:style>
          <a:lnRef idx="3">
            <a:schemeClr val="dk1"/>
          </a:lnRef>
          <a:fillRef idx="0">
            <a:schemeClr val="dk1"/>
          </a:fillRef>
          <a:effectRef idx="2">
            <a:schemeClr val="dk1"/>
          </a:effectRef>
          <a:fontRef idx="minor">
            <a:schemeClr val="tx1"/>
          </a:fontRef>
        </p:style>
      </p:cxnSp>
      <p:sp>
        <p:nvSpPr>
          <p:cNvPr id="163" name="TextBox 162">
            <a:extLst>
              <a:ext uri="{FF2B5EF4-FFF2-40B4-BE49-F238E27FC236}">
                <a16:creationId xmlns:a16="http://schemas.microsoft.com/office/drawing/2014/main" id="{B4FAB8FA-3ECD-8873-A1BC-DD324BBAD37E}"/>
              </a:ext>
            </a:extLst>
          </p:cNvPr>
          <p:cNvSpPr txBox="1"/>
          <p:nvPr/>
        </p:nvSpPr>
        <p:spPr>
          <a:xfrm>
            <a:off x="2236312" y="89757"/>
            <a:ext cx="526106" cy="400110"/>
          </a:xfrm>
          <a:prstGeom prst="rect">
            <a:avLst/>
          </a:prstGeom>
          <a:noFill/>
        </p:spPr>
        <p:txBody>
          <a:bodyPr wrap="square" rtlCol="0">
            <a:spAutoFit/>
          </a:bodyPr>
          <a:lstStyle/>
          <a:p>
            <a:r>
              <a:rPr lang="en-US" sz="2000" b="1" dirty="0">
                <a:latin typeface="Book Antiqua" panose="02040602050305030304" pitchFamily="18" charset="0"/>
              </a:rPr>
              <a:t>H0</a:t>
            </a:r>
            <a:endParaRPr lang="en-IN" sz="2000" b="1" dirty="0">
              <a:latin typeface="Book Antiqua" panose="02040602050305030304" pitchFamily="18" charset="0"/>
            </a:endParaRPr>
          </a:p>
        </p:txBody>
      </p:sp>
      <p:sp>
        <p:nvSpPr>
          <p:cNvPr id="165" name="TextBox 164">
            <a:extLst>
              <a:ext uri="{FF2B5EF4-FFF2-40B4-BE49-F238E27FC236}">
                <a16:creationId xmlns:a16="http://schemas.microsoft.com/office/drawing/2014/main" id="{1A2BBF39-21A5-0719-52D0-A33F23F6771F}"/>
              </a:ext>
            </a:extLst>
          </p:cNvPr>
          <p:cNvSpPr txBox="1"/>
          <p:nvPr/>
        </p:nvSpPr>
        <p:spPr>
          <a:xfrm>
            <a:off x="3408733" y="65591"/>
            <a:ext cx="526106" cy="400110"/>
          </a:xfrm>
          <a:prstGeom prst="rect">
            <a:avLst/>
          </a:prstGeom>
          <a:noFill/>
        </p:spPr>
        <p:txBody>
          <a:bodyPr wrap="square" rtlCol="0">
            <a:spAutoFit/>
          </a:bodyPr>
          <a:lstStyle/>
          <a:p>
            <a:r>
              <a:rPr lang="en-US" sz="2000" b="1" dirty="0">
                <a:latin typeface="Book Antiqua" panose="02040602050305030304" pitchFamily="18" charset="0"/>
              </a:rPr>
              <a:t>H1</a:t>
            </a:r>
            <a:endParaRPr lang="en-IN" sz="2000" b="1" dirty="0">
              <a:latin typeface="Book Antiqua" panose="02040602050305030304" pitchFamily="18" charset="0"/>
            </a:endParaRPr>
          </a:p>
        </p:txBody>
      </p:sp>
      <p:sp>
        <p:nvSpPr>
          <p:cNvPr id="166" name="TextBox 165">
            <a:extLst>
              <a:ext uri="{FF2B5EF4-FFF2-40B4-BE49-F238E27FC236}">
                <a16:creationId xmlns:a16="http://schemas.microsoft.com/office/drawing/2014/main" id="{7A60BC8D-C756-1A1D-4BA9-5AA69527FF40}"/>
              </a:ext>
            </a:extLst>
          </p:cNvPr>
          <p:cNvSpPr txBox="1"/>
          <p:nvPr/>
        </p:nvSpPr>
        <p:spPr>
          <a:xfrm>
            <a:off x="5022732" y="0"/>
            <a:ext cx="526106" cy="400110"/>
          </a:xfrm>
          <a:prstGeom prst="rect">
            <a:avLst/>
          </a:prstGeom>
          <a:noFill/>
        </p:spPr>
        <p:txBody>
          <a:bodyPr wrap="square" rtlCol="0">
            <a:spAutoFit/>
          </a:bodyPr>
          <a:lstStyle/>
          <a:p>
            <a:r>
              <a:rPr lang="en-US" sz="2000" b="1" dirty="0">
                <a:latin typeface="Book Antiqua" panose="02040602050305030304" pitchFamily="18" charset="0"/>
              </a:rPr>
              <a:t>H2</a:t>
            </a:r>
            <a:endParaRPr lang="en-IN" sz="2000" b="1" dirty="0">
              <a:latin typeface="Book Antiqua" panose="02040602050305030304" pitchFamily="18" charset="0"/>
            </a:endParaRPr>
          </a:p>
        </p:txBody>
      </p:sp>
      <p:sp>
        <p:nvSpPr>
          <p:cNvPr id="167" name="TextBox 166">
            <a:extLst>
              <a:ext uri="{FF2B5EF4-FFF2-40B4-BE49-F238E27FC236}">
                <a16:creationId xmlns:a16="http://schemas.microsoft.com/office/drawing/2014/main" id="{2A1CE3F0-0460-1FE5-C81D-89884E01960C}"/>
              </a:ext>
            </a:extLst>
          </p:cNvPr>
          <p:cNvSpPr txBox="1"/>
          <p:nvPr/>
        </p:nvSpPr>
        <p:spPr>
          <a:xfrm>
            <a:off x="7152228" y="0"/>
            <a:ext cx="526106" cy="400110"/>
          </a:xfrm>
          <a:prstGeom prst="rect">
            <a:avLst/>
          </a:prstGeom>
          <a:noFill/>
        </p:spPr>
        <p:txBody>
          <a:bodyPr wrap="square" rtlCol="0">
            <a:spAutoFit/>
          </a:bodyPr>
          <a:lstStyle/>
          <a:p>
            <a:r>
              <a:rPr lang="en-US" sz="2000" b="1" dirty="0">
                <a:latin typeface="Book Antiqua" panose="02040602050305030304" pitchFamily="18" charset="0"/>
              </a:rPr>
              <a:t>H3</a:t>
            </a:r>
            <a:endParaRPr lang="en-IN" sz="2000" b="1" dirty="0">
              <a:latin typeface="Book Antiqua" panose="02040602050305030304" pitchFamily="18" charset="0"/>
            </a:endParaRPr>
          </a:p>
        </p:txBody>
      </p:sp>
      <p:sp>
        <p:nvSpPr>
          <p:cNvPr id="169" name="TextBox 168">
            <a:extLst>
              <a:ext uri="{FF2B5EF4-FFF2-40B4-BE49-F238E27FC236}">
                <a16:creationId xmlns:a16="http://schemas.microsoft.com/office/drawing/2014/main" id="{51B47876-0C75-F7BA-20E4-9EF65545D9D3}"/>
              </a:ext>
            </a:extLst>
          </p:cNvPr>
          <p:cNvSpPr txBox="1"/>
          <p:nvPr/>
        </p:nvSpPr>
        <p:spPr>
          <a:xfrm>
            <a:off x="9050667" y="84002"/>
            <a:ext cx="526106" cy="400110"/>
          </a:xfrm>
          <a:prstGeom prst="rect">
            <a:avLst/>
          </a:prstGeom>
          <a:noFill/>
        </p:spPr>
        <p:txBody>
          <a:bodyPr wrap="square" rtlCol="0">
            <a:spAutoFit/>
          </a:bodyPr>
          <a:lstStyle/>
          <a:p>
            <a:r>
              <a:rPr lang="en-US" sz="2000" b="1" dirty="0">
                <a:latin typeface="Book Antiqua" panose="02040602050305030304" pitchFamily="18" charset="0"/>
              </a:rPr>
              <a:t>H4</a:t>
            </a:r>
            <a:endParaRPr lang="en-IN" sz="2000" b="1" dirty="0">
              <a:latin typeface="Book Antiqua" panose="02040602050305030304" pitchFamily="18" charset="0"/>
            </a:endParaRPr>
          </a:p>
        </p:txBody>
      </p:sp>
      <p:cxnSp>
        <p:nvCxnSpPr>
          <p:cNvPr id="170" name="Straight Connector 169">
            <a:extLst>
              <a:ext uri="{FF2B5EF4-FFF2-40B4-BE49-F238E27FC236}">
                <a16:creationId xmlns:a16="http://schemas.microsoft.com/office/drawing/2014/main" id="{978BE0B8-A11C-9EB4-38C5-E79E3839572B}"/>
              </a:ext>
            </a:extLst>
          </p:cNvPr>
          <p:cNvCxnSpPr/>
          <p:nvPr/>
        </p:nvCxnSpPr>
        <p:spPr>
          <a:xfrm flipH="1">
            <a:off x="1573865" y="4426919"/>
            <a:ext cx="544963" cy="0"/>
          </a:xfrm>
          <a:prstGeom prst="line">
            <a:avLst/>
          </a:prstGeom>
        </p:spPr>
        <p:style>
          <a:lnRef idx="3">
            <a:schemeClr val="dk1"/>
          </a:lnRef>
          <a:fillRef idx="0">
            <a:schemeClr val="dk1"/>
          </a:fillRef>
          <a:effectRef idx="2">
            <a:schemeClr val="dk1"/>
          </a:effectRef>
          <a:fontRef idx="minor">
            <a:schemeClr val="tx1"/>
          </a:fontRef>
        </p:style>
      </p:cxnSp>
      <p:cxnSp>
        <p:nvCxnSpPr>
          <p:cNvPr id="171" name="Straight Connector 170">
            <a:extLst>
              <a:ext uri="{FF2B5EF4-FFF2-40B4-BE49-F238E27FC236}">
                <a16:creationId xmlns:a16="http://schemas.microsoft.com/office/drawing/2014/main" id="{6BD2F889-38E6-E592-14A5-08F45DD36A08}"/>
              </a:ext>
            </a:extLst>
          </p:cNvPr>
          <p:cNvCxnSpPr>
            <a:cxnSpLocks/>
          </p:cNvCxnSpPr>
          <p:nvPr/>
        </p:nvCxnSpPr>
        <p:spPr>
          <a:xfrm flipH="1">
            <a:off x="2772956" y="876300"/>
            <a:ext cx="2234" cy="232009"/>
          </a:xfrm>
          <a:prstGeom prst="line">
            <a:avLst/>
          </a:prstGeom>
        </p:spPr>
        <p:style>
          <a:lnRef idx="3">
            <a:schemeClr val="dk1"/>
          </a:lnRef>
          <a:fillRef idx="0">
            <a:schemeClr val="dk1"/>
          </a:fillRef>
          <a:effectRef idx="2">
            <a:schemeClr val="dk1"/>
          </a:effectRef>
          <a:fontRef idx="minor">
            <a:schemeClr val="tx1"/>
          </a:fontRef>
        </p:style>
      </p:cxnSp>
      <p:cxnSp>
        <p:nvCxnSpPr>
          <p:cNvPr id="172" name="Straight Arrow Connector 171">
            <a:extLst>
              <a:ext uri="{FF2B5EF4-FFF2-40B4-BE49-F238E27FC236}">
                <a16:creationId xmlns:a16="http://schemas.microsoft.com/office/drawing/2014/main" id="{A3B09194-881A-9DBE-0BF0-4DF99152C183}"/>
              </a:ext>
            </a:extLst>
          </p:cNvPr>
          <p:cNvCxnSpPr>
            <a:cxnSpLocks/>
          </p:cNvCxnSpPr>
          <p:nvPr/>
        </p:nvCxnSpPr>
        <p:spPr>
          <a:xfrm flipV="1">
            <a:off x="2239028" y="816684"/>
            <a:ext cx="17355" cy="2838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3" name="Straight Connector 172">
            <a:extLst>
              <a:ext uri="{FF2B5EF4-FFF2-40B4-BE49-F238E27FC236}">
                <a16:creationId xmlns:a16="http://schemas.microsoft.com/office/drawing/2014/main" id="{87779164-6F97-9BB7-69F5-D2F99847895E}"/>
              </a:ext>
            </a:extLst>
          </p:cNvPr>
          <p:cNvCxnSpPr/>
          <p:nvPr/>
        </p:nvCxnSpPr>
        <p:spPr>
          <a:xfrm flipH="1">
            <a:off x="2238087" y="1108309"/>
            <a:ext cx="544963" cy="0"/>
          </a:xfrm>
          <a:prstGeom prst="line">
            <a:avLst/>
          </a:prstGeom>
        </p:spPr>
        <p:style>
          <a:lnRef idx="3">
            <a:schemeClr val="dk1"/>
          </a:lnRef>
          <a:fillRef idx="0">
            <a:schemeClr val="dk1"/>
          </a:fillRef>
          <a:effectRef idx="2">
            <a:schemeClr val="dk1"/>
          </a:effectRef>
          <a:fontRef idx="minor">
            <a:schemeClr val="tx1"/>
          </a:fontRef>
        </p:style>
      </p:cxnSp>
      <p:sp>
        <p:nvSpPr>
          <p:cNvPr id="175" name="Rectangle 174">
            <a:extLst>
              <a:ext uri="{FF2B5EF4-FFF2-40B4-BE49-F238E27FC236}">
                <a16:creationId xmlns:a16="http://schemas.microsoft.com/office/drawing/2014/main" id="{85250E76-0C0E-EBDE-6FCA-4B4E1CDAE25B}"/>
              </a:ext>
            </a:extLst>
          </p:cNvPr>
          <p:cNvSpPr/>
          <p:nvPr/>
        </p:nvSpPr>
        <p:spPr>
          <a:xfrm>
            <a:off x="168325" y="201810"/>
            <a:ext cx="510044" cy="48567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4</a:t>
            </a:r>
            <a:endParaRPr lang="en-IN" sz="2400" dirty="0">
              <a:latin typeface="Book Antiqua" panose="02040602050305030304" pitchFamily="18" charset="0"/>
            </a:endParaRPr>
          </a:p>
        </p:txBody>
      </p:sp>
      <p:sp>
        <p:nvSpPr>
          <p:cNvPr id="176" name="Rectangle 175">
            <a:extLst>
              <a:ext uri="{FF2B5EF4-FFF2-40B4-BE49-F238E27FC236}">
                <a16:creationId xmlns:a16="http://schemas.microsoft.com/office/drawing/2014/main" id="{97D69430-058D-8253-AD56-EF0911B8C3DC}"/>
              </a:ext>
            </a:extLst>
          </p:cNvPr>
          <p:cNvSpPr/>
          <p:nvPr/>
        </p:nvSpPr>
        <p:spPr>
          <a:xfrm>
            <a:off x="168326" y="679207"/>
            <a:ext cx="748600"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80" name="Rectangle 179">
            <a:extLst>
              <a:ext uri="{FF2B5EF4-FFF2-40B4-BE49-F238E27FC236}">
                <a16:creationId xmlns:a16="http://schemas.microsoft.com/office/drawing/2014/main" id="{0ADDE8AB-9F1B-37C3-D892-658705C4AFB2}"/>
              </a:ext>
            </a:extLst>
          </p:cNvPr>
          <p:cNvSpPr/>
          <p:nvPr/>
        </p:nvSpPr>
        <p:spPr>
          <a:xfrm>
            <a:off x="916926" y="658859"/>
            <a:ext cx="730818" cy="41245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81" name="Rectangle 180">
            <a:extLst>
              <a:ext uri="{FF2B5EF4-FFF2-40B4-BE49-F238E27FC236}">
                <a16:creationId xmlns:a16="http://schemas.microsoft.com/office/drawing/2014/main" id="{E247730F-C21D-1463-90F5-6D3A4C45ACD1}"/>
              </a:ext>
            </a:extLst>
          </p:cNvPr>
          <p:cNvSpPr/>
          <p:nvPr/>
        </p:nvSpPr>
        <p:spPr>
          <a:xfrm>
            <a:off x="678369" y="205994"/>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5</a:t>
            </a:r>
            <a:endParaRPr lang="en-IN" sz="2400" dirty="0">
              <a:latin typeface="Book Antiqua" panose="02040602050305030304" pitchFamily="18" charset="0"/>
            </a:endParaRPr>
          </a:p>
        </p:txBody>
      </p:sp>
      <p:sp>
        <p:nvSpPr>
          <p:cNvPr id="182" name="Rectangle 181">
            <a:extLst>
              <a:ext uri="{FF2B5EF4-FFF2-40B4-BE49-F238E27FC236}">
                <a16:creationId xmlns:a16="http://schemas.microsoft.com/office/drawing/2014/main" id="{4866D8D4-399F-1247-AD3A-7B9064B57FC3}"/>
              </a:ext>
            </a:extLst>
          </p:cNvPr>
          <p:cNvSpPr/>
          <p:nvPr/>
        </p:nvSpPr>
        <p:spPr>
          <a:xfrm>
            <a:off x="1188413" y="202916"/>
            <a:ext cx="431714" cy="44812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6</a:t>
            </a:r>
            <a:endParaRPr lang="en-IN" sz="2400" dirty="0">
              <a:latin typeface="Book Antiqua" panose="02040602050305030304" pitchFamily="18" charset="0"/>
            </a:endParaRPr>
          </a:p>
        </p:txBody>
      </p:sp>
      <p:cxnSp>
        <p:nvCxnSpPr>
          <p:cNvPr id="190" name="Straight Arrow Connector 189">
            <a:extLst>
              <a:ext uri="{FF2B5EF4-FFF2-40B4-BE49-F238E27FC236}">
                <a16:creationId xmlns:a16="http://schemas.microsoft.com/office/drawing/2014/main" id="{345BB390-F796-AF67-78A2-2231C638D4FD}"/>
              </a:ext>
            </a:extLst>
          </p:cNvPr>
          <p:cNvCxnSpPr>
            <a:cxnSpLocks/>
            <a:stCxn id="180" idx="3"/>
          </p:cNvCxnSpPr>
          <p:nvPr/>
        </p:nvCxnSpPr>
        <p:spPr>
          <a:xfrm flipV="1">
            <a:off x="1647744" y="849086"/>
            <a:ext cx="460974" cy="1599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9" name="Straight Arrow Connector 198">
            <a:extLst>
              <a:ext uri="{FF2B5EF4-FFF2-40B4-BE49-F238E27FC236}">
                <a16:creationId xmlns:a16="http://schemas.microsoft.com/office/drawing/2014/main" id="{86B58143-2BF7-9B69-AA16-669BDB9138C3}"/>
              </a:ext>
            </a:extLst>
          </p:cNvPr>
          <p:cNvCxnSpPr>
            <a:cxnSpLocks/>
          </p:cNvCxnSpPr>
          <p:nvPr/>
        </p:nvCxnSpPr>
        <p:spPr>
          <a:xfrm>
            <a:off x="2879213" y="505766"/>
            <a:ext cx="498058" cy="608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1" name="Straight Arrow Connector 200">
            <a:extLst>
              <a:ext uri="{FF2B5EF4-FFF2-40B4-BE49-F238E27FC236}">
                <a16:creationId xmlns:a16="http://schemas.microsoft.com/office/drawing/2014/main" id="{AA217867-1160-B872-49FE-EA5CB55A90FD}"/>
              </a:ext>
            </a:extLst>
          </p:cNvPr>
          <p:cNvCxnSpPr>
            <a:stCxn id="21" idx="3"/>
          </p:cNvCxnSpPr>
          <p:nvPr/>
        </p:nvCxnSpPr>
        <p:spPr>
          <a:xfrm>
            <a:off x="4101040" y="550377"/>
            <a:ext cx="771741" cy="1897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3" name="Straight Arrow Connector 202">
            <a:extLst>
              <a:ext uri="{FF2B5EF4-FFF2-40B4-BE49-F238E27FC236}">
                <a16:creationId xmlns:a16="http://schemas.microsoft.com/office/drawing/2014/main" id="{77038E4B-9C2E-50F0-3FEB-619E638C3EC9}"/>
              </a:ext>
            </a:extLst>
          </p:cNvPr>
          <p:cNvCxnSpPr>
            <a:cxnSpLocks/>
            <a:endCxn id="27" idx="1"/>
          </p:cNvCxnSpPr>
          <p:nvPr/>
        </p:nvCxnSpPr>
        <p:spPr>
          <a:xfrm flipV="1">
            <a:off x="5770680" y="484015"/>
            <a:ext cx="1196149" cy="2175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5" name="Straight Arrow Connector 204">
            <a:extLst>
              <a:ext uri="{FF2B5EF4-FFF2-40B4-BE49-F238E27FC236}">
                <a16:creationId xmlns:a16="http://schemas.microsoft.com/office/drawing/2014/main" id="{C7D9D91A-7E3B-A5BA-D4FF-D134BAD9635D}"/>
              </a:ext>
            </a:extLst>
          </p:cNvPr>
          <p:cNvCxnSpPr>
            <a:cxnSpLocks/>
            <a:endCxn id="30" idx="1"/>
          </p:cNvCxnSpPr>
          <p:nvPr/>
        </p:nvCxnSpPr>
        <p:spPr>
          <a:xfrm>
            <a:off x="7856394" y="496276"/>
            <a:ext cx="1063363" cy="1557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8" name="Straight Connector 207">
            <a:extLst>
              <a:ext uri="{FF2B5EF4-FFF2-40B4-BE49-F238E27FC236}">
                <a16:creationId xmlns:a16="http://schemas.microsoft.com/office/drawing/2014/main" id="{CE97CB73-246E-7ECB-A182-5A05EFB75CB0}"/>
              </a:ext>
            </a:extLst>
          </p:cNvPr>
          <p:cNvCxnSpPr>
            <a:cxnSpLocks/>
          </p:cNvCxnSpPr>
          <p:nvPr/>
        </p:nvCxnSpPr>
        <p:spPr>
          <a:xfrm flipV="1">
            <a:off x="9641058" y="84002"/>
            <a:ext cx="0" cy="443399"/>
          </a:xfrm>
          <a:prstGeom prst="line">
            <a:avLst/>
          </a:prstGeom>
        </p:spPr>
        <p:style>
          <a:lnRef idx="3">
            <a:schemeClr val="dk1"/>
          </a:lnRef>
          <a:fillRef idx="0">
            <a:schemeClr val="dk1"/>
          </a:fillRef>
          <a:effectRef idx="2">
            <a:schemeClr val="dk1"/>
          </a:effectRef>
          <a:fontRef idx="minor">
            <a:schemeClr val="tx1"/>
          </a:fontRef>
        </p:style>
      </p:cxnSp>
      <p:cxnSp>
        <p:nvCxnSpPr>
          <p:cNvPr id="211" name="Straight Connector 210">
            <a:extLst>
              <a:ext uri="{FF2B5EF4-FFF2-40B4-BE49-F238E27FC236}">
                <a16:creationId xmlns:a16="http://schemas.microsoft.com/office/drawing/2014/main" id="{DDA0914B-F3AA-670B-807E-84D778BA9D1D}"/>
              </a:ext>
            </a:extLst>
          </p:cNvPr>
          <p:cNvCxnSpPr/>
          <p:nvPr/>
        </p:nvCxnSpPr>
        <p:spPr>
          <a:xfrm flipH="1">
            <a:off x="1282335" y="84002"/>
            <a:ext cx="8358723" cy="0"/>
          </a:xfrm>
          <a:prstGeom prst="line">
            <a:avLst/>
          </a:prstGeom>
        </p:spPr>
        <p:style>
          <a:lnRef idx="2">
            <a:schemeClr val="dk1"/>
          </a:lnRef>
          <a:fillRef idx="0">
            <a:schemeClr val="dk1"/>
          </a:fillRef>
          <a:effectRef idx="1">
            <a:schemeClr val="dk1"/>
          </a:effectRef>
          <a:fontRef idx="minor">
            <a:schemeClr val="tx1"/>
          </a:fontRef>
        </p:style>
      </p:cxnSp>
      <p:cxnSp>
        <p:nvCxnSpPr>
          <p:cNvPr id="213" name="Straight Arrow Connector 212">
            <a:extLst>
              <a:ext uri="{FF2B5EF4-FFF2-40B4-BE49-F238E27FC236}">
                <a16:creationId xmlns:a16="http://schemas.microsoft.com/office/drawing/2014/main" id="{1AC5DE89-1030-E1B9-6090-003D224A0C1C}"/>
              </a:ext>
            </a:extLst>
          </p:cNvPr>
          <p:cNvCxnSpPr/>
          <p:nvPr/>
        </p:nvCxnSpPr>
        <p:spPr>
          <a:xfrm>
            <a:off x="1282335" y="84002"/>
            <a:ext cx="0" cy="11605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136593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2BF1450-5198-A091-1326-E0C61EA91543}"/>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DDB0EA35-EB21-FD51-D18F-9EAC0D859532}"/>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9F00716-E1C7-C530-3592-F893763EC1A3}"/>
              </a:ext>
            </a:extLst>
          </p:cNvPr>
          <p:cNvSpPr>
            <a:spLocks noGrp="1"/>
          </p:cNvSpPr>
          <p:nvPr>
            <p:ph type="sldNum" sz="quarter" idx="12"/>
          </p:nvPr>
        </p:nvSpPr>
        <p:spPr/>
        <p:txBody>
          <a:bodyPr/>
          <a:lstStyle/>
          <a:p>
            <a:fld id="{294A09A9-5501-47C1-A89A-A340965A2BE2}" type="slidenum">
              <a:rPr lang="en-US" smtClean="0"/>
              <a:pPr/>
              <a:t>72</a:t>
            </a:fld>
            <a:endParaRPr lang="en-US" dirty="0"/>
          </a:p>
        </p:txBody>
      </p:sp>
      <p:sp>
        <p:nvSpPr>
          <p:cNvPr id="6" name="Title 1">
            <a:extLst>
              <a:ext uri="{FF2B5EF4-FFF2-40B4-BE49-F238E27FC236}">
                <a16:creationId xmlns:a16="http://schemas.microsoft.com/office/drawing/2014/main" id="{7D7135DA-2588-D349-65C1-5FB2E8049955}"/>
              </a:ext>
            </a:extLst>
          </p:cNvPr>
          <p:cNvSpPr txBox="1">
            <a:spLocks/>
          </p:cNvSpPr>
          <p:nvPr/>
        </p:nvSpPr>
        <p:spPr>
          <a:xfrm>
            <a:off x="341067" y="211872"/>
            <a:ext cx="11471488" cy="151429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70000"/>
              </a:lnSpc>
            </a:pPr>
            <a:r>
              <a:rPr lang="en-US" sz="3200" b="1" i="1" dirty="0">
                <a:solidFill>
                  <a:srgbClr val="0070C0"/>
                </a:solidFill>
                <a:latin typeface="Book Antiqua" panose="02040602050305030304" pitchFamily="18" charset="0"/>
              </a:rPr>
              <a:t>For a given Sparse Matrix, give the diagrammatic linked representation</a:t>
            </a:r>
            <a:endParaRPr lang="en-IN" sz="3200" b="1" i="1" dirty="0">
              <a:solidFill>
                <a:srgbClr val="0070C0"/>
              </a:solidFill>
              <a:latin typeface="Book Antiqua" panose="02040602050305030304" pitchFamily="18" charset="0"/>
            </a:endParaRPr>
          </a:p>
        </p:txBody>
      </p:sp>
      <p:sp>
        <p:nvSpPr>
          <p:cNvPr id="7" name="TextBox 6">
            <a:extLst>
              <a:ext uri="{FF2B5EF4-FFF2-40B4-BE49-F238E27FC236}">
                <a16:creationId xmlns:a16="http://schemas.microsoft.com/office/drawing/2014/main" id="{A5451299-2C1C-1152-2546-858D2430D85C}"/>
              </a:ext>
            </a:extLst>
          </p:cNvPr>
          <p:cNvSpPr txBox="1"/>
          <p:nvPr/>
        </p:nvSpPr>
        <p:spPr>
          <a:xfrm>
            <a:off x="727787" y="1763485"/>
            <a:ext cx="1194319" cy="1569660"/>
          </a:xfrm>
          <a:prstGeom prst="rect">
            <a:avLst/>
          </a:prstGeom>
          <a:noFill/>
        </p:spPr>
        <p:txBody>
          <a:bodyPr wrap="square" rtlCol="0">
            <a:spAutoFit/>
          </a:bodyPr>
          <a:lstStyle/>
          <a:p>
            <a:r>
              <a:rPr lang="en-US" sz="3200" dirty="0">
                <a:latin typeface="Book Antiqua" panose="02040602050305030304" pitchFamily="18" charset="0"/>
              </a:rPr>
              <a:t>0 1 2</a:t>
            </a:r>
          </a:p>
          <a:p>
            <a:r>
              <a:rPr lang="en-US" sz="3200" dirty="0">
                <a:latin typeface="Book Antiqua" panose="02040602050305030304" pitchFamily="18" charset="0"/>
              </a:rPr>
              <a:t>3 0 0</a:t>
            </a:r>
          </a:p>
          <a:p>
            <a:r>
              <a:rPr lang="en-US" sz="3200" dirty="0">
                <a:latin typeface="Book Antiqua" panose="02040602050305030304" pitchFamily="18" charset="0"/>
              </a:rPr>
              <a:t>0 0 0</a:t>
            </a:r>
            <a:endParaRPr lang="en-IN" sz="3200" dirty="0">
              <a:latin typeface="Book Antiqua" panose="02040602050305030304" pitchFamily="18" charset="0"/>
            </a:endParaRPr>
          </a:p>
        </p:txBody>
      </p:sp>
      <p:sp>
        <p:nvSpPr>
          <p:cNvPr id="8" name="Rectangle 7">
            <a:extLst>
              <a:ext uri="{FF2B5EF4-FFF2-40B4-BE49-F238E27FC236}">
                <a16:creationId xmlns:a16="http://schemas.microsoft.com/office/drawing/2014/main" id="{46D1F027-A3A5-39FC-16F3-424AF48D4733}"/>
              </a:ext>
            </a:extLst>
          </p:cNvPr>
          <p:cNvSpPr/>
          <p:nvPr/>
        </p:nvSpPr>
        <p:spPr>
          <a:xfrm>
            <a:off x="5598836" y="2445665"/>
            <a:ext cx="510044" cy="4643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0</a:t>
            </a:r>
            <a:endParaRPr lang="en-IN" sz="2400" dirty="0">
              <a:latin typeface="Book Antiqua" panose="02040602050305030304" pitchFamily="18" charset="0"/>
            </a:endParaRPr>
          </a:p>
        </p:txBody>
      </p:sp>
      <p:sp>
        <p:nvSpPr>
          <p:cNvPr id="9" name="Rectangle 8">
            <a:extLst>
              <a:ext uri="{FF2B5EF4-FFF2-40B4-BE49-F238E27FC236}">
                <a16:creationId xmlns:a16="http://schemas.microsoft.com/office/drawing/2014/main" id="{6CBBC94D-39A5-7E3F-21F9-818EE76DF8EF}"/>
              </a:ext>
            </a:extLst>
          </p:cNvPr>
          <p:cNvSpPr/>
          <p:nvPr/>
        </p:nvSpPr>
        <p:spPr>
          <a:xfrm>
            <a:off x="5597955" y="2911062"/>
            <a:ext cx="85066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0" name="Rectangle 9">
            <a:extLst>
              <a:ext uri="{FF2B5EF4-FFF2-40B4-BE49-F238E27FC236}">
                <a16:creationId xmlns:a16="http://schemas.microsoft.com/office/drawing/2014/main" id="{A61620EB-0EBD-A9CE-633F-77119DAB7BD7}"/>
              </a:ext>
            </a:extLst>
          </p:cNvPr>
          <p:cNvSpPr/>
          <p:nvPr/>
        </p:nvSpPr>
        <p:spPr>
          <a:xfrm>
            <a:off x="6430720" y="2916235"/>
            <a:ext cx="796138" cy="39955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1" name="Rectangle 10">
            <a:extLst>
              <a:ext uri="{FF2B5EF4-FFF2-40B4-BE49-F238E27FC236}">
                <a16:creationId xmlns:a16="http://schemas.microsoft.com/office/drawing/2014/main" id="{15DDF301-9390-4289-7F6C-2D1B43732580}"/>
              </a:ext>
            </a:extLst>
          </p:cNvPr>
          <p:cNvSpPr/>
          <p:nvPr/>
        </p:nvSpPr>
        <p:spPr>
          <a:xfrm>
            <a:off x="6108880" y="2449848"/>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12" name="Rectangle 11">
            <a:extLst>
              <a:ext uri="{FF2B5EF4-FFF2-40B4-BE49-F238E27FC236}">
                <a16:creationId xmlns:a16="http://schemas.microsoft.com/office/drawing/2014/main" id="{4207D4A4-9222-D732-F78F-1CB281AB3623}"/>
              </a:ext>
            </a:extLst>
          </p:cNvPr>
          <p:cNvSpPr/>
          <p:nvPr/>
        </p:nvSpPr>
        <p:spPr>
          <a:xfrm>
            <a:off x="6596047" y="2453678"/>
            <a:ext cx="622384" cy="48036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13" name="Rectangle 12">
            <a:extLst>
              <a:ext uri="{FF2B5EF4-FFF2-40B4-BE49-F238E27FC236}">
                <a16:creationId xmlns:a16="http://schemas.microsoft.com/office/drawing/2014/main" id="{07971507-43A4-D39A-1D69-C66D0B9182A5}"/>
              </a:ext>
            </a:extLst>
          </p:cNvPr>
          <p:cNvSpPr/>
          <p:nvPr/>
        </p:nvSpPr>
        <p:spPr>
          <a:xfrm>
            <a:off x="4047166" y="2630813"/>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14" name="Rectangle 13">
            <a:extLst>
              <a:ext uri="{FF2B5EF4-FFF2-40B4-BE49-F238E27FC236}">
                <a16:creationId xmlns:a16="http://schemas.microsoft.com/office/drawing/2014/main" id="{14D1C405-4A1B-51B9-7FE7-C0DC32A69E37}"/>
              </a:ext>
            </a:extLst>
          </p:cNvPr>
          <p:cNvSpPr/>
          <p:nvPr/>
        </p:nvSpPr>
        <p:spPr>
          <a:xfrm>
            <a:off x="4038600" y="2901529"/>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5" name="Rectangle 14">
            <a:extLst>
              <a:ext uri="{FF2B5EF4-FFF2-40B4-BE49-F238E27FC236}">
                <a16:creationId xmlns:a16="http://schemas.microsoft.com/office/drawing/2014/main" id="{CCF5CC92-33A9-49FB-DE11-95501B08B28D}"/>
              </a:ext>
            </a:extLst>
          </p:cNvPr>
          <p:cNvSpPr/>
          <p:nvPr/>
        </p:nvSpPr>
        <p:spPr>
          <a:xfrm>
            <a:off x="4513445" y="2905361"/>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6" name="TextBox 15">
            <a:extLst>
              <a:ext uri="{FF2B5EF4-FFF2-40B4-BE49-F238E27FC236}">
                <a16:creationId xmlns:a16="http://schemas.microsoft.com/office/drawing/2014/main" id="{92F53A22-951D-2150-05A1-5038DFBB6682}"/>
              </a:ext>
            </a:extLst>
          </p:cNvPr>
          <p:cNvSpPr txBox="1"/>
          <p:nvPr/>
        </p:nvSpPr>
        <p:spPr>
          <a:xfrm>
            <a:off x="4166704" y="2273903"/>
            <a:ext cx="526106" cy="400110"/>
          </a:xfrm>
          <a:prstGeom prst="rect">
            <a:avLst/>
          </a:prstGeom>
          <a:noFill/>
        </p:spPr>
        <p:txBody>
          <a:bodyPr wrap="square" rtlCol="0">
            <a:spAutoFit/>
          </a:bodyPr>
          <a:lstStyle/>
          <a:p>
            <a:r>
              <a:rPr lang="en-US" sz="2000" b="1" dirty="0">
                <a:latin typeface="Book Antiqua" panose="02040602050305030304" pitchFamily="18" charset="0"/>
              </a:rPr>
              <a:t>H0</a:t>
            </a:r>
            <a:endParaRPr lang="en-IN" sz="2000" b="1" dirty="0">
              <a:latin typeface="Book Antiqua" panose="02040602050305030304" pitchFamily="18" charset="0"/>
            </a:endParaRPr>
          </a:p>
        </p:txBody>
      </p:sp>
      <p:cxnSp>
        <p:nvCxnSpPr>
          <p:cNvPr id="17" name="Straight Arrow Connector 16">
            <a:extLst>
              <a:ext uri="{FF2B5EF4-FFF2-40B4-BE49-F238E27FC236}">
                <a16:creationId xmlns:a16="http://schemas.microsoft.com/office/drawing/2014/main" id="{13DD8F10-7072-C6D1-E0F6-F823D5DAA6E9}"/>
              </a:ext>
            </a:extLst>
          </p:cNvPr>
          <p:cNvCxnSpPr>
            <a:cxnSpLocks/>
          </p:cNvCxnSpPr>
          <p:nvPr/>
        </p:nvCxnSpPr>
        <p:spPr>
          <a:xfrm flipV="1">
            <a:off x="4734257" y="3023732"/>
            <a:ext cx="1046962" cy="172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 name="Rectangle 17">
            <a:extLst>
              <a:ext uri="{FF2B5EF4-FFF2-40B4-BE49-F238E27FC236}">
                <a16:creationId xmlns:a16="http://schemas.microsoft.com/office/drawing/2014/main" id="{1DCC9937-2D95-E63C-4043-E13764B4EE99}"/>
              </a:ext>
            </a:extLst>
          </p:cNvPr>
          <p:cNvSpPr/>
          <p:nvPr/>
        </p:nvSpPr>
        <p:spPr>
          <a:xfrm>
            <a:off x="7747618" y="2448369"/>
            <a:ext cx="510044" cy="48567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0</a:t>
            </a:r>
            <a:endParaRPr lang="en-IN" sz="2400" dirty="0">
              <a:latin typeface="Book Antiqua" panose="02040602050305030304" pitchFamily="18" charset="0"/>
            </a:endParaRPr>
          </a:p>
        </p:txBody>
      </p:sp>
      <p:sp>
        <p:nvSpPr>
          <p:cNvPr id="19" name="Rectangle 18">
            <a:extLst>
              <a:ext uri="{FF2B5EF4-FFF2-40B4-BE49-F238E27FC236}">
                <a16:creationId xmlns:a16="http://schemas.microsoft.com/office/drawing/2014/main" id="{5EBF453C-2114-AC33-4F9C-59F858908424}"/>
              </a:ext>
            </a:extLst>
          </p:cNvPr>
          <p:cNvSpPr/>
          <p:nvPr/>
        </p:nvSpPr>
        <p:spPr>
          <a:xfrm>
            <a:off x="7747618" y="2925766"/>
            <a:ext cx="83494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0" name="Rectangle 19">
            <a:extLst>
              <a:ext uri="{FF2B5EF4-FFF2-40B4-BE49-F238E27FC236}">
                <a16:creationId xmlns:a16="http://schemas.microsoft.com/office/drawing/2014/main" id="{ACEE6240-3966-8E1E-1B8A-B40A8C359B13}"/>
              </a:ext>
            </a:extLst>
          </p:cNvPr>
          <p:cNvSpPr/>
          <p:nvPr/>
        </p:nvSpPr>
        <p:spPr>
          <a:xfrm>
            <a:off x="8582559" y="2902877"/>
            <a:ext cx="812271" cy="4219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1" name="Rectangle 20">
            <a:extLst>
              <a:ext uri="{FF2B5EF4-FFF2-40B4-BE49-F238E27FC236}">
                <a16:creationId xmlns:a16="http://schemas.microsoft.com/office/drawing/2014/main" id="{E6017552-E98A-CA83-980F-075118684350}"/>
              </a:ext>
            </a:extLst>
          </p:cNvPr>
          <p:cNvSpPr/>
          <p:nvPr/>
        </p:nvSpPr>
        <p:spPr>
          <a:xfrm>
            <a:off x="8257662" y="2452553"/>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22" name="Rectangle 21">
            <a:extLst>
              <a:ext uri="{FF2B5EF4-FFF2-40B4-BE49-F238E27FC236}">
                <a16:creationId xmlns:a16="http://schemas.microsoft.com/office/drawing/2014/main" id="{F0D3AA35-F5B3-D58D-FD77-4366DA07F22F}"/>
              </a:ext>
            </a:extLst>
          </p:cNvPr>
          <p:cNvSpPr/>
          <p:nvPr/>
        </p:nvSpPr>
        <p:spPr>
          <a:xfrm>
            <a:off x="8744829" y="2456384"/>
            <a:ext cx="622384" cy="44812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2</a:t>
            </a:r>
            <a:endParaRPr lang="en-IN" sz="2400" dirty="0">
              <a:latin typeface="Book Antiqua" panose="02040602050305030304" pitchFamily="18" charset="0"/>
            </a:endParaRPr>
          </a:p>
        </p:txBody>
      </p:sp>
      <p:cxnSp>
        <p:nvCxnSpPr>
          <p:cNvPr id="23" name="Straight Arrow Connector 22">
            <a:extLst>
              <a:ext uri="{FF2B5EF4-FFF2-40B4-BE49-F238E27FC236}">
                <a16:creationId xmlns:a16="http://schemas.microsoft.com/office/drawing/2014/main" id="{A4881B7E-DF05-0CD3-29EA-2B45E5B40BD1}"/>
              </a:ext>
            </a:extLst>
          </p:cNvPr>
          <p:cNvCxnSpPr>
            <a:cxnSpLocks/>
          </p:cNvCxnSpPr>
          <p:nvPr/>
        </p:nvCxnSpPr>
        <p:spPr>
          <a:xfrm flipV="1">
            <a:off x="6993330" y="3069666"/>
            <a:ext cx="1046962" cy="172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Rectangle 23">
            <a:extLst>
              <a:ext uri="{FF2B5EF4-FFF2-40B4-BE49-F238E27FC236}">
                <a16:creationId xmlns:a16="http://schemas.microsoft.com/office/drawing/2014/main" id="{FE1C30DD-261C-4073-A194-1964B9B6C2E6}"/>
              </a:ext>
            </a:extLst>
          </p:cNvPr>
          <p:cNvSpPr/>
          <p:nvPr/>
        </p:nvSpPr>
        <p:spPr>
          <a:xfrm>
            <a:off x="5692488" y="3866142"/>
            <a:ext cx="510044" cy="4643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25" name="Rectangle 24">
            <a:extLst>
              <a:ext uri="{FF2B5EF4-FFF2-40B4-BE49-F238E27FC236}">
                <a16:creationId xmlns:a16="http://schemas.microsoft.com/office/drawing/2014/main" id="{59FE1EAF-897A-6FF7-DD03-01A25FBB9F86}"/>
              </a:ext>
            </a:extLst>
          </p:cNvPr>
          <p:cNvSpPr/>
          <p:nvPr/>
        </p:nvSpPr>
        <p:spPr>
          <a:xfrm>
            <a:off x="5691607" y="4331539"/>
            <a:ext cx="85066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6" name="Rectangle 25">
            <a:extLst>
              <a:ext uri="{FF2B5EF4-FFF2-40B4-BE49-F238E27FC236}">
                <a16:creationId xmlns:a16="http://schemas.microsoft.com/office/drawing/2014/main" id="{D3C16EA4-A2D8-D9E9-294F-DCC851115987}"/>
              </a:ext>
            </a:extLst>
          </p:cNvPr>
          <p:cNvSpPr/>
          <p:nvPr/>
        </p:nvSpPr>
        <p:spPr>
          <a:xfrm>
            <a:off x="6524372" y="4336712"/>
            <a:ext cx="796138" cy="39955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7" name="Rectangle 26">
            <a:extLst>
              <a:ext uri="{FF2B5EF4-FFF2-40B4-BE49-F238E27FC236}">
                <a16:creationId xmlns:a16="http://schemas.microsoft.com/office/drawing/2014/main" id="{FB90E6D3-B6E3-38C7-B2A0-702799F89E6C}"/>
              </a:ext>
            </a:extLst>
          </p:cNvPr>
          <p:cNvSpPr/>
          <p:nvPr/>
        </p:nvSpPr>
        <p:spPr>
          <a:xfrm>
            <a:off x="6202532" y="3870325"/>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0</a:t>
            </a:r>
            <a:endParaRPr lang="en-IN" sz="2400" dirty="0">
              <a:latin typeface="Book Antiqua" panose="02040602050305030304" pitchFamily="18" charset="0"/>
            </a:endParaRPr>
          </a:p>
        </p:txBody>
      </p:sp>
      <p:sp>
        <p:nvSpPr>
          <p:cNvPr id="28" name="Rectangle 27">
            <a:extLst>
              <a:ext uri="{FF2B5EF4-FFF2-40B4-BE49-F238E27FC236}">
                <a16:creationId xmlns:a16="http://schemas.microsoft.com/office/drawing/2014/main" id="{295A1856-B3A8-37BC-BA2D-7883654F483B}"/>
              </a:ext>
            </a:extLst>
          </p:cNvPr>
          <p:cNvSpPr/>
          <p:nvPr/>
        </p:nvSpPr>
        <p:spPr>
          <a:xfrm>
            <a:off x="6689699" y="3874156"/>
            <a:ext cx="622384" cy="45628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3</a:t>
            </a:r>
            <a:endParaRPr lang="en-IN" sz="2400" dirty="0">
              <a:latin typeface="Book Antiqua" panose="02040602050305030304" pitchFamily="18" charset="0"/>
            </a:endParaRPr>
          </a:p>
        </p:txBody>
      </p:sp>
      <p:sp>
        <p:nvSpPr>
          <p:cNvPr id="29" name="Rectangle 28">
            <a:extLst>
              <a:ext uri="{FF2B5EF4-FFF2-40B4-BE49-F238E27FC236}">
                <a16:creationId xmlns:a16="http://schemas.microsoft.com/office/drawing/2014/main" id="{60959BBF-6340-CE0E-B7C9-9571EF8DECF6}"/>
              </a:ext>
            </a:extLst>
          </p:cNvPr>
          <p:cNvSpPr/>
          <p:nvPr/>
        </p:nvSpPr>
        <p:spPr>
          <a:xfrm>
            <a:off x="4140818" y="4051290"/>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30" name="Rectangle 29">
            <a:extLst>
              <a:ext uri="{FF2B5EF4-FFF2-40B4-BE49-F238E27FC236}">
                <a16:creationId xmlns:a16="http://schemas.microsoft.com/office/drawing/2014/main" id="{5A4826E3-CFDA-3E1D-71E0-49755758372B}"/>
              </a:ext>
            </a:extLst>
          </p:cNvPr>
          <p:cNvSpPr/>
          <p:nvPr/>
        </p:nvSpPr>
        <p:spPr>
          <a:xfrm>
            <a:off x="4132252" y="4322006"/>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31" name="Rectangle 30">
            <a:extLst>
              <a:ext uri="{FF2B5EF4-FFF2-40B4-BE49-F238E27FC236}">
                <a16:creationId xmlns:a16="http://schemas.microsoft.com/office/drawing/2014/main" id="{176BAFE1-4CCB-C70D-BD0F-9C03C4402724}"/>
              </a:ext>
            </a:extLst>
          </p:cNvPr>
          <p:cNvSpPr/>
          <p:nvPr/>
        </p:nvSpPr>
        <p:spPr>
          <a:xfrm>
            <a:off x="4607097" y="4325838"/>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32" name="TextBox 31">
            <a:extLst>
              <a:ext uri="{FF2B5EF4-FFF2-40B4-BE49-F238E27FC236}">
                <a16:creationId xmlns:a16="http://schemas.microsoft.com/office/drawing/2014/main" id="{F3CFA360-1DD4-DF35-6F0F-B606D03599DB}"/>
              </a:ext>
            </a:extLst>
          </p:cNvPr>
          <p:cNvSpPr txBox="1"/>
          <p:nvPr/>
        </p:nvSpPr>
        <p:spPr>
          <a:xfrm>
            <a:off x="4260356" y="3694380"/>
            <a:ext cx="526106" cy="400110"/>
          </a:xfrm>
          <a:prstGeom prst="rect">
            <a:avLst/>
          </a:prstGeom>
          <a:noFill/>
        </p:spPr>
        <p:txBody>
          <a:bodyPr wrap="square" rtlCol="0">
            <a:spAutoFit/>
          </a:bodyPr>
          <a:lstStyle/>
          <a:p>
            <a:r>
              <a:rPr lang="en-US" sz="2000" b="1" dirty="0">
                <a:latin typeface="Book Antiqua" panose="02040602050305030304" pitchFamily="18" charset="0"/>
              </a:rPr>
              <a:t>H1</a:t>
            </a:r>
            <a:endParaRPr lang="en-IN" sz="2000" b="1" dirty="0">
              <a:latin typeface="Book Antiqua" panose="02040602050305030304" pitchFamily="18" charset="0"/>
            </a:endParaRPr>
          </a:p>
        </p:txBody>
      </p:sp>
      <p:cxnSp>
        <p:nvCxnSpPr>
          <p:cNvPr id="33" name="Straight Arrow Connector 32">
            <a:extLst>
              <a:ext uri="{FF2B5EF4-FFF2-40B4-BE49-F238E27FC236}">
                <a16:creationId xmlns:a16="http://schemas.microsoft.com/office/drawing/2014/main" id="{7FA069D8-E1F3-3733-7F42-00C584879E35}"/>
              </a:ext>
            </a:extLst>
          </p:cNvPr>
          <p:cNvCxnSpPr>
            <a:cxnSpLocks/>
          </p:cNvCxnSpPr>
          <p:nvPr/>
        </p:nvCxnSpPr>
        <p:spPr>
          <a:xfrm flipV="1">
            <a:off x="4812967" y="4554295"/>
            <a:ext cx="1046962" cy="172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0" name="Rectangle 39">
            <a:extLst>
              <a:ext uri="{FF2B5EF4-FFF2-40B4-BE49-F238E27FC236}">
                <a16:creationId xmlns:a16="http://schemas.microsoft.com/office/drawing/2014/main" id="{E7E65EE0-1AA3-C0A0-A43D-718E90DB1078}"/>
              </a:ext>
            </a:extLst>
          </p:cNvPr>
          <p:cNvSpPr/>
          <p:nvPr/>
        </p:nvSpPr>
        <p:spPr>
          <a:xfrm>
            <a:off x="4129020" y="5205677"/>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41" name="Rectangle 40">
            <a:extLst>
              <a:ext uri="{FF2B5EF4-FFF2-40B4-BE49-F238E27FC236}">
                <a16:creationId xmlns:a16="http://schemas.microsoft.com/office/drawing/2014/main" id="{1C9019F3-487B-BE9C-58FF-F5D8B1D85C14}"/>
              </a:ext>
            </a:extLst>
          </p:cNvPr>
          <p:cNvSpPr/>
          <p:nvPr/>
        </p:nvSpPr>
        <p:spPr>
          <a:xfrm>
            <a:off x="4120454" y="5476393"/>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42" name="Rectangle 41">
            <a:extLst>
              <a:ext uri="{FF2B5EF4-FFF2-40B4-BE49-F238E27FC236}">
                <a16:creationId xmlns:a16="http://schemas.microsoft.com/office/drawing/2014/main" id="{08FAA557-7AD7-BED7-4A11-94CE8F3A66DA}"/>
              </a:ext>
            </a:extLst>
          </p:cNvPr>
          <p:cNvSpPr/>
          <p:nvPr/>
        </p:nvSpPr>
        <p:spPr>
          <a:xfrm>
            <a:off x="4595299" y="5480225"/>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43" name="TextBox 42">
            <a:extLst>
              <a:ext uri="{FF2B5EF4-FFF2-40B4-BE49-F238E27FC236}">
                <a16:creationId xmlns:a16="http://schemas.microsoft.com/office/drawing/2014/main" id="{34798036-7C84-CA64-461D-12370F12238A}"/>
              </a:ext>
            </a:extLst>
          </p:cNvPr>
          <p:cNvSpPr txBox="1"/>
          <p:nvPr/>
        </p:nvSpPr>
        <p:spPr>
          <a:xfrm>
            <a:off x="4248558" y="4848767"/>
            <a:ext cx="526106" cy="400110"/>
          </a:xfrm>
          <a:prstGeom prst="rect">
            <a:avLst/>
          </a:prstGeom>
          <a:noFill/>
        </p:spPr>
        <p:txBody>
          <a:bodyPr wrap="square" rtlCol="0">
            <a:spAutoFit/>
          </a:bodyPr>
          <a:lstStyle/>
          <a:p>
            <a:r>
              <a:rPr lang="en-US" sz="2000" b="1" dirty="0">
                <a:latin typeface="Book Antiqua" panose="02040602050305030304" pitchFamily="18" charset="0"/>
              </a:rPr>
              <a:t>H2</a:t>
            </a:r>
            <a:endParaRPr lang="en-IN" sz="2000" b="1" dirty="0">
              <a:latin typeface="Book Antiqua" panose="02040602050305030304" pitchFamily="18" charset="0"/>
            </a:endParaRPr>
          </a:p>
        </p:txBody>
      </p:sp>
      <p:cxnSp>
        <p:nvCxnSpPr>
          <p:cNvPr id="44" name="Straight Connector 43">
            <a:extLst>
              <a:ext uri="{FF2B5EF4-FFF2-40B4-BE49-F238E27FC236}">
                <a16:creationId xmlns:a16="http://schemas.microsoft.com/office/drawing/2014/main" id="{DDB2B633-32B9-5E9F-54F0-BECD8AF344B1}"/>
              </a:ext>
            </a:extLst>
          </p:cNvPr>
          <p:cNvCxnSpPr/>
          <p:nvPr/>
        </p:nvCxnSpPr>
        <p:spPr>
          <a:xfrm>
            <a:off x="8988694" y="3133555"/>
            <a:ext cx="0" cy="375787"/>
          </a:xfrm>
          <a:prstGeom prst="line">
            <a:avLst/>
          </a:prstGeom>
        </p:spPr>
        <p:style>
          <a:lnRef idx="3">
            <a:schemeClr val="dk1"/>
          </a:lnRef>
          <a:fillRef idx="0">
            <a:schemeClr val="dk1"/>
          </a:fillRef>
          <a:effectRef idx="2">
            <a:schemeClr val="dk1"/>
          </a:effectRef>
          <a:fontRef idx="minor">
            <a:schemeClr val="tx1"/>
          </a:fontRef>
        </p:style>
      </p:cxnSp>
      <p:cxnSp>
        <p:nvCxnSpPr>
          <p:cNvPr id="45" name="Straight Connector 44">
            <a:extLst>
              <a:ext uri="{FF2B5EF4-FFF2-40B4-BE49-F238E27FC236}">
                <a16:creationId xmlns:a16="http://schemas.microsoft.com/office/drawing/2014/main" id="{D408B113-AFF8-7CD5-A379-5C13013ADD09}"/>
              </a:ext>
            </a:extLst>
          </p:cNvPr>
          <p:cNvCxnSpPr/>
          <p:nvPr/>
        </p:nvCxnSpPr>
        <p:spPr>
          <a:xfrm flipH="1">
            <a:off x="4716415" y="3480319"/>
            <a:ext cx="4272279" cy="0"/>
          </a:xfrm>
          <a:prstGeom prst="line">
            <a:avLst/>
          </a:prstGeom>
        </p:spPr>
        <p:style>
          <a:lnRef idx="3">
            <a:schemeClr val="dk1"/>
          </a:lnRef>
          <a:fillRef idx="0">
            <a:schemeClr val="dk1"/>
          </a:fillRef>
          <a:effectRef idx="2">
            <a:schemeClr val="dk1"/>
          </a:effectRef>
          <a:fontRef idx="minor">
            <a:schemeClr val="tx1"/>
          </a:fontRef>
        </p:style>
      </p:cxnSp>
      <p:cxnSp>
        <p:nvCxnSpPr>
          <p:cNvPr id="46" name="Straight Arrow Connector 45">
            <a:extLst>
              <a:ext uri="{FF2B5EF4-FFF2-40B4-BE49-F238E27FC236}">
                <a16:creationId xmlns:a16="http://schemas.microsoft.com/office/drawing/2014/main" id="{6193D318-435A-EB7B-4345-985ED835DFDE}"/>
              </a:ext>
            </a:extLst>
          </p:cNvPr>
          <p:cNvCxnSpPr>
            <a:cxnSpLocks/>
          </p:cNvCxnSpPr>
          <p:nvPr/>
        </p:nvCxnSpPr>
        <p:spPr>
          <a:xfrm flipV="1">
            <a:off x="4742920" y="3074217"/>
            <a:ext cx="0" cy="43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8" name="Straight Connector 47">
            <a:extLst>
              <a:ext uri="{FF2B5EF4-FFF2-40B4-BE49-F238E27FC236}">
                <a16:creationId xmlns:a16="http://schemas.microsoft.com/office/drawing/2014/main" id="{D1F8A088-93E2-A2E7-CFD7-037959D8F94D}"/>
              </a:ext>
            </a:extLst>
          </p:cNvPr>
          <p:cNvCxnSpPr>
            <a:cxnSpLocks/>
          </p:cNvCxnSpPr>
          <p:nvPr/>
        </p:nvCxnSpPr>
        <p:spPr>
          <a:xfrm flipH="1">
            <a:off x="4716415" y="4848767"/>
            <a:ext cx="2284476" cy="0"/>
          </a:xfrm>
          <a:prstGeom prst="line">
            <a:avLst/>
          </a:prstGeom>
        </p:spPr>
        <p:style>
          <a:lnRef idx="3">
            <a:schemeClr val="dk1"/>
          </a:lnRef>
          <a:fillRef idx="0">
            <a:schemeClr val="dk1"/>
          </a:fillRef>
          <a:effectRef idx="2">
            <a:schemeClr val="dk1"/>
          </a:effectRef>
          <a:fontRef idx="minor">
            <a:schemeClr val="tx1"/>
          </a:fontRef>
        </p:style>
      </p:cxnSp>
      <p:cxnSp>
        <p:nvCxnSpPr>
          <p:cNvPr id="49" name="Straight Arrow Connector 48">
            <a:extLst>
              <a:ext uri="{FF2B5EF4-FFF2-40B4-BE49-F238E27FC236}">
                <a16:creationId xmlns:a16="http://schemas.microsoft.com/office/drawing/2014/main" id="{1C2FF1B9-69B1-A689-F85D-373E4ECD9F46}"/>
              </a:ext>
            </a:extLst>
          </p:cNvPr>
          <p:cNvCxnSpPr>
            <a:cxnSpLocks/>
          </p:cNvCxnSpPr>
          <p:nvPr/>
        </p:nvCxnSpPr>
        <p:spPr>
          <a:xfrm flipV="1">
            <a:off x="4742920" y="4442665"/>
            <a:ext cx="0" cy="43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0" name="Straight Connector 49">
            <a:extLst>
              <a:ext uri="{FF2B5EF4-FFF2-40B4-BE49-F238E27FC236}">
                <a16:creationId xmlns:a16="http://schemas.microsoft.com/office/drawing/2014/main" id="{FADFA915-75D0-7F20-571E-AF1F2EBE582D}"/>
              </a:ext>
            </a:extLst>
          </p:cNvPr>
          <p:cNvCxnSpPr>
            <a:cxnSpLocks/>
          </p:cNvCxnSpPr>
          <p:nvPr/>
        </p:nvCxnSpPr>
        <p:spPr>
          <a:xfrm flipH="1">
            <a:off x="4818086" y="5739583"/>
            <a:ext cx="2234" cy="232009"/>
          </a:xfrm>
          <a:prstGeom prst="line">
            <a:avLst/>
          </a:prstGeom>
        </p:spPr>
        <p:style>
          <a:lnRef idx="3">
            <a:schemeClr val="dk1"/>
          </a:lnRef>
          <a:fillRef idx="0">
            <a:schemeClr val="dk1"/>
          </a:fillRef>
          <a:effectRef idx="2">
            <a:schemeClr val="dk1"/>
          </a:effectRef>
          <a:fontRef idx="minor">
            <a:schemeClr val="tx1"/>
          </a:fontRef>
        </p:style>
      </p:cxnSp>
      <p:cxnSp>
        <p:nvCxnSpPr>
          <p:cNvPr id="51" name="Straight Connector 50">
            <a:extLst>
              <a:ext uri="{FF2B5EF4-FFF2-40B4-BE49-F238E27FC236}">
                <a16:creationId xmlns:a16="http://schemas.microsoft.com/office/drawing/2014/main" id="{BFCFD1A5-FD9E-B807-03F5-CEB49EA4087A}"/>
              </a:ext>
            </a:extLst>
          </p:cNvPr>
          <p:cNvCxnSpPr/>
          <p:nvPr/>
        </p:nvCxnSpPr>
        <p:spPr>
          <a:xfrm flipH="1">
            <a:off x="4275357" y="5971592"/>
            <a:ext cx="544963" cy="0"/>
          </a:xfrm>
          <a:prstGeom prst="line">
            <a:avLst/>
          </a:prstGeom>
        </p:spPr>
        <p:style>
          <a:lnRef idx="3">
            <a:schemeClr val="dk1"/>
          </a:lnRef>
          <a:fillRef idx="0">
            <a:schemeClr val="dk1"/>
          </a:fillRef>
          <a:effectRef idx="2">
            <a:schemeClr val="dk1"/>
          </a:effectRef>
          <a:fontRef idx="minor">
            <a:schemeClr val="tx1"/>
          </a:fontRef>
        </p:style>
      </p:cxnSp>
      <p:cxnSp>
        <p:nvCxnSpPr>
          <p:cNvPr id="52" name="Straight Arrow Connector 51">
            <a:extLst>
              <a:ext uri="{FF2B5EF4-FFF2-40B4-BE49-F238E27FC236}">
                <a16:creationId xmlns:a16="http://schemas.microsoft.com/office/drawing/2014/main" id="{3CF6E827-FD0D-60BC-BFAE-1658B87FE551}"/>
              </a:ext>
            </a:extLst>
          </p:cNvPr>
          <p:cNvCxnSpPr>
            <a:cxnSpLocks/>
          </p:cNvCxnSpPr>
          <p:nvPr/>
        </p:nvCxnSpPr>
        <p:spPr>
          <a:xfrm flipV="1">
            <a:off x="4281607" y="5687766"/>
            <a:ext cx="17355" cy="2838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3" name="TextBox 52">
            <a:extLst>
              <a:ext uri="{FF2B5EF4-FFF2-40B4-BE49-F238E27FC236}">
                <a16:creationId xmlns:a16="http://schemas.microsoft.com/office/drawing/2014/main" id="{AA3BE10D-5E57-0AAA-459D-802841D530C7}"/>
              </a:ext>
            </a:extLst>
          </p:cNvPr>
          <p:cNvSpPr txBox="1"/>
          <p:nvPr/>
        </p:nvSpPr>
        <p:spPr>
          <a:xfrm>
            <a:off x="3743778" y="1698055"/>
            <a:ext cx="5985934" cy="523220"/>
          </a:xfrm>
          <a:prstGeom prst="rect">
            <a:avLst/>
          </a:prstGeom>
          <a:noFill/>
        </p:spPr>
        <p:txBody>
          <a:bodyPr wrap="none" rtlCol="0">
            <a:spAutoFit/>
          </a:bodyPr>
          <a:lstStyle/>
          <a:p>
            <a:r>
              <a:rPr lang="en-US" sz="2800" b="1" i="1" dirty="0">
                <a:solidFill>
                  <a:srgbClr val="FF0000"/>
                </a:solidFill>
                <a:latin typeface="Book Antiqua" panose="02040602050305030304" pitchFamily="18" charset="0"/>
              </a:rPr>
              <a:t>Construction of linked list for rows</a:t>
            </a:r>
            <a:endParaRPr lang="en-IN" sz="2800" b="1" i="1" dirty="0">
              <a:solidFill>
                <a:srgbClr val="FF0000"/>
              </a:solidFill>
              <a:latin typeface="Book Antiqua" panose="02040602050305030304" pitchFamily="18" charset="0"/>
            </a:endParaRPr>
          </a:p>
        </p:txBody>
      </p:sp>
      <p:cxnSp>
        <p:nvCxnSpPr>
          <p:cNvPr id="54" name="Straight Connector 53">
            <a:extLst>
              <a:ext uri="{FF2B5EF4-FFF2-40B4-BE49-F238E27FC236}">
                <a16:creationId xmlns:a16="http://schemas.microsoft.com/office/drawing/2014/main" id="{0F9B03DE-845C-ABAF-D290-F9390C3F7F28}"/>
              </a:ext>
            </a:extLst>
          </p:cNvPr>
          <p:cNvCxnSpPr/>
          <p:nvPr/>
        </p:nvCxnSpPr>
        <p:spPr>
          <a:xfrm>
            <a:off x="6993330" y="4531044"/>
            <a:ext cx="0" cy="375787"/>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6611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500"/>
                                        <p:tgtEl>
                                          <p:spTgt spid="11"/>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randombar(horizontal)">
                                      <p:cBhvr>
                                        <p:cTn id="22" dur="500"/>
                                        <p:tgtEl>
                                          <p:spTgt spid="13"/>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randombar(horizontal)">
                                      <p:cBhvr>
                                        <p:cTn id="25" dur="500"/>
                                        <p:tgtEl>
                                          <p:spTgt spid="14"/>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randombar(horizontal)">
                                      <p:cBhvr>
                                        <p:cTn id="28" dur="500"/>
                                        <p:tgtEl>
                                          <p:spTgt spid="15"/>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randombar(horizontal)">
                                      <p:cBhvr>
                                        <p:cTn id="31" dur="500"/>
                                        <p:tgtEl>
                                          <p:spTgt spid="16"/>
                                        </p:tgtEl>
                                      </p:cBhvr>
                                    </p:animEffect>
                                  </p:childTnLst>
                                </p:cTn>
                              </p:par>
                              <p:par>
                                <p:cTn id="32" presetID="14" presetClass="entr" presetSubtype="10"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randombar(horizontal)">
                                      <p:cBhvr>
                                        <p:cTn id="34" dur="500"/>
                                        <p:tgtEl>
                                          <p:spTgt spid="17"/>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randombar(horizontal)">
                                      <p:cBhvr>
                                        <p:cTn id="37" dur="500"/>
                                        <p:tgtEl>
                                          <p:spTgt spid="18"/>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randombar(horizontal)">
                                      <p:cBhvr>
                                        <p:cTn id="40" dur="500"/>
                                        <p:tgtEl>
                                          <p:spTgt spid="19"/>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randombar(horizontal)">
                                      <p:cBhvr>
                                        <p:cTn id="43" dur="500"/>
                                        <p:tgtEl>
                                          <p:spTgt spid="20"/>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randombar(horizontal)">
                                      <p:cBhvr>
                                        <p:cTn id="46" dur="500"/>
                                        <p:tgtEl>
                                          <p:spTgt spid="21"/>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randombar(horizontal)">
                                      <p:cBhvr>
                                        <p:cTn id="49" dur="500"/>
                                        <p:tgtEl>
                                          <p:spTgt spid="22"/>
                                        </p:tgtEl>
                                      </p:cBhvr>
                                    </p:animEffect>
                                  </p:childTnLst>
                                </p:cTn>
                              </p:par>
                              <p:par>
                                <p:cTn id="50" presetID="14" presetClass="entr" presetSubtype="10" fill="hold"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randombar(horizontal)">
                                      <p:cBhvr>
                                        <p:cTn id="52" dur="500"/>
                                        <p:tgtEl>
                                          <p:spTgt spid="23"/>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randombar(horizontal)">
                                      <p:cBhvr>
                                        <p:cTn id="55" dur="500"/>
                                        <p:tgtEl>
                                          <p:spTgt spid="24"/>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randombar(horizontal)">
                                      <p:cBhvr>
                                        <p:cTn id="58" dur="500"/>
                                        <p:tgtEl>
                                          <p:spTgt spid="25"/>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randombar(horizontal)">
                                      <p:cBhvr>
                                        <p:cTn id="61" dur="500"/>
                                        <p:tgtEl>
                                          <p:spTgt spid="26"/>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randombar(horizontal)">
                                      <p:cBhvr>
                                        <p:cTn id="64" dur="500"/>
                                        <p:tgtEl>
                                          <p:spTgt spid="27"/>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randombar(horizontal)">
                                      <p:cBhvr>
                                        <p:cTn id="67" dur="500"/>
                                        <p:tgtEl>
                                          <p:spTgt spid="28"/>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randombar(horizontal)">
                                      <p:cBhvr>
                                        <p:cTn id="70" dur="500"/>
                                        <p:tgtEl>
                                          <p:spTgt spid="29"/>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randombar(horizontal)">
                                      <p:cBhvr>
                                        <p:cTn id="73" dur="500"/>
                                        <p:tgtEl>
                                          <p:spTgt spid="30"/>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randombar(horizontal)">
                                      <p:cBhvr>
                                        <p:cTn id="76" dur="500"/>
                                        <p:tgtEl>
                                          <p:spTgt spid="31"/>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randombar(horizontal)">
                                      <p:cBhvr>
                                        <p:cTn id="79" dur="500"/>
                                        <p:tgtEl>
                                          <p:spTgt spid="32"/>
                                        </p:tgtEl>
                                      </p:cBhvr>
                                    </p:animEffect>
                                  </p:childTnLst>
                                </p:cTn>
                              </p:par>
                              <p:par>
                                <p:cTn id="80" presetID="14" presetClass="entr" presetSubtype="10" fill="hold" nodeType="with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randombar(horizontal)">
                                      <p:cBhvr>
                                        <p:cTn id="82" dur="500"/>
                                        <p:tgtEl>
                                          <p:spTgt spid="33"/>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randombar(horizontal)">
                                      <p:cBhvr>
                                        <p:cTn id="85" dur="500"/>
                                        <p:tgtEl>
                                          <p:spTgt spid="40"/>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randombar(horizontal)">
                                      <p:cBhvr>
                                        <p:cTn id="88" dur="500"/>
                                        <p:tgtEl>
                                          <p:spTgt spid="41"/>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randombar(horizontal)">
                                      <p:cBhvr>
                                        <p:cTn id="91" dur="500"/>
                                        <p:tgtEl>
                                          <p:spTgt spid="42"/>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43"/>
                                        </p:tgtEl>
                                        <p:attrNameLst>
                                          <p:attrName>style.visibility</p:attrName>
                                        </p:attrNameLst>
                                      </p:cBhvr>
                                      <p:to>
                                        <p:strVal val="visible"/>
                                      </p:to>
                                    </p:set>
                                    <p:animEffect transition="in" filter="randombar(horizontal)">
                                      <p:cBhvr>
                                        <p:cTn id="94" dur="500"/>
                                        <p:tgtEl>
                                          <p:spTgt spid="43"/>
                                        </p:tgtEl>
                                      </p:cBhvr>
                                    </p:animEffect>
                                  </p:childTnLst>
                                </p:cTn>
                              </p:par>
                              <p:par>
                                <p:cTn id="95" presetID="14" presetClass="entr" presetSubtype="10" fill="hold" nodeType="withEffect">
                                  <p:stCondLst>
                                    <p:cond delay="0"/>
                                  </p:stCondLst>
                                  <p:childTnLst>
                                    <p:set>
                                      <p:cBhvr>
                                        <p:cTn id="96" dur="1" fill="hold">
                                          <p:stCondLst>
                                            <p:cond delay="0"/>
                                          </p:stCondLst>
                                        </p:cTn>
                                        <p:tgtEl>
                                          <p:spTgt spid="44"/>
                                        </p:tgtEl>
                                        <p:attrNameLst>
                                          <p:attrName>style.visibility</p:attrName>
                                        </p:attrNameLst>
                                      </p:cBhvr>
                                      <p:to>
                                        <p:strVal val="visible"/>
                                      </p:to>
                                    </p:set>
                                    <p:animEffect transition="in" filter="randombar(horizontal)">
                                      <p:cBhvr>
                                        <p:cTn id="97" dur="500"/>
                                        <p:tgtEl>
                                          <p:spTgt spid="44"/>
                                        </p:tgtEl>
                                      </p:cBhvr>
                                    </p:animEffect>
                                  </p:childTnLst>
                                </p:cTn>
                              </p:par>
                              <p:par>
                                <p:cTn id="98" presetID="14" presetClass="entr" presetSubtype="10" fill="hold" nodeType="with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randombar(horizontal)">
                                      <p:cBhvr>
                                        <p:cTn id="100" dur="500"/>
                                        <p:tgtEl>
                                          <p:spTgt spid="45"/>
                                        </p:tgtEl>
                                      </p:cBhvr>
                                    </p:animEffect>
                                  </p:childTnLst>
                                </p:cTn>
                              </p:par>
                              <p:par>
                                <p:cTn id="101" presetID="14" presetClass="entr" presetSubtype="10" fill="hold" nodeType="with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randombar(horizontal)">
                                      <p:cBhvr>
                                        <p:cTn id="103" dur="500"/>
                                        <p:tgtEl>
                                          <p:spTgt spid="46"/>
                                        </p:tgtEl>
                                      </p:cBhvr>
                                    </p:animEffect>
                                  </p:childTnLst>
                                </p:cTn>
                              </p:par>
                              <p:par>
                                <p:cTn id="104" presetID="14" presetClass="entr" presetSubtype="10" fill="hold" nodeType="withEffect">
                                  <p:stCondLst>
                                    <p:cond delay="0"/>
                                  </p:stCondLst>
                                  <p:childTnLst>
                                    <p:set>
                                      <p:cBhvr>
                                        <p:cTn id="105" dur="1" fill="hold">
                                          <p:stCondLst>
                                            <p:cond delay="0"/>
                                          </p:stCondLst>
                                        </p:cTn>
                                        <p:tgtEl>
                                          <p:spTgt spid="48"/>
                                        </p:tgtEl>
                                        <p:attrNameLst>
                                          <p:attrName>style.visibility</p:attrName>
                                        </p:attrNameLst>
                                      </p:cBhvr>
                                      <p:to>
                                        <p:strVal val="visible"/>
                                      </p:to>
                                    </p:set>
                                    <p:animEffect transition="in" filter="randombar(horizontal)">
                                      <p:cBhvr>
                                        <p:cTn id="106" dur="500"/>
                                        <p:tgtEl>
                                          <p:spTgt spid="48"/>
                                        </p:tgtEl>
                                      </p:cBhvr>
                                    </p:animEffect>
                                  </p:childTnLst>
                                </p:cTn>
                              </p:par>
                              <p:par>
                                <p:cTn id="107" presetID="14" presetClass="entr" presetSubtype="10" fill="hold" nodeType="withEffect">
                                  <p:stCondLst>
                                    <p:cond delay="0"/>
                                  </p:stCondLst>
                                  <p:childTnLst>
                                    <p:set>
                                      <p:cBhvr>
                                        <p:cTn id="108" dur="1" fill="hold">
                                          <p:stCondLst>
                                            <p:cond delay="0"/>
                                          </p:stCondLst>
                                        </p:cTn>
                                        <p:tgtEl>
                                          <p:spTgt spid="49"/>
                                        </p:tgtEl>
                                        <p:attrNameLst>
                                          <p:attrName>style.visibility</p:attrName>
                                        </p:attrNameLst>
                                      </p:cBhvr>
                                      <p:to>
                                        <p:strVal val="visible"/>
                                      </p:to>
                                    </p:set>
                                    <p:animEffect transition="in" filter="randombar(horizontal)">
                                      <p:cBhvr>
                                        <p:cTn id="109" dur="500"/>
                                        <p:tgtEl>
                                          <p:spTgt spid="49"/>
                                        </p:tgtEl>
                                      </p:cBhvr>
                                    </p:animEffect>
                                  </p:childTnLst>
                                </p:cTn>
                              </p:par>
                              <p:par>
                                <p:cTn id="110" presetID="14" presetClass="entr" presetSubtype="10" fill="hold" nodeType="withEffect">
                                  <p:stCondLst>
                                    <p:cond delay="0"/>
                                  </p:stCondLst>
                                  <p:childTnLst>
                                    <p:set>
                                      <p:cBhvr>
                                        <p:cTn id="111" dur="1" fill="hold">
                                          <p:stCondLst>
                                            <p:cond delay="0"/>
                                          </p:stCondLst>
                                        </p:cTn>
                                        <p:tgtEl>
                                          <p:spTgt spid="50"/>
                                        </p:tgtEl>
                                        <p:attrNameLst>
                                          <p:attrName>style.visibility</p:attrName>
                                        </p:attrNameLst>
                                      </p:cBhvr>
                                      <p:to>
                                        <p:strVal val="visible"/>
                                      </p:to>
                                    </p:set>
                                    <p:animEffect transition="in" filter="randombar(horizontal)">
                                      <p:cBhvr>
                                        <p:cTn id="112" dur="500"/>
                                        <p:tgtEl>
                                          <p:spTgt spid="50"/>
                                        </p:tgtEl>
                                      </p:cBhvr>
                                    </p:animEffect>
                                  </p:childTnLst>
                                </p:cTn>
                              </p:par>
                              <p:par>
                                <p:cTn id="113" presetID="14" presetClass="entr" presetSubtype="10" fill="hold" nodeType="withEffect">
                                  <p:stCondLst>
                                    <p:cond delay="0"/>
                                  </p:stCondLst>
                                  <p:childTnLst>
                                    <p:set>
                                      <p:cBhvr>
                                        <p:cTn id="114" dur="1" fill="hold">
                                          <p:stCondLst>
                                            <p:cond delay="0"/>
                                          </p:stCondLst>
                                        </p:cTn>
                                        <p:tgtEl>
                                          <p:spTgt spid="51"/>
                                        </p:tgtEl>
                                        <p:attrNameLst>
                                          <p:attrName>style.visibility</p:attrName>
                                        </p:attrNameLst>
                                      </p:cBhvr>
                                      <p:to>
                                        <p:strVal val="visible"/>
                                      </p:to>
                                    </p:set>
                                    <p:animEffect transition="in" filter="randombar(horizontal)">
                                      <p:cBhvr>
                                        <p:cTn id="115" dur="500"/>
                                        <p:tgtEl>
                                          <p:spTgt spid="51"/>
                                        </p:tgtEl>
                                      </p:cBhvr>
                                    </p:animEffect>
                                  </p:childTnLst>
                                </p:cTn>
                              </p:par>
                              <p:par>
                                <p:cTn id="116" presetID="14" presetClass="entr" presetSubtype="10" fill="hold" nodeType="withEffect">
                                  <p:stCondLst>
                                    <p:cond delay="0"/>
                                  </p:stCondLst>
                                  <p:childTnLst>
                                    <p:set>
                                      <p:cBhvr>
                                        <p:cTn id="117" dur="1" fill="hold">
                                          <p:stCondLst>
                                            <p:cond delay="0"/>
                                          </p:stCondLst>
                                        </p:cTn>
                                        <p:tgtEl>
                                          <p:spTgt spid="52"/>
                                        </p:tgtEl>
                                        <p:attrNameLst>
                                          <p:attrName>style.visibility</p:attrName>
                                        </p:attrNameLst>
                                      </p:cBhvr>
                                      <p:to>
                                        <p:strVal val="visible"/>
                                      </p:to>
                                    </p:set>
                                    <p:animEffect transition="in" filter="randombar(horizontal)">
                                      <p:cBhvr>
                                        <p:cTn id="118" dur="500"/>
                                        <p:tgtEl>
                                          <p:spTgt spid="52"/>
                                        </p:tgtEl>
                                      </p:cBhvr>
                                    </p:animEffect>
                                  </p:childTnLst>
                                </p:cTn>
                              </p:par>
                              <p:par>
                                <p:cTn id="119" presetID="14" presetClass="entr" presetSubtype="10" fill="hold" grpId="0" nodeType="withEffect">
                                  <p:stCondLst>
                                    <p:cond delay="0"/>
                                  </p:stCondLst>
                                  <p:childTnLst>
                                    <p:set>
                                      <p:cBhvr>
                                        <p:cTn id="120" dur="1" fill="hold">
                                          <p:stCondLst>
                                            <p:cond delay="0"/>
                                          </p:stCondLst>
                                        </p:cTn>
                                        <p:tgtEl>
                                          <p:spTgt spid="53"/>
                                        </p:tgtEl>
                                        <p:attrNameLst>
                                          <p:attrName>style.visibility</p:attrName>
                                        </p:attrNameLst>
                                      </p:cBhvr>
                                      <p:to>
                                        <p:strVal val="visible"/>
                                      </p:to>
                                    </p:set>
                                    <p:animEffect transition="in" filter="randombar(horizontal)">
                                      <p:cBhvr>
                                        <p:cTn id="121" dur="500"/>
                                        <p:tgtEl>
                                          <p:spTgt spid="53"/>
                                        </p:tgtEl>
                                      </p:cBhvr>
                                    </p:animEffect>
                                  </p:childTnLst>
                                </p:cTn>
                              </p:par>
                              <p:par>
                                <p:cTn id="122" presetID="14" presetClass="entr" presetSubtype="10" fill="hold" nodeType="withEffect">
                                  <p:stCondLst>
                                    <p:cond delay="0"/>
                                  </p:stCondLst>
                                  <p:childTnLst>
                                    <p:set>
                                      <p:cBhvr>
                                        <p:cTn id="123" dur="1" fill="hold">
                                          <p:stCondLst>
                                            <p:cond delay="0"/>
                                          </p:stCondLst>
                                        </p:cTn>
                                        <p:tgtEl>
                                          <p:spTgt spid="54"/>
                                        </p:tgtEl>
                                        <p:attrNameLst>
                                          <p:attrName>style.visibility</p:attrName>
                                        </p:attrNameLst>
                                      </p:cBhvr>
                                      <p:to>
                                        <p:strVal val="visible"/>
                                      </p:to>
                                    </p:set>
                                    <p:animEffect transition="in" filter="randombar(horizontal)">
                                      <p:cBhvr>
                                        <p:cTn id="12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p:bldP spid="18" grpId="0" animBg="1"/>
      <p:bldP spid="19" grpId="0" animBg="1"/>
      <p:bldP spid="20" grpId="0" animBg="1"/>
      <p:bldP spid="21" grpId="0" animBg="1"/>
      <p:bldP spid="22" grpId="0" animBg="1"/>
      <p:bldP spid="24" grpId="0" animBg="1"/>
      <p:bldP spid="25" grpId="0" animBg="1"/>
      <p:bldP spid="26" grpId="0" animBg="1"/>
      <p:bldP spid="27" grpId="0" animBg="1"/>
      <p:bldP spid="28" grpId="0" animBg="1"/>
      <p:bldP spid="29" grpId="0" animBg="1"/>
      <p:bldP spid="30" grpId="0" animBg="1"/>
      <p:bldP spid="31" grpId="0" animBg="1"/>
      <p:bldP spid="32" grpId="0"/>
      <p:bldP spid="40" grpId="0" animBg="1"/>
      <p:bldP spid="41" grpId="0" animBg="1"/>
      <p:bldP spid="42" grpId="0" animBg="1"/>
      <p:bldP spid="43" grpId="0"/>
      <p:bldP spid="53"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566E046-8FF6-B0F3-5A4D-6B50A975B3B1}"/>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DBEB7010-8606-F946-D657-DB1F626BD262}"/>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77A5B64D-A089-D596-57D1-9EA1CA8B7C7C}"/>
              </a:ext>
            </a:extLst>
          </p:cNvPr>
          <p:cNvSpPr>
            <a:spLocks noGrp="1"/>
          </p:cNvSpPr>
          <p:nvPr>
            <p:ph type="sldNum" sz="quarter" idx="12"/>
          </p:nvPr>
        </p:nvSpPr>
        <p:spPr/>
        <p:txBody>
          <a:bodyPr/>
          <a:lstStyle/>
          <a:p>
            <a:fld id="{294A09A9-5501-47C1-A89A-A340965A2BE2}" type="slidenum">
              <a:rPr lang="en-US" smtClean="0"/>
              <a:pPr/>
              <a:t>73</a:t>
            </a:fld>
            <a:endParaRPr lang="en-US" dirty="0"/>
          </a:p>
        </p:txBody>
      </p:sp>
      <p:sp>
        <p:nvSpPr>
          <p:cNvPr id="6" name="Rectangle 5">
            <a:extLst>
              <a:ext uri="{FF2B5EF4-FFF2-40B4-BE49-F238E27FC236}">
                <a16:creationId xmlns:a16="http://schemas.microsoft.com/office/drawing/2014/main" id="{B05E0599-963B-AB71-73EB-98377D7EB5D3}"/>
              </a:ext>
            </a:extLst>
          </p:cNvPr>
          <p:cNvSpPr/>
          <p:nvPr/>
        </p:nvSpPr>
        <p:spPr>
          <a:xfrm>
            <a:off x="5264116" y="2205513"/>
            <a:ext cx="510044" cy="4643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0</a:t>
            </a:r>
            <a:endParaRPr lang="en-IN" sz="2400" dirty="0">
              <a:latin typeface="Book Antiqua" panose="02040602050305030304" pitchFamily="18" charset="0"/>
            </a:endParaRPr>
          </a:p>
        </p:txBody>
      </p:sp>
      <p:sp>
        <p:nvSpPr>
          <p:cNvPr id="7" name="Rectangle 6">
            <a:extLst>
              <a:ext uri="{FF2B5EF4-FFF2-40B4-BE49-F238E27FC236}">
                <a16:creationId xmlns:a16="http://schemas.microsoft.com/office/drawing/2014/main" id="{3A97C8A6-497D-FD68-BAAA-5484DAFAC1F8}"/>
              </a:ext>
            </a:extLst>
          </p:cNvPr>
          <p:cNvSpPr/>
          <p:nvPr/>
        </p:nvSpPr>
        <p:spPr>
          <a:xfrm>
            <a:off x="5263235" y="2670910"/>
            <a:ext cx="85066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8" name="Rectangle 7">
            <a:extLst>
              <a:ext uri="{FF2B5EF4-FFF2-40B4-BE49-F238E27FC236}">
                <a16:creationId xmlns:a16="http://schemas.microsoft.com/office/drawing/2014/main" id="{73D871A6-4670-E44C-A21D-E1E02A64FD58}"/>
              </a:ext>
            </a:extLst>
          </p:cNvPr>
          <p:cNvSpPr/>
          <p:nvPr/>
        </p:nvSpPr>
        <p:spPr>
          <a:xfrm>
            <a:off x="6096000" y="2676083"/>
            <a:ext cx="796138" cy="39955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9" name="Rectangle 8">
            <a:extLst>
              <a:ext uri="{FF2B5EF4-FFF2-40B4-BE49-F238E27FC236}">
                <a16:creationId xmlns:a16="http://schemas.microsoft.com/office/drawing/2014/main" id="{0858059E-2C27-1D29-08AA-171A8A82E92A}"/>
              </a:ext>
            </a:extLst>
          </p:cNvPr>
          <p:cNvSpPr/>
          <p:nvPr/>
        </p:nvSpPr>
        <p:spPr>
          <a:xfrm>
            <a:off x="5774160" y="2209696"/>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10" name="Rectangle 9">
            <a:extLst>
              <a:ext uri="{FF2B5EF4-FFF2-40B4-BE49-F238E27FC236}">
                <a16:creationId xmlns:a16="http://schemas.microsoft.com/office/drawing/2014/main" id="{C1AA9B5D-E983-4F16-C1D4-6D3232F0FB70}"/>
              </a:ext>
            </a:extLst>
          </p:cNvPr>
          <p:cNvSpPr/>
          <p:nvPr/>
        </p:nvSpPr>
        <p:spPr>
          <a:xfrm>
            <a:off x="6261327" y="2213526"/>
            <a:ext cx="622384" cy="48036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11" name="Rectangle 10">
            <a:extLst>
              <a:ext uri="{FF2B5EF4-FFF2-40B4-BE49-F238E27FC236}">
                <a16:creationId xmlns:a16="http://schemas.microsoft.com/office/drawing/2014/main" id="{2C4D3BC5-F1A8-45F8-3664-B5C96AB7EF01}"/>
              </a:ext>
            </a:extLst>
          </p:cNvPr>
          <p:cNvSpPr/>
          <p:nvPr/>
        </p:nvSpPr>
        <p:spPr>
          <a:xfrm>
            <a:off x="1901126" y="2397547"/>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12" name="Rectangle 11">
            <a:extLst>
              <a:ext uri="{FF2B5EF4-FFF2-40B4-BE49-F238E27FC236}">
                <a16:creationId xmlns:a16="http://schemas.microsoft.com/office/drawing/2014/main" id="{53C2969B-DC98-0203-C11E-4977C0A19D63}"/>
              </a:ext>
            </a:extLst>
          </p:cNvPr>
          <p:cNvSpPr/>
          <p:nvPr/>
        </p:nvSpPr>
        <p:spPr>
          <a:xfrm>
            <a:off x="1892560" y="2668263"/>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3" name="Rectangle 12">
            <a:extLst>
              <a:ext uri="{FF2B5EF4-FFF2-40B4-BE49-F238E27FC236}">
                <a16:creationId xmlns:a16="http://schemas.microsoft.com/office/drawing/2014/main" id="{C7E02E4E-6484-617B-9D6E-9283A1EB2D1A}"/>
              </a:ext>
            </a:extLst>
          </p:cNvPr>
          <p:cNvSpPr/>
          <p:nvPr/>
        </p:nvSpPr>
        <p:spPr>
          <a:xfrm>
            <a:off x="2367405" y="2672095"/>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4" name="TextBox 13">
            <a:extLst>
              <a:ext uri="{FF2B5EF4-FFF2-40B4-BE49-F238E27FC236}">
                <a16:creationId xmlns:a16="http://schemas.microsoft.com/office/drawing/2014/main" id="{D7A7DE73-A1EA-3171-8FE9-F9F446E44AB6}"/>
              </a:ext>
            </a:extLst>
          </p:cNvPr>
          <p:cNvSpPr txBox="1"/>
          <p:nvPr/>
        </p:nvSpPr>
        <p:spPr>
          <a:xfrm>
            <a:off x="2020664" y="2040637"/>
            <a:ext cx="526106" cy="400110"/>
          </a:xfrm>
          <a:prstGeom prst="rect">
            <a:avLst/>
          </a:prstGeom>
          <a:noFill/>
        </p:spPr>
        <p:txBody>
          <a:bodyPr wrap="square" rtlCol="0">
            <a:spAutoFit/>
          </a:bodyPr>
          <a:lstStyle/>
          <a:p>
            <a:r>
              <a:rPr lang="en-US" sz="2000" b="1" dirty="0">
                <a:latin typeface="Book Antiqua" panose="02040602050305030304" pitchFamily="18" charset="0"/>
              </a:rPr>
              <a:t>H0</a:t>
            </a:r>
            <a:endParaRPr lang="en-IN" sz="2000" b="1" dirty="0">
              <a:latin typeface="Book Antiqua" panose="02040602050305030304" pitchFamily="18" charset="0"/>
            </a:endParaRPr>
          </a:p>
        </p:txBody>
      </p:sp>
      <p:cxnSp>
        <p:nvCxnSpPr>
          <p:cNvPr id="15" name="Straight Arrow Connector 14">
            <a:extLst>
              <a:ext uri="{FF2B5EF4-FFF2-40B4-BE49-F238E27FC236}">
                <a16:creationId xmlns:a16="http://schemas.microsoft.com/office/drawing/2014/main" id="{37E743D5-151E-EE96-DD14-58A686E3ED14}"/>
              </a:ext>
            </a:extLst>
          </p:cNvPr>
          <p:cNvCxnSpPr>
            <a:cxnSpLocks/>
          </p:cNvCxnSpPr>
          <p:nvPr/>
        </p:nvCxnSpPr>
        <p:spPr>
          <a:xfrm flipV="1">
            <a:off x="2588217" y="2771192"/>
            <a:ext cx="2692910" cy="3651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Rectangle 15">
            <a:extLst>
              <a:ext uri="{FF2B5EF4-FFF2-40B4-BE49-F238E27FC236}">
                <a16:creationId xmlns:a16="http://schemas.microsoft.com/office/drawing/2014/main" id="{D2BA9A38-FE8D-FD36-1B57-CF97AD3C8DE7}"/>
              </a:ext>
            </a:extLst>
          </p:cNvPr>
          <p:cNvSpPr/>
          <p:nvPr/>
        </p:nvSpPr>
        <p:spPr>
          <a:xfrm>
            <a:off x="7412898" y="2208217"/>
            <a:ext cx="510044" cy="48567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0</a:t>
            </a:r>
            <a:endParaRPr lang="en-IN" sz="2400" dirty="0">
              <a:latin typeface="Book Antiqua" panose="02040602050305030304" pitchFamily="18" charset="0"/>
            </a:endParaRPr>
          </a:p>
        </p:txBody>
      </p:sp>
      <p:sp>
        <p:nvSpPr>
          <p:cNvPr id="17" name="Rectangle 16">
            <a:extLst>
              <a:ext uri="{FF2B5EF4-FFF2-40B4-BE49-F238E27FC236}">
                <a16:creationId xmlns:a16="http://schemas.microsoft.com/office/drawing/2014/main" id="{8B5CCF76-864F-569C-DD3B-26F9793A9AF5}"/>
              </a:ext>
            </a:extLst>
          </p:cNvPr>
          <p:cNvSpPr/>
          <p:nvPr/>
        </p:nvSpPr>
        <p:spPr>
          <a:xfrm>
            <a:off x="7412898" y="2685614"/>
            <a:ext cx="83494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8" name="Rectangle 17">
            <a:extLst>
              <a:ext uri="{FF2B5EF4-FFF2-40B4-BE49-F238E27FC236}">
                <a16:creationId xmlns:a16="http://schemas.microsoft.com/office/drawing/2014/main" id="{8D83237E-5099-2477-8DEE-D54F612AEC50}"/>
              </a:ext>
            </a:extLst>
          </p:cNvPr>
          <p:cNvSpPr/>
          <p:nvPr/>
        </p:nvSpPr>
        <p:spPr>
          <a:xfrm>
            <a:off x="8247839" y="2662725"/>
            <a:ext cx="812271" cy="4219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19" name="Rectangle 18">
            <a:extLst>
              <a:ext uri="{FF2B5EF4-FFF2-40B4-BE49-F238E27FC236}">
                <a16:creationId xmlns:a16="http://schemas.microsoft.com/office/drawing/2014/main" id="{71578BA1-3E63-89A0-B0D8-5ECB199442F2}"/>
              </a:ext>
            </a:extLst>
          </p:cNvPr>
          <p:cNvSpPr/>
          <p:nvPr/>
        </p:nvSpPr>
        <p:spPr>
          <a:xfrm>
            <a:off x="7922942" y="2212401"/>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20" name="Rectangle 19">
            <a:extLst>
              <a:ext uri="{FF2B5EF4-FFF2-40B4-BE49-F238E27FC236}">
                <a16:creationId xmlns:a16="http://schemas.microsoft.com/office/drawing/2014/main" id="{DB0153A7-21F4-A3E4-D42F-6AEE3C536AD4}"/>
              </a:ext>
            </a:extLst>
          </p:cNvPr>
          <p:cNvSpPr/>
          <p:nvPr/>
        </p:nvSpPr>
        <p:spPr>
          <a:xfrm>
            <a:off x="8410109" y="2216232"/>
            <a:ext cx="622384" cy="44812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2</a:t>
            </a:r>
            <a:endParaRPr lang="en-IN" sz="2400" dirty="0">
              <a:latin typeface="Book Antiqua" panose="02040602050305030304" pitchFamily="18" charset="0"/>
            </a:endParaRPr>
          </a:p>
        </p:txBody>
      </p:sp>
      <p:cxnSp>
        <p:nvCxnSpPr>
          <p:cNvPr id="21" name="Straight Arrow Connector 20">
            <a:extLst>
              <a:ext uri="{FF2B5EF4-FFF2-40B4-BE49-F238E27FC236}">
                <a16:creationId xmlns:a16="http://schemas.microsoft.com/office/drawing/2014/main" id="{E19D5F97-16D2-05CF-2410-A9D0B2EAC0C3}"/>
              </a:ext>
            </a:extLst>
          </p:cNvPr>
          <p:cNvCxnSpPr>
            <a:cxnSpLocks/>
          </p:cNvCxnSpPr>
          <p:nvPr/>
        </p:nvCxnSpPr>
        <p:spPr>
          <a:xfrm flipV="1">
            <a:off x="6690497" y="2822903"/>
            <a:ext cx="1046962" cy="172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2" name="Rectangle 21">
            <a:extLst>
              <a:ext uri="{FF2B5EF4-FFF2-40B4-BE49-F238E27FC236}">
                <a16:creationId xmlns:a16="http://schemas.microsoft.com/office/drawing/2014/main" id="{7D734E31-F0F7-336D-9D13-A8807653E545}"/>
              </a:ext>
            </a:extLst>
          </p:cNvPr>
          <p:cNvSpPr/>
          <p:nvPr/>
        </p:nvSpPr>
        <p:spPr>
          <a:xfrm>
            <a:off x="3546448" y="3632876"/>
            <a:ext cx="510044" cy="4643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1</a:t>
            </a:r>
            <a:endParaRPr lang="en-IN" sz="2400" dirty="0">
              <a:latin typeface="Book Antiqua" panose="02040602050305030304" pitchFamily="18" charset="0"/>
            </a:endParaRPr>
          </a:p>
        </p:txBody>
      </p:sp>
      <p:sp>
        <p:nvSpPr>
          <p:cNvPr id="23" name="Rectangle 22">
            <a:extLst>
              <a:ext uri="{FF2B5EF4-FFF2-40B4-BE49-F238E27FC236}">
                <a16:creationId xmlns:a16="http://schemas.microsoft.com/office/drawing/2014/main" id="{0E7E5150-F30C-5252-C478-9B9B23ED4629}"/>
              </a:ext>
            </a:extLst>
          </p:cNvPr>
          <p:cNvSpPr/>
          <p:nvPr/>
        </p:nvSpPr>
        <p:spPr>
          <a:xfrm>
            <a:off x="3545567" y="4098273"/>
            <a:ext cx="85066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4" name="Rectangle 23">
            <a:extLst>
              <a:ext uri="{FF2B5EF4-FFF2-40B4-BE49-F238E27FC236}">
                <a16:creationId xmlns:a16="http://schemas.microsoft.com/office/drawing/2014/main" id="{D26872E5-D35B-2223-18AA-1338F78BEF16}"/>
              </a:ext>
            </a:extLst>
          </p:cNvPr>
          <p:cNvSpPr/>
          <p:nvPr/>
        </p:nvSpPr>
        <p:spPr>
          <a:xfrm>
            <a:off x="4378332" y="4103446"/>
            <a:ext cx="796138" cy="39955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5" name="Rectangle 24">
            <a:extLst>
              <a:ext uri="{FF2B5EF4-FFF2-40B4-BE49-F238E27FC236}">
                <a16:creationId xmlns:a16="http://schemas.microsoft.com/office/drawing/2014/main" id="{74F2D5F9-BD5A-8E4C-2B6A-FCC5FFADFD99}"/>
              </a:ext>
            </a:extLst>
          </p:cNvPr>
          <p:cNvSpPr/>
          <p:nvPr/>
        </p:nvSpPr>
        <p:spPr>
          <a:xfrm>
            <a:off x="4056492" y="3637059"/>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0</a:t>
            </a:r>
            <a:endParaRPr lang="en-IN" sz="2400" dirty="0">
              <a:latin typeface="Book Antiqua" panose="02040602050305030304" pitchFamily="18" charset="0"/>
            </a:endParaRPr>
          </a:p>
        </p:txBody>
      </p:sp>
      <p:sp>
        <p:nvSpPr>
          <p:cNvPr id="26" name="Rectangle 25">
            <a:extLst>
              <a:ext uri="{FF2B5EF4-FFF2-40B4-BE49-F238E27FC236}">
                <a16:creationId xmlns:a16="http://schemas.microsoft.com/office/drawing/2014/main" id="{15FC9FE2-BD7B-53ED-0E95-C1E4924F5879}"/>
              </a:ext>
            </a:extLst>
          </p:cNvPr>
          <p:cNvSpPr/>
          <p:nvPr/>
        </p:nvSpPr>
        <p:spPr>
          <a:xfrm>
            <a:off x="4543659" y="3640890"/>
            <a:ext cx="622384" cy="45628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3</a:t>
            </a:r>
            <a:endParaRPr lang="en-IN" sz="2400" dirty="0">
              <a:latin typeface="Book Antiqua" panose="02040602050305030304" pitchFamily="18" charset="0"/>
            </a:endParaRPr>
          </a:p>
        </p:txBody>
      </p:sp>
      <p:sp>
        <p:nvSpPr>
          <p:cNvPr id="27" name="Rectangle 26">
            <a:extLst>
              <a:ext uri="{FF2B5EF4-FFF2-40B4-BE49-F238E27FC236}">
                <a16:creationId xmlns:a16="http://schemas.microsoft.com/office/drawing/2014/main" id="{7EDC159C-ABE9-B90F-EF4E-CF93FB366077}"/>
              </a:ext>
            </a:extLst>
          </p:cNvPr>
          <p:cNvSpPr/>
          <p:nvPr/>
        </p:nvSpPr>
        <p:spPr>
          <a:xfrm>
            <a:off x="1994778" y="3818024"/>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28" name="Rectangle 27">
            <a:extLst>
              <a:ext uri="{FF2B5EF4-FFF2-40B4-BE49-F238E27FC236}">
                <a16:creationId xmlns:a16="http://schemas.microsoft.com/office/drawing/2014/main" id="{9D2279C8-3982-D779-2372-ECBE9471515F}"/>
              </a:ext>
            </a:extLst>
          </p:cNvPr>
          <p:cNvSpPr/>
          <p:nvPr/>
        </p:nvSpPr>
        <p:spPr>
          <a:xfrm>
            <a:off x="1986212" y="4088740"/>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29" name="Rectangle 28">
            <a:extLst>
              <a:ext uri="{FF2B5EF4-FFF2-40B4-BE49-F238E27FC236}">
                <a16:creationId xmlns:a16="http://schemas.microsoft.com/office/drawing/2014/main" id="{76AD0E09-DCF7-48B5-F26F-F4A8C34075A0}"/>
              </a:ext>
            </a:extLst>
          </p:cNvPr>
          <p:cNvSpPr/>
          <p:nvPr/>
        </p:nvSpPr>
        <p:spPr>
          <a:xfrm>
            <a:off x="2461057" y="4092572"/>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30" name="TextBox 29">
            <a:extLst>
              <a:ext uri="{FF2B5EF4-FFF2-40B4-BE49-F238E27FC236}">
                <a16:creationId xmlns:a16="http://schemas.microsoft.com/office/drawing/2014/main" id="{2F919973-FF91-0C0B-3767-80F25F591A4D}"/>
              </a:ext>
            </a:extLst>
          </p:cNvPr>
          <p:cNvSpPr txBox="1"/>
          <p:nvPr/>
        </p:nvSpPr>
        <p:spPr>
          <a:xfrm>
            <a:off x="2114316" y="3461114"/>
            <a:ext cx="526106" cy="400110"/>
          </a:xfrm>
          <a:prstGeom prst="rect">
            <a:avLst/>
          </a:prstGeom>
          <a:noFill/>
        </p:spPr>
        <p:txBody>
          <a:bodyPr wrap="square" rtlCol="0">
            <a:spAutoFit/>
          </a:bodyPr>
          <a:lstStyle/>
          <a:p>
            <a:r>
              <a:rPr lang="en-US" sz="2000" b="1" dirty="0">
                <a:latin typeface="Book Antiqua" panose="02040602050305030304" pitchFamily="18" charset="0"/>
              </a:rPr>
              <a:t>H1</a:t>
            </a:r>
            <a:endParaRPr lang="en-IN" sz="2000" b="1" dirty="0">
              <a:latin typeface="Book Antiqua" panose="02040602050305030304" pitchFamily="18" charset="0"/>
            </a:endParaRPr>
          </a:p>
        </p:txBody>
      </p:sp>
      <p:cxnSp>
        <p:nvCxnSpPr>
          <p:cNvPr id="31" name="Straight Arrow Connector 30">
            <a:extLst>
              <a:ext uri="{FF2B5EF4-FFF2-40B4-BE49-F238E27FC236}">
                <a16:creationId xmlns:a16="http://schemas.microsoft.com/office/drawing/2014/main" id="{A81D6DBF-8C57-A5D9-D94A-63C641BB20A7}"/>
              </a:ext>
            </a:extLst>
          </p:cNvPr>
          <p:cNvCxnSpPr>
            <a:cxnSpLocks/>
          </p:cNvCxnSpPr>
          <p:nvPr/>
        </p:nvCxnSpPr>
        <p:spPr>
          <a:xfrm flipV="1">
            <a:off x="2666927" y="4321029"/>
            <a:ext cx="1046962" cy="172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2" name="Rectangle 31">
            <a:extLst>
              <a:ext uri="{FF2B5EF4-FFF2-40B4-BE49-F238E27FC236}">
                <a16:creationId xmlns:a16="http://schemas.microsoft.com/office/drawing/2014/main" id="{D4A85274-0EC1-EC81-0F92-8DE3DF522464}"/>
              </a:ext>
            </a:extLst>
          </p:cNvPr>
          <p:cNvSpPr/>
          <p:nvPr/>
        </p:nvSpPr>
        <p:spPr>
          <a:xfrm>
            <a:off x="1982980" y="4972411"/>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33" name="Rectangle 32">
            <a:extLst>
              <a:ext uri="{FF2B5EF4-FFF2-40B4-BE49-F238E27FC236}">
                <a16:creationId xmlns:a16="http://schemas.microsoft.com/office/drawing/2014/main" id="{140D3D05-462A-6731-D94E-3E8BA183CB29}"/>
              </a:ext>
            </a:extLst>
          </p:cNvPr>
          <p:cNvSpPr/>
          <p:nvPr/>
        </p:nvSpPr>
        <p:spPr>
          <a:xfrm>
            <a:off x="1974414" y="5243127"/>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34" name="Rectangle 33">
            <a:extLst>
              <a:ext uri="{FF2B5EF4-FFF2-40B4-BE49-F238E27FC236}">
                <a16:creationId xmlns:a16="http://schemas.microsoft.com/office/drawing/2014/main" id="{FE47BB9B-0694-6466-29A7-20251B1D0F2E}"/>
              </a:ext>
            </a:extLst>
          </p:cNvPr>
          <p:cNvSpPr/>
          <p:nvPr/>
        </p:nvSpPr>
        <p:spPr>
          <a:xfrm>
            <a:off x="2449259" y="5246959"/>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35" name="TextBox 34">
            <a:extLst>
              <a:ext uri="{FF2B5EF4-FFF2-40B4-BE49-F238E27FC236}">
                <a16:creationId xmlns:a16="http://schemas.microsoft.com/office/drawing/2014/main" id="{C3C37F11-A4C9-2EFD-83AC-8571A31C2B51}"/>
              </a:ext>
            </a:extLst>
          </p:cNvPr>
          <p:cNvSpPr txBox="1"/>
          <p:nvPr/>
        </p:nvSpPr>
        <p:spPr>
          <a:xfrm>
            <a:off x="2102518" y="4615501"/>
            <a:ext cx="526106" cy="400110"/>
          </a:xfrm>
          <a:prstGeom prst="rect">
            <a:avLst/>
          </a:prstGeom>
          <a:noFill/>
        </p:spPr>
        <p:txBody>
          <a:bodyPr wrap="square" rtlCol="0">
            <a:spAutoFit/>
          </a:bodyPr>
          <a:lstStyle/>
          <a:p>
            <a:r>
              <a:rPr lang="en-US" sz="2000" b="1" dirty="0">
                <a:latin typeface="Book Antiqua" panose="02040602050305030304" pitchFamily="18" charset="0"/>
              </a:rPr>
              <a:t>H2</a:t>
            </a:r>
            <a:endParaRPr lang="en-IN" sz="2000" b="1" dirty="0">
              <a:latin typeface="Book Antiqua" panose="02040602050305030304" pitchFamily="18" charset="0"/>
            </a:endParaRPr>
          </a:p>
        </p:txBody>
      </p:sp>
      <p:cxnSp>
        <p:nvCxnSpPr>
          <p:cNvPr id="36" name="Straight Connector 35">
            <a:extLst>
              <a:ext uri="{FF2B5EF4-FFF2-40B4-BE49-F238E27FC236}">
                <a16:creationId xmlns:a16="http://schemas.microsoft.com/office/drawing/2014/main" id="{182AB23D-4A09-2559-135F-B33E17C79EDE}"/>
              </a:ext>
            </a:extLst>
          </p:cNvPr>
          <p:cNvCxnSpPr>
            <a:cxnSpLocks/>
          </p:cNvCxnSpPr>
          <p:nvPr/>
        </p:nvCxnSpPr>
        <p:spPr>
          <a:xfrm>
            <a:off x="8653974" y="2893403"/>
            <a:ext cx="0" cy="600467"/>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a:extLst>
              <a:ext uri="{FF2B5EF4-FFF2-40B4-BE49-F238E27FC236}">
                <a16:creationId xmlns:a16="http://schemas.microsoft.com/office/drawing/2014/main" id="{D4B13402-D05F-06F8-1C80-8CC4BA38E372}"/>
              </a:ext>
            </a:extLst>
          </p:cNvPr>
          <p:cNvCxnSpPr>
            <a:cxnSpLocks/>
          </p:cNvCxnSpPr>
          <p:nvPr/>
        </p:nvCxnSpPr>
        <p:spPr>
          <a:xfrm flipH="1">
            <a:off x="2601199" y="3478047"/>
            <a:ext cx="6009401" cy="31647"/>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Arrow Connector 37">
            <a:extLst>
              <a:ext uri="{FF2B5EF4-FFF2-40B4-BE49-F238E27FC236}">
                <a16:creationId xmlns:a16="http://schemas.microsoft.com/office/drawing/2014/main" id="{6EE2CFC0-F18D-E2AD-14E9-314633394806}"/>
              </a:ext>
            </a:extLst>
          </p:cNvPr>
          <p:cNvCxnSpPr>
            <a:cxnSpLocks/>
          </p:cNvCxnSpPr>
          <p:nvPr/>
        </p:nvCxnSpPr>
        <p:spPr>
          <a:xfrm flipV="1">
            <a:off x="2596880" y="2840951"/>
            <a:ext cx="0" cy="62016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Straight Connector 38">
            <a:extLst>
              <a:ext uri="{FF2B5EF4-FFF2-40B4-BE49-F238E27FC236}">
                <a16:creationId xmlns:a16="http://schemas.microsoft.com/office/drawing/2014/main" id="{2F3ADFC9-2092-A6CC-7C08-6A37A833B194}"/>
              </a:ext>
            </a:extLst>
          </p:cNvPr>
          <p:cNvCxnSpPr>
            <a:cxnSpLocks/>
          </p:cNvCxnSpPr>
          <p:nvPr/>
        </p:nvCxnSpPr>
        <p:spPr>
          <a:xfrm flipH="1">
            <a:off x="2570375" y="4615501"/>
            <a:ext cx="2284476" cy="0"/>
          </a:xfrm>
          <a:prstGeom prst="line">
            <a:avLst/>
          </a:prstGeom>
        </p:spPr>
        <p:style>
          <a:lnRef idx="3">
            <a:schemeClr val="dk1"/>
          </a:lnRef>
          <a:fillRef idx="0">
            <a:schemeClr val="dk1"/>
          </a:fillRef>
          <a:effectRef idx="2">
            <a:schemeClr val="dk1"/>
          </a:effectRef>
          <a:fontRef idx="minor">
            <a:schemeClr val="tx1"/>
          </a:fontRef>
        </p:style>
      </p:cxnSp>
      <p:cxnSp>
        <p:nvCxnSpPr>
          <p:cNvPr id="40" name="Straight Arrow Connector 39">
            <a:extLst>
              <a:ext uri="{FF2B5EF4-FFF2-40B4-BE49-F238E27FC236}">
                <a16:creationId xmlns:a16="http://schemas.microsoft.com/office/drawing/2014/main" id="{B362416C-30EA-FF34-06A2-8D73AA81EB3B}"/>
              </a:ext>
            </a:extLst>
          </p:cNvPr>
          <p:cNvCxnSpPr>
            <a:cxnSpLocks/>
          </p:cNvCxnSpPr>
          <p:nvPr/>
        </p:nvCxnSpPr>
        <p:spPr>
          <a:xfrm flipV="1">
            <a:off x="2596880" y="4209399"/>
            <a:ext cx="0" cy="43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1" name="Straight Connector 40">
            <a:extLst>
              <a:ext uri="{FF2B5EF4-FFF2-40B4-BE49-F238E27FC236}">
                <a16:creationId xmlns:a16="http://schemas.microsoft.com/office/drawing/2014/main" id="{9227F042-C0A9-9CAF-9D26-2A7CE6521E9B}"/>
              </a:ext>
            </a:extLst>
          </p:cNvPr>
          <p:cNvCxnSpPr>
            <a:cxnSpLocks/>
          </p:cNvCxnSpPr>
          <p:nvPr/>
        </p:nvCxnSpPr>
        <p:spPr>
          <a:xfrm flipH="1">
            <a:off x="2672046" y="5506317"/>
            <a:ext cx="2234" cy="232009"/>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a:extLst>
              <a:ext uri="{FF2B5EF4-FFF2-40B4-BE49-F238E27FC236}">
                <a16:creationId xmlns:a16="http://schemas.microsoft.com/office/drawing/2014/main" id="{2939FBEE-6C02-1F6E-6FD0-467AC1CBCF0C}"/>
              </a:ext>
            </a:extLst>
          </p:cNvPr>
          <p:cNvCxnSpPr/>
          <p:nvPr/>
        </p:nvCxnSpPr>
        <p:spPr>
          <a:xfrm flipH="1">
            <a:off x="2129317" y="5738326"/>
            <a:ext cx="544963" cy="0"/>
          </a:xfrm>
          <a:prstGeom prst="line">
            <a:avLst/>
          </a:prstGeom>
        </p:spPr>
        <p:style>
          <a:lnRef idx="3">
            <a:schemeClr val="dk1"/>
          </a:lnRef>
          <a:fillRef idx="0">
            <a:schemeClr val="dk1"/>
          </a:fillRef>
          <a:effectRef idx="2">
            <a:schemeClr val="dk1"/>
          </a:effectRef>
          <a:fontRef idx="minor">
            <a:schemeClr val="tx1"/>
          </a:fontRef>
        </p:style>
      </p:cxnSp>
      <p:cxnSp>
        <p:nvCxnSpPr>
          <p:cNvPr id="43" name="Straight Arrow Connector 42">
            <a:extLst>
              <a:ext uri="{FF2B5EF4-FFF2-40B4-BE49-F238E27FC236}">
                <a16:creationId xmlns:a16="http://schemas.microsoft.com/office/drawing/2014/main" id="{1DA65DB1-610C-EE2C-E167-84BBE7F1EE0B}"/>
              </a:ext>
            </a:extLst>
          </p:cNvPr>
          <p:cNvCxnSpPr>
            <a:cxnSpLocks/>
          </p:cNvCxnSpPr>
          <p:nvPr/>
        </p:nvCxnSpPr>
        <p:spPr>
          <a:xfrm flipV="1">
            <a:off x="2135567" y="5454500"/>
            <a:ext cx="17355" cy="2838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4" name="Straight Connector 43">
            <a:extLst>
              <a:ext uri="{FF2B5EF4-FFF2-40B4-BE49-F238E27FC236}">
                <a16:creationId xmlns:a16="http://schemas.microsoft.com/office/drawing/2014/main" id="{332D832B-1B73-0312-CB28-D3EF97C7A911}"/>
              </a:ext>
            </a:extLst>
          </p:cNvPr>
          <p:cNvCxnSpPr/>
          <p:nvPr/>
        </p:nvCxnSpPr>
        <p:spPr>
          <a:xfrm>
            <a:off x="4847290" y="4297778"/>
            <a:ext cx="0" cy="375787"/>
          </a:xfrm>
          <a:prstGeom prst="line">
            <a:avLst/>
          </a:prstGeom>
        </p:spPr>
        <p:style>
          <a:lnRef idx="3">
            <a:schemeClr val="dk1"/>
          </a:lnRef>
          <a:fillRef idx="0">
            <a:schemeClr val="dk1"/>
          </a:fillRef>
          <a:effectRef idx="2">
            <a:schemeClr val="dk1"/>
          </a:effectRef>
          <a:fontRef idx="minor">
            <a:schemeClr val="tx1"/>
          </a:fontRef>
        </p:style>
      </p:cxnSp>
      <p:sp>
        <p:nvSpPr>
          <p:cNvPr id="47" name="Rectangle 46">
            <a:extLst>
              <a:ext uri="{FF2B5EF4-FFF2-40B4-BE49-F238E27FC236}">
                <a16:creationId xmlns:a16="http://schemas.microsoft.com/office/drawing/2014/main" id="{CCDEF1F6-BCB3-490E-34C2-5E69DF391C89}"/>
              </a:ext>
            </a:extLst>
          </p:cNvPr>
          <p:cNvSpPr/>
          <p:nvPr/>
        </p:nvSpPr>
        <p:spPr>
          <a:xfrm>
            <a:off x="3544274" y="1295508"/>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48" name="Rectangle 47">
            <a:extLst>
              <a:ext uri="{FF2B5EF4-FFF2-40B4-BE49-F238E27FC236}">
                <a16:creationId xmlns:a16="http://schemas.microsoft.com/office/drawing/2014/main" id="{B8399988-2C00-B030-99F8-BD9952575FAF}"/>
              </a:ext>
            </a:extLst>
          </p:cNvPr>
          <p:cNvSpPr/>
          <p:nvPr/>
        </p:nvSpPr>
        <p:spPr>
          <a:xfrm>
            <a:off x="3535708" y="1566224"/>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49" name="Rectangle 48">
            <a:extLst>
              <a:ext uri="{FF2B5EF4-FFF2-40B4-BE49-F238E27FC236}">
                <a16:creationId xmlns:a16="http://schemas.microsoft.com/office/drawing/2014/main" id="{7B1B2161-B054-C625-792F-F1805FDB55D7}"/>
              </a:ext>
            </a:extLst>
          </p:cNvPr>
          <p:cNvSpPr/>
          <p:nvPr/>
        </p:nvSpPr>
        <p:spPr>
          <a:xfrm>
            <a:off x="4010553" y="1570056"/>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50" name="TextBox 49">
            <a:extLst>
              <a:ext uri="{FF2B5EF4-FFF2-40B4-BE49-F238E27FC236}">
                <a16:creationId xmlns:a16="http://schemas.microsoft.com/office/drawing/2014/main" id="{A106757A-5CAB-A556-7500-861007C412F5}"/>
              </a:ext>
            </a:extLst>
          </p:cNvPr>
          <p:cNvSpPr txBox="1"/>
          <p:nvPr/>
        </p:nvSpPr>
        <p:spPr>
          <a:xfrm>
            <a:off x="3663812" y="938598"/>
            <a:ext cx="526106" cy="400110"/>
          </a:xfrm>
          <a:prstGeom prst="rect">
            <a:avLst/>
          </a:prstGeom>
          <a:noFill/>
        </p:spPr>
        <p:txBody>
          <a:bodyPr wrap="square" rtlCol="0">
            <a:spAutoFit/>
          </a:bodyPr>
          <a:lstStyle/>
          <a:p>
            <a:r>
              <a:rPr lang="en-US" sz="2000" b="1" dirty="0">
                <a:latin typeface="Book Antiqua" panose="02040602050305030304" pitchFamily="18" charset="0"/>
              </a:rPr>
              <a:t>H0</a:t>
            </a:r>
            <a:endParaRPr lang="en-IN" sz="2000" b="1" dirty="0">
              <a:latin typeface="Book Antiqua" panose="02040602050305030304" pitchFamily="18" charset="0"/>
            </a:endParaRPr>
          </a:p>
        </p:txBody>
      </p:sp>
      <p:sp>
        <p:nvSpPr>
          <p:cNvPr id="51" name="Rectangle 50">
            <a:extLst>
              <a:ext uri="{FF2B5EF4-FFF2-40B4-BE49-F238E27FC236}">
                <a16:creationId xmlns:a16="http://schemas.microsoft.com/office/drawing/2014/main" id="{2F50CBF5-1DFC-2E04-B2BC-F63B263843F1}"/>
              </a:ext>
            </a:extLst>
          </p:cNvPr>
          <p:cNvSpPr/>
          <p:nvPr/>
        </p:nvSpPr>
        <p:spPr>
          <a:xfrm>
            <a:off x="5275325" y="1243030"/>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52" name="Rectangle 51">
            <a:extLst>
              <a:ext uri="{FF2B5EF4-FFF2-40B4-BE49-F238E27FC236}">
                <a16:creationId xmlns:a16="http://schemas.microsoft.com/office/drawing/2014/main" id="{D46F8F17-A29A-C2E4-1BF1-62EA8AC4F853}"/>
              </a:ext>
            </a:extLst>
          </p:cNvPr>
          <p:cNvSpPr/>
          <p:nvPr/>
        </p:nvSpPr>
        <p:spPr>
          <a:xfrm>
            <a:off x="5266759" y="1513746"/>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53" name="Rectangle 52">
            <a:extLst>
              <a:ext uri="{FF2B5EF4-FFF2-40B4-BE49-F238E27FC236}">
                <a16:creationId xmlns:a16="http://schemas.microsoft.com/office/drawing/2014/main" id="{EE88A9AD-323F-A06F-A809-4ED3F0EFDFA3}"/>
              </a:ext>
            </a:extLst>
          </p:cNvPr>
          <p:cNvSpPr/>
          <p:nvPr/>
        </p:nvSpPr>
        <p:spPr>
          <a:xfrm>
            <a:off x="5741604" y="1517578"/>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54" name="TextBox 53">
            <a:extLst>
              <a:ext uri="{FF2B5EF4-FFF2-40B4-BE49-F238E27FC236}">
                <a16:creationId xmlns:a16="http://schemas.microsoft.com/office/drawing/2014/main" id="{68528917-F019-F345-D8E5-31705601D3AC}"/>
              </a:ext>
            </a:extLst>
          </p:cNvPr>
          <p:cNvSpPr txBox="1"/>
          <p:nvPr/>
        </p:nvSpPr>
        <p:spPr>
          <a:xfrm>
            <a:off x="5394863" y="886120"/>
            <a:ext cx="526106" cy="400110"/>
          </a:xfrm>
          <a:prstGeom prst="rect">
            <a:avLst/>
          </a:prstGeom>
          <a:noFill/>
        </p:spPr>
        <p:txBody>
          <a:bodyPr wrap="square" rtlCol="0">
            <a:spAutoFit/>
          </a:bodyPr>
          <a:lstStyle/>
          <a:p>
            <a:r>
              <a:rPr lang="en-US" sz="2000" b="1" dirty="0">
                <a:latin typeface="Book Antiqua" panose="02040602050305030304" pitchFamily="18" charset="0"/>
              </a:rPr>
              <a:t>H1</a:t>
            </a:r>
            <a:endParaRPr lang="en-IN" sz="2000" b="1" dirty="0">
              <a:latin typeface="Book Antiqua" panose="02040602050305030304" pitchFamily="18" charset="0"/>
            </a:endParaRPr>
          </a:p>
        </p:txBody>
      </p:sp>
      <p:sp>
        <p:nvSpPr>
          <p:cNvPr id="55" name="Rectangle 54">
            <a:extLst>
              <a:ext uri="{FF2B5EF4-FFF2-40B4-BE49-F238E27FC236}">
                <a16:creationId xmlns:a16="http://schemas.microsoft.com/office/drawing/2014/main" id="{01B0FC40-6813-FCD1-0FA1-DF07897D76C1}"/>
              </a:ext>
            </a:extLst>
          </p:cNvPr>
          <p:cNvSpPr/>
          <p:nvPr/>
        </p:nvSpPr>
        <p:spPr>
          <a:xfrm>
            <a:off x="7373128" y="1166156"/>
            <a:ext cx="876687" cy="26291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latin typeface="Book Antiqua" panose="02040602050305030304" pitchFamily="18" charset="0"/>
            </a:endParaRPr>
          </a:p>
        </p:txBody>
      </p:sp>
      <p:sp>
        <p:nvSpPr>
          <p:cNvPr id="56" name="Rectangle 55">
            <a:extLst>
              <a:ext uri="{FF2B5EF4-FFF2-40B4-BE49-F238E27FC236}">
                <a16:creationId xmlns:a16="http://schemas.microsoft.com/office/drawing/2014/main" id="{8A06D215-225A-8BFC-6648-CB8B7874025B}"/>
              </a:ext>
            </a:extLst>
          </p:cNvPr>
          <p:cNvSpPr/>
          <p:nvPr/>
        </p:nvSpPr>
        <p:spPr>
          <a:xfrm>
            <a:off x="7364562" y="1436872"/>
            <a:ext cx="473514" cy="33627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57" name="Rectangle 56">
            <a:extLst>
              <a:ext uri="{FF2B5EF4-FFF2-40B4-BE49-F238E27FC236}">
                <a16:creationId xmlns:a16="http://schemas.microsoft.com/office/drawing/2014/main" id="{BEC1B7BC-DDF4-FA00-B589-DB3A35A8969D}"/>
              </a:ext>
            </a:extLst>
          </p:cNvPr>
          <p:cNvSpPr/>
          <p:nvPr/>
        </p:nvSpPr>
        <p:spPr>
          <a:xfrm>
            <a:off x="7839407" y="1440704"/>
            <a:ext cx="411740" cy="33244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58" name="TextBox 57">
            <a:extLst>
              <a:ext uri="{FF2B5EF4-FFF2-40B4-BE49-F238E27FC236}">
                <a16:creationId xmlns:a16="http://schemas.microsoft.com/office/drawing/2014/main" id="{BBD840A4-5689-1316-0FEC-F5B9DB7C7BC7}"/>
              </a:ext>
            </a:extLst>
          </p:cNvPr>
          <p:cNvSpPr txBox="1"/>
          <p:nvPr/>
        </p:nvSpPr>
        <p:spPr>
          <a:xfrm>
            <a:off x="7492666" y="809246"/>
            <a:ext cx="526106" cy="400110"/>
          </a:xfrm>
          <a:prstGeom prst="rect">
            <a:avLst/>
          </a:prstGeom>
          <a:noFill/>
        </p:spPr>
        <p:txBody>
          <a:bodyPr wrap="square" rtlCol="0">
            <a:spAutoFit/>
          </a:bodyPr>
          <a:lstStyle/>
          <a:p>
            <a:r>
              <a:rPr lang="en-US" sz="2000" b="1" dirty="0">
                <a:latin typeface="Book Antiqua" panose="02040602050305030304" pitchFamily="18" charset="0"/>
              </a:rPr>
              <a:t>H2</a:t>
            </a:r>
            <a:endParaRPr lang="en-IN" sz="2000" b="1" dirty="0">
              <a:latin typeface="Book Antiqua" panose="02040602050305030304" pitchFamily="18" charset="0"/>
            </a:endParaRPr>
          </a:p>
        </p:txBody>
      </p:sp>
      <p:cxnSp>
        <p:nvCxnSpPr>
          <p:cNvPr id="61" name="Straight Arrow Connector 60">
            <a:extLst>
              <a:ext uri="{FF2B5EF4-FFF2-40B4-BE49-F238E27FC236}">
                <a16:creationId xmlns:a16="http://schemas.microsoft.com/office/drawing/2014/main" id="{B13DFEEA-7130-B4FA-A842-C9E59F523038}"/>
              </a:ext>
            </a:extLst>
          </p:cNvPr>
          <p:cNvCxnSpPr>
            <a:cxnSpLocks/>
            <a:stCxn id="48" idx="2"/>
            <a:endCxn id="22" idx="0"/>
          </p:cNvCxnSpPr>
          <p:nvPr/>
        </p:nvCxnSpPr>
        <p:spPr>
          <a:xfrm>
            <a:off x="3772465" y="1902498"/>
            <a:ext cx="29005" cy="173037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4" name="Straight Connector 63">
            <a:extLst>
              <a:ext uri="{FF2B5EF4-FFF2-40B4-BE49-F238E27FC236}">
                <a16:creationId xmlns:a16="http://schemas.microsoft.com/office/drawing/2014/main" id="{6FFCC189-351B-2B4F-88E4-3655D5A8FA5B}"/>
              </a:ext>
            </a:extLst>
          </p:cNvPr>
          <p:cNvCxnSpPr/>
          <p:nvPr/>
        </p:nvCxnSpPr>
        <p:spPr>
          <a:xfrm>
            <a:off x="3801470" y="4425014"/>
            <a:ext cx="0" cy="464227"/>
          </a:xfrm>
          <a:prstGeom prst="line">
            <a:avLst/>
          </a:prstGeom>
        </p:spPr>
        <p:style>
          <a:lnRef idx="3">
            <a:schemeClr val="dk1"/>
          </a:lnRef>
          <a:fillRef idx="0">
            <a:schemeClr val="dk1"/>
          </a:fillRef>
          <a:effectRef idx="2">
            <a:schemeClr val="dk1"/>
          </a:effectRef>
          <a:fontRef idx="minor">
            <a:schemeClr val="tx1"/>
          </a:fontRef>
        </p:style>
      </p:cxnSp>
      <p:cxnSp>
        <p:nvCxnSpPr>
          <p:cNvPr id="66" name="Straight Connector 65">
            <a:extLst>
              <a:ext uri="{FF2B5EF4-FFF2-40B4-BE49-F238E27FC236}">
                <a16:creationId xmlns:a16="http://schemas.microsoft.com/office/drawing/2014/main" id="{007AA6F0-2305-F693-B169-27C1530191E9}"/>
              </a:ext>
            </a:extLst>
          </p:cNvPr>
          <p:cNvCxnSpPr/>
          <p:nvPr/>
        </p:nvCxnSpPr>
        <p:spPr>
          <a:xfrm flipH="1">
            <a:off x="3349690" y="4889241"/>
            <a:ext cx="422775" cy="0"/>
          </a:xfrm>
          <a:prstGeom prst="line">
            <a:avLst/>
          </a:prstGeom>
        </p:spPr>
        <p:style>
          <a:lnRef idx="3">
            <a:schemeClr val="dk1"/>
          </a:lnRef>
          <a:fillRef idx="0">
            <a:schemeClr val="dk1"/>
          </a:fillRef>
          <a:effectRef idx="2">
            <a:schemeClr val="dk1"/>
          </a:effectRef>
          <a:fontRef idx="minor">
            <a:schemeClr val="tx1"/>
          </a:fontRef>
        </p:style>
      </p:cxnSp>
      <p:cxnSp>
        <p:nvCxnSpPr>
          <p:cNvPr id="68" name="Straight Connector 67">
            <a:extLst>
              <a:ext uri="{FF2B5EF4-FFF2-40B4-BE49-F238E27FC236}">
                <a16:creationId xmlns:a16="http://schemas.microsoft.com/office/drawing/2014/main" id="{5DB5C93D-AD18-A5CB-1821-2A4C51135B50}"/>
              </a:ext>
            </a:extLst>
          </p:cNvPr>
          <p:cNvCxnSpPr/>
          <p:nvPr/>
        </p:nvCxnSpPr>
        <p:spPr>
          <a:xfrm flipV="1">
            <a:off x="3349690" y="1902498"/>
            <a:ext cx="0" cy="2986743"/>
          </a:xfrm>
          <a:prstGeom prst="line">
            <a:avLst/>
          </a:prstGeom>
        </p:spPr>
        <p:style>
          <a:lnRef idx="3">
            <a:schemeClr val="dk1"/>
          </a:lnRef>
          <a:fillRef idx="0">
            <a:schemeClr val="dk1"/>
          </a:fillRef>
          <a:effectRef idx="2">
            <a:schemeClr val="dk1"/>
          </a:effectRef>
          <a:fontRef idx="minor">
            <a:schemeClr val="tx1"/>
          </a:fontRef>
        </p:style>
      </p:cxnSp>
      <p:cxnSp>
        <p:nvCxnSpPr>
          <p:cNvPr id="70" name="Straight Arrow Connector 69">
            <a:extLst>
              <a:ext uri="{FF2B5EF4-FFF2-40B4-BE49-F238E27FC236}">
                <a16:creationId xmlns:a16="http://schemas.microsoft.com/office/drawing/2014/main" id="{33BCBC54-C369-BE4B-6C01-BBF615B76960}"/>
              </a:ext>
            </a:extLst>
          </p:cNvPr>
          <p:cNvCxnSpPr/>
          <p:nvPr/>
        </p:nvCxnSpPr>
        <p:spPr>
          <a:xfrm flipV="1">
            <a:off x="3349690" y="1773146"/>
            <a:ext cx="362923" cy="1293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2" name="Straight Arrow Connector 71">
            <a:extLst>
              <a:ext uri="{FF2B5EF4-FFF2-40B4-BE49-F238E27FC236}">
                <a16:creationId xmlns:a16="http://schemas.microsoft.com/office/drawing/2014/main" id="{7EC7433F-69C3-3D98-B759-90721F0A75CF}"/>
              </a:ext>
            </a:extLst>
          </p:cNvPr>
          <p:cNvCxnSpPr>
            <a:stCxn id="52" idx="2"/>
            <a:endCxn id="6" idx="0"/>
          </p:cNvCxnSpPr>
          <p:nvPr/>
        </p:nvCxnSpPr>
        <p:spPr>
          <a:xfrm>
            <a:off x="5503516" y="1850020"/>
            <a:ext cx="15622" cy="35549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4" name="Straight Connector 73">
            <a:extLst>
              <a:ext uri="{FF2B5EF4-FFF2-40B4-BE49-F238E27FC236}">
                <a16:creationId xmlns:a16="http://schemas.microsoft.com/office/drawing/2014/main" id="{7E1AC5F9-0CBC-C212-A45C-8617C9C1E339}"/>
              </a:ext>
            </a:extLst>
          </p:cNvPr>
          <p:cNvCxnSpPr/>
          <p:nvPr/>
        </p:nvCxnSpPr>
        <p:spPr>
          <a:xfrm>
            <a:off x="5519138" y="3069921"/>
            <a:ext cx="0" cy="325948"/>
          </a:xfrm>
          <a:prstGeom prst="line">
            <a:avLst/>
          </a:prstGeom>
        </p:spPr>
        <p:style>
          <a:lnRef idx="3">
            <a:schemeClr val="dk1"/>
          </a:lnRef>
          <a:fillRef idx="0">
            <a:schemeClr val="dk1"/>
          </a:fillRef>
          <a:effectRef idx="2">
            <a:schemeClr val="dk1"/>
          </a:effectRef>
          <a:fontRef idx="minor">
            <a:schemeClr val="tx1"/>
          </a:fontRef>
        </p:style>
      </p:cxnSp>
      <p:cxnSp>
        <p:nvCxnSpPr>
          <p:cNvPr id="76" name="Straight Connector 75">
            <a:extLst>
              <a:ext uri="{FF2B5EF4-FFF2-40B4-BE49-F238E27FC236}">
                <a16:creationId xmlns:a16="http://schemas.microsoft.com/office/drawing/2014/main" id="{33105BC5-8153-E034-2D01-05DF287F54EF}"/>
              </a:ext>
            </a:extLst>
          </p:cNvPr>
          <p:cNvCxnSpPr>
            <a:cxnSpLocks/>
          </p:cNvCxnSpPr>
          <p:nvPr/>
        </p:nvCxnSpPr>
        <p:spPr>
          <a:xfrm flipH="1">
            <a:off x="5067359" y="3369379"/>
            <a:ext cx="443285" cy="0"/>
          </a:xfrm>
          <a:prstGeom prst="line">
            <a:avLst/>
          </a:prstGeom>
        </p:spPr>
        <p:style>
          <a:lnRef idx="3">
            <a:schemeClr val="dk1"/>
          </a:lnRef>
          <a:fillRef idx="0">
            <a:schemeClr val="dk1"/>
          </a:fillRef>
          <a:effectRef idx="2">
            <a:schemeClr val="dk1"/>
          </a:effectRef>
          <a:fontRef idx="minor">
            <a:schemeClr val="tx1"/>
          </a:fontRef>
        </p:style>
      </p:cxnSp>
      <p:cxnSp>
        <p:nvCxnSpPr>
          <p:cNvPr id="79" name="Straight Connector 78">
            <a:extLst>
              <a:ext uri="{FF2B5EF4-FFF2-40B4-BE49-F238E27FC236}">
                <a16:creationId xmlns:a16="http://schemas.microsoft.com/office/drawing/2014/main" id="{09AF01EC-3896-9D1D-6B8E-8B3F5362911C}"/>
              </a:ext>
            </a:extLst>
          </p:cNvPr>
          <p:cNvCxnSpPr/>
          <p:nvPr/>
        </p:nvCxnSpPr>
        <p:spPr>
          <a:xfrm flipV="1">
            <a:off x="5067359" y="2027766"/>
            <a:ext cx="0" cy="1341613"/>
          </a:xfrm>
          <a:prstGeom prst="line">
            <a:avLst/>
          </a:prstGeom>
        </p:spPr>
        <p:style>
          <a:lnRef idx="3">
            <a:schemeClr val="dk1"/>
          </a:lnRef>
          <a:fillRef idx="0">
            <a:schemeClr val="dk1"/>
          </a:fillRef>
          <a:effectRef idx="2">
            <a:schemeClr val="dk1"/>
          </a:effectRef>
          <a:fontRef idx="minor">
            <a:schemeClr val="tx1"/>
          </a:fontRef>
        </p:style>
      </p:cxnSp>
      <p:cxnSp>
        <p:nvCxnSpPr>
          <p:cNvPr id="81" name="Straight Arrow Connector 80">
            <a:extLst>
              <a:ext uri="{FF2B5EF4-FFF2-40B4-BE49-F238E27FC236}">
                <a16:creationId xmlns:a16="http://schemas.microsoft.com/office/drawing/2014/main" id="{5A64397A-1068-DCB8-99BA-CE67D32A1882}"/>
              </a:ext>
            </a:extLst>
          </p:cNvPr>
          <p:cNvCxnSpPr>
            <a:endCxn id="52" idx="1"/>
          </p:cNvCxnSpPr>
          <p:nvPr/>
        </p:nvCxnSpPr>
        <p:spPr>
          <a:xfrm flipV="1">
            <a:off x="5067359" y="1773146"/>
            <a:ext cx="327504" cy="25462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2" name="Straight Arrow Connector 81">
            <a:extLst>
              <a:ext uri="{FF2B5EF4-FFF2-40B4-BE49-F238E27FC236}">
                <a16:creationId xmlns:a16="http://schemas.microsoft.com/office/drawing/2014/main" id="{DA83DE7F-1B8E-D249-7FD8-D867F5F75637}"/>
              </a:ext>
            </a:extLst>
          </p:cNvPr>
          <p:cNvCxnSpPr>
            <a:cxnSpLocks/>
          </p:cNvCxnSpPr>
          <p:nvPr/>
        </p:nvCxnSpPr>
        <p:spPr>
          <a:xfrm>
            <a:off x="7585697" y="1703909"/>
            <a:ext cx="9421" cy="5261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4" name="Straight Connector 83">
            <a:extLst>
              <a:ext uri="{FF2B5EF4-FFF2-40B4-BE49-F238E27FC236}">
                <a16:creationId xmlns:a16="http://schemas.microsoft.com/office/drawing/2014/main" id="{1E3B2BDF-118E-4AC8-F19D-97AA66F3757A}"/>
              </a:ext>
            </a:extLst>
          </p:cNvPr>
          <p:cNvCxnSpPr/>
          <p:nvPr/>
        </p:nvCxnSpPr>
        <p:spPr>
          <a:xfrm>
            <a:off x="7648562" y="2978375"/>
            <a:ext cx="0" cy="325948"/>
          </a:xfrm>
          <a:prstGeom prst="line">
            <a:avLst/>
          </a:prstGeom>
        </p:spPr>
        <p:style>
          <a:lnRef idx="3">
            <a:schemeClr val="dk1"/>
          </a:lnRef>
          <a:fillRef idx="0">
            <a:schemeClr val="dk1"/>
          </a:fillRef>
          <a:effectRef idx="2">
            <a:schemeClr val="dk1"/>
          </a:effectRef>
          <a:fontRef idx="minor">
            <a:schemeClr val="tx1"/>
          </a:fontRef>
        </p:style>
      </p:cxnSp>
      <p:cxnSp>
        <p:nvCxnSpPr>
          <p:cNvPr id="85" name="Straight Connector 84">
            <a:extLst>
              <a:ext uri="{FF2B5EF4-FFF2-40B4-BE49-F238E27FC236}">
                <a16:creationId xmlns:a16="http://schemas.microsoft.com/office/drawing/2014/main" id="{62F26E79-D0B8-7BA5-8F88-98B3A59EB0AA}"/>
              </a:ext>
            </a:extLst>
          </p:cNvPr>
          <p:cNvCxnSpPr>
            <a:cxnSpLocks/>
          </p:cNvCxnSpPr>
          <p:nvPr/>
        </p:nvCxnSpPr>
        <p:spPr>
          <a:xfrm flipH="1">
            <a:off x="7196783" y="3277833"/>
            <a:ext cx="443285" cy="0"/>
          </a:xfrm>
          <a:prstGeom prst="line">
            <a:avLst/>
          </a:prstGeom>
        </p:spPr>
        <p:style>
          <a:lnRef idx="3">
            <a:schemeClr val="dk1"/>
          </a:lnRef>
          <a:fillRef idx="0">
            <a:schemeClr val="dk1"/>
          </a:fillRef>
          <a:effectRef idx="2">
            <a:schemeClr val="dk1"/>
          </a:effectRef>
          <a:fontRef idx="minor">
            <a:schemeClr val="tx1"/>
          </a:fontRef>
        </p:style>
      </p:cxnSp>
      <p:cxnSp>
        <p:nvCxnSpPr>
          <p:cNvPr id="86" name="Straight Connector 85">
            <a:extLst>
              <a:ext uri="{FF2B5EF4-FFF2-40B4-BE49-F238E27FC236}">
                <a16:creationId xmlns:a16="http://schemas.microsoft.com/office/drawing/2014/main" id="{9EB57F28-8910-28ED-28EB-B34D53AF0DBE}"/>
              </a:ext>
            </a:extLst>
          </p:cNvPr>
          <p:cNvCxnSpPr/>
          <p:nvPr/>
        </p:nvCxnSpPr>
        <p:spPr>
          <a:xfrm flipV="1">
            <a:off x="7196783" y="1936220"/>
            <a:ext cx="0" cy="1341613"/>
          </a:xfrm>
          <a:prstGeom prst="line">
            <a:avLst/>
          </a:prstGeom>
        </p:spPr>
        <p:style>
          <a:lnRef idx="3">
            <a:schemeClr val="dk1"/>
          </a:lnRef>
          <a:fillRef idx="0">
            <a:schemeClr val="dk1"/>
          </a:fillRef>
          <a:effectRef idx="2">
            <a:schemeClr val="dk1"/>
          </a:effectRef>
          <a:fontRef idx="minor">
            <a:schemeClr val="tx1"/>
          </a:fontRef>
        </p:style>
      </p:cxnSp>
      <p:cxnSp>
        <p:nvCxnSpPr>
          <p:cNvPr id="87" name="Straight Arrow Connector 86">
            <a:extLst>
              <a:ext uri="{FF2B5EF4-FFF2-40B4-BE49-F238E27FC236}">
                <a16:creationId xmlns:a16="http://schemas.microsoft.com/office/drawing/2014/main" id="{52D880A1-873D-E07B-56D2-A50960902BB8}"/>
              </a:ext>
            </a:extLst>
          </p:cNvPr>
          <p:cNvCxnSpPr/>
          <p:nvPr/>
        </p:nvCxnSpPr>
        <p:spPr>
          <a:xfrm flipV="1">
            <a:off x="7196783" y="1681600"/>
            <a:ext cx="327504" cy="25462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93" name="Rectangle 92">
            <a:extLst>
              <a:ext uri="{FF2B5EF4-FFF2-40B4-BE49-F238E27FC236}">
                <a16:creationId xmlns:a16="http://schemas.microsoft.com/office/drawing/2014/main" id="{E2ED63A5-0ED2-896C-D58B-689ADC5D18F6}"/>
              </a:ext>
            </a:extLst>
          </p:cNvPr>
          <p:cNvSpPr/>
          <p:nvPr/>
        </p:nvSpPr>
        <p:spPr>
          <a:xfrm>
            <a:off x="1024834" y="914479"/>
            <a:ext cx="510044" cy="48567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3</a:t>
            </a:r>
            <a:endParaRPr lang="en-IN" sz="2400" dirty="0">
              <a:latin typeface="Book Antiqua" panose="02040602050305030304" pitchFamily="18" charset="0"/>
            </a:endParaRPr>
          </a:p>
        </p:txBody>
      </p:sp>
      <p:sp>
        <p:nvSpPr>
          <p:cNvPr id="94" name="Rectangle 93">
            <a:extLst>
              <a:ext uri="{FF2B5EF4-FFF2-40B4-BE49-F238E27FC236}">
                <a16:creationId xmlns:a16="http://schemas.microsoft.com/office/drawing/2014/main" id="{34694973-E59C-0A7E-72DA-DB47E666300B}"/>
              </a:ext>
            </a:extLst>
          </p:cNvPr>
          <p:cNvSpPr/>
          <p:nvPr/>
        </p:nvSpPr>
        <p:spPr>
          <a:xfrm>
            <a:off x="1024834" y="1391876"/>
            <a:ext cx="834941" cy="39901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95" name="Rectangle 94">
            <a:extLst>
              <a:ext uri="{FF2B5EF4-FFF2-40B4-BE49-F238E27FC236}">
                <a16:creationId xmlns:a16="http://schemas.microsoft.com/office/drawing/2014/main" id="{22262675-270F-A36D-9D59-ADF92A16E80C}"/>
              </a:ext>
            </a:extLst>
          </p:cNvPr>
          <p:cNvSpPr/>
          <p:nvPr/>
        </p:nvSpPr>
        <p:spPr>
          <a:xfrm>
            <a:off x="1859775" y="1368987"/>
            <a:ext cx="812271" cy="4219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00" dirty="0">
              <a:latin typeface="Book Antiqua" panose="02040602050305030304" pitchFamily="18" charset="0"/>
            </a:endParaRPr>
          </a:p>
        </p:txBody>
      </p:sp>
      <p:sp>
        <p:nvSpPr>
          <p:cNvPr id="96" name="Rectangle 95">
            <a:extLst>
              <a:ext uri="{FF2B5EF4-FFF2-40B4-BE49-F238E27FC236}">
                <a16:creationId xmlns:a16="http://schemas.microsoft.com/office/drawing/2014/main" id="{3D8A5514-B9C1-2315-3410-420918779975}"/>
              </a:ext>
            </a:extLst>
          </p:cNvPr>
          <p:cNvSpPr/>
          <p:nvPr/>
        </p:nvSpPr>
        <p:spPr>
          <a:xfrm>
            <a:off x="1534878" y="918663"/>
            <a:ext cx="510044" cy="4653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3</a:t>
            </a:r>
            <a:endParaRPr lang="en-IN" sz="2400" dirty="0">
              <a:latin typeface="Book Antiqua" panose="02040602050305030304" pitchFamily="18" charset="0"/>
            </a:endParaRPr>
          </a:p>
        </p:txBody>
      </p:sp>
      <p:sp>
        <p:nvSpPr>
          <p:cNvPr id="97" name="Rectangle 96">
            <a:extLst>
              <a:ext uri="{FF2B5EF4-FFF2-40B4-BE49-F238E27FC236}">
                <a16:creationId xmlns:a16="http://schemas.microsoft.com/office/drawing/2014/main" id="{A844F04B-065E-6FF6-055C-F5C53CBDE7B8}"/>
              </a:ext>
            </a:extLst>
          </p:cNvPr>
          <p:cNvSpPr/>
          <p:nvPr/>
        </p:nvSpPr>
        <p:spPr>
          <a:xfrm>
            <a:off x="2022045" y="922494"/>
            <a:ext cx="622384" cy="44812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ook Antiqua" panose="02040602050305030304" pitchFamily="18" charset="0"/>
              </a:rPr>
              <a:t>3</a:t>
            </a:r>
            <a:endParaRPr lang="en-IN" sz="2400" dirty="0">
              <a:latin typeface="Book Antiqua" panose="02040602050305030304" pitchFamily="18" charset="0"/>
            </a:endParaRPr>
          </a:p>
        </p:txBody>
      </p:sp>
      <p:cxnSp>
        <p:nvCxnSpPr>
          <p:cNvPr id="100" name="Straight Arrow Connector 99">
            <a:extLst>
              <a:ext uri="{FF2B5EF4-FFF2-40B4-BE49-F238E27FC236}">
                <a16:creationId xmlns:a16="http://schemas.microsoft.com/office/drawing/2014/main" id="{8AC8CC21-AB34-FD2E-C59A-D9A3726CE22B}"/>
              </a:ext>
            </a:extLst>
          </p:cNvPr>
          <p:cNvCxnSpPr>
            <a:cxnSpLocks/>
          </p:cNvCxnSpPr>
          <p:nvPr/>
        </p:nvCxnSpPr>
        <p:spPr>
          <a:xfrm flipV="1">
            <a:off x="2628624" y="1670180"/>
            <a:ext cx="945000" cy="3372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3" name="Straight Arrow Connector 102">
            <a:extLst>
              <a:ext uri="{FF2B5EF4-FFF2-40B4-BE49-F238E27FC236}">
                <a16:creationId xmlns:a16="http://schemas.microsoft.com/office/drawing/2014/main" id="{766B3871-3243-941F-3B12-48808A87603A}"/>
              </a:ext>
            </a:extLst>
          </p:cNvPr>
          <p:cNvCxnSpPr>
            <a:cxnSpLocks/>
          </p:cNvCxnSpPr>
          <p:nvPr/>
        </p:nvCxnSpPr>
        <p:spPr>
          <a:xfrm>
            <a:off x="4442367" y="1463171"/>
            <a:ext cx="872041" cy="210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5" name="Straight Arrow Connector 104">
            <a:extLst>
              <a:ext uri="{FF2B5EF4-FFF2-40B4-BE49-F238E27FC236}">
                <a16:creationId xmlns:a16="http://schemas.microsoft.com/office/drawing/2014/main" id="{A4288BEB-006E-19EB-3D84-C08F3F6619C3}"/>
              </a:ext>
            </a:extLst>
          </p:cNvPr>
          <p:cNvCxnSpPr>
            <a:cxnSpLocks/>
          </p:cNvCxnSpPr>
          <p:nvPr/>
        </p:nvCxnSpPr>
        <p:spPr>
          <a:xfrm flipV="1">
            <a:off x="6152012" y="1362269"/>
            <a:ext cx="1284486" cy="193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8" name="Straight Connector 107">
            <a:extLst>
              <a:ext uri="{FF2B5EF4-FFF2-40B4-BE49-F238E27FC236}">
                <a16:creationId xmlns:a16="http://schemas.microsoft.com/office/drawing/2014/main" id="{FD95A673-6CC8-CC8C-7C67-B53C3D168C89}"/>
              </a:ext>
            </a:extLst>
          </p:cNvPr>
          <p:cNvCxnSpPr>
            <a:stCxn id="57" idx="3"/>
          </p:cNvCxnSpPr>
          <p:nvPr/>
        </p:nvCxnSpPr>
        <p:spPr>
          <a:xfrm>
            <a:off x="8251147" y="1606925"/>
            <a:ext cx="622265" cy="449"/>
          </a:xfrm>
          <a:prstGeom prst="line">
            <a:avLst/>
          </a:prstGeom>
        </p:spPr>
        <p:style>
          <a:lnRef idx="3">
            <a:schemeClr val="dk1"/>
          </a:lnRef>
          <a:fillRef idx="0">
            <a:schemeClr val="dk1"/>
          </a:fillRef>
          <a:effectRef idx="2">
            <a:schemeClr val="dk1"/>
          </a:effectRef>
          <a:fontRef idx="minor">
            <a:schemeClr val="tx1"/>
          </a:fontRef>
        </p:style>
      </p:cxnSp>
      <p:cxnSp>
        <p:nvCxnSpPr>
          <p:cNvPr id="110" name="Straight Connector 109">
            <a:extLst>
              <a:ext uri="{FF2B5EF4-FFF2-40B4-BE49-F238E27FC236}">
                <a16:creationId xmlns:a16="http://schemas.microsoft.com/office/drawing/2014/main" id="{53504862-34E8-6F7F-2DD5-505902D46436}"/>
              </a:ext>
            </a:extLst>
          </p:cNvPr>
          <p:cNvCxnSpPr/>
          <p:nvPr/>
        </p:nvCxnSpPr>
        <p:spPr>
          <a:xfrm flipV="1">
            <a:off x="8920065" y="629369"/>
            <a:ext cx="0" cy="973428"/>
          </a:xfrm>
          <a:prstGeom prst="line">
            <a:avLst/>
          </a:prstGeom>
        </p:spPr>
        <p:style>
          <a:lnRef idx="3">
            <a:schemeClr val="dk1"/>
          </a:lnRef>
          <a:fillRef idx="0">
            <a:schemeClr val="dk1"/>
          </a:fillRef>
          <a:effectRef idx="2">
            <a:schemeClr val="dk1"/>
          </a:effectRef>
          <a:fontRef idx="minor">
            <a:schemeClr val="tx1"/>
          </a:fontRef>
        </p:style>
      </p:cxnSp>
      <p:cxnSp>
        <p:nvCxnSpPr>
          <p:cNvPr id="112" name="Straight Connector 111">
            <a:extLst>
              <a:ext uri="{FF2B5EF4-FFF2-40B4-BE49-F238E27FC236}">
                <a16:creationId xmlns:a16="http://schemas.microsoft.com/office/drawing/2014/main" id="{196AD6CA-B1E5-F2F0-310B-5347EF3DF824}"/>
              </a:ext>
            </a:extLst>
          </p:cNvPr>
          <p:cNvCxnSpPr/>
          <p:nvPr/>
        </p:nvCxnSpPr>
        <p:spPr>
          <a:xfrm flipH="1">
            <a:off x="2283717" y="625151"/>
            <a:ext cx="6683001" cy="0"/>
          </a:xfrm>
          <a:prstGeom prst="line">
            <a:avLst/>
          </a:prstGeom>
        </p:spPr>
        <p:style>
          <a:lnRef idx="3">
            <a:schemeClr val="dk1"/>
          </a:lnRef>
          <a:fillRef idx="0">
            <a:schemeClr val="dk1"/>
          </a:fillRef>
          <a:effectRef idx="2">
            <a:schemeClr val="dk1"/>
          </a:effectRef>
          <a:fontRef idx="minor">
            <a:schemeClr val="tx1"/>
          </a:fontRef>
        </p:style>
      </p:cxnSp>
      <p:cxnSp>
        <p:nvCxnSpPr>
          <p:cNvPr id="114" name="Straight Arrow Connector 113">
            <a:extLst>
              <a:ext uri="{FF2B5EF4-FFF2-40B4-BE49-F238E27FC236}">
                <a16:creationId xmlns:a16="http://schemas.microsoft.com/office/drawing/2014/main" id="{9C0FB44E-0BAB-632E-3312-024AB1896053}"/>
              </a:ext>
            </a:extLst>
          </p:cNvPr>
          <p:cNvCxnSpPr>
            <a:cxnSpLocks/>
          </p:cNvCxnSpPr>
          <p:nvPr/>
        </p:nvCxnSpPr>
        <p:spPr>
          <a:xfrm>
            <a:off x="2283717" y="629369"/>
            <a:ext cx="11614" cy="3130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4769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par>
                                <p:cTn id="32" presetID="14" presetClass="entr" presetSubtype="1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randombar(horizontal)">
                                      <p:cBhvr>
                                        <p:cTn id="34" dur="500"/>
                                        <p:tgtEl>
                                          <p:spTgt spid="15"/>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randombar(horizontal)">
                                      <p:cBhvr>
                                        <p:cTn id="40" dur="500"/>
                                        <p:tgtEl>
                                          <p:spTgt spid="17"/>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randombar(horizontal)">
                                      <p:cBhvr>
                                        <p:cTn id="43" dur="500"/>
                                        <p:tgtEl>
                                          <p:spTgt spid="18"/>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randombar(horizontal)">
                                      <p:cBhvr>
                                        <p:cTn id="46" dur="500"/>
                                        <p:tgtEl>
                                          <p:spTgt spid="19"/>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randombar(horizontal)">
                                      <p:cBhvr>
                                        <p:cTn id="49" dur="500"/>
                                        <p:tgtEl>
                                          <p:spTgt spid="20"/>
                                        </p:tgtEl>
                                      </p:cBhvr>
                                    </p:animEffect>
                                  </p:childTnLst>
                                </p:cTn>
                              </p:par>
                              <p:par>
                                <p:cTn id="50" presetID="14" presetClass="entr" presetSubtype="10" fill="hold"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randombar(horizontal)">
                                      <p:cBhvr>
                                        <p:cTn id="52" dur="500"/>
                                        <p:tgtEl>
                                          <p:spTgt spid="21"/>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500"/>
                                        <p:tgtEl>
                                          <p:spTgt spid="22"/>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randombar(horizontal)">
                                      <p:cBhvr>
                                        <p:cTn id="58" dur="500"/>
                                        <p:tgtEl>
                                          <p:spTgt spid="23"/>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randombar(horizontal)">
                                      <p:cBhvr>
                                        <p:cTn id="61" dur="500"/>
                                        <p:tgtEl>
                                          <p:spTgt spid="24"/>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randombar(horizontal)">
                                      <p:cBhvr>
                                        <p:cTn id="64" dur="500"/>
                                        <p:tgtEl>
                                          <p:spTgt spid="25"/>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500"/>
                                        <p:tgtEl>
                                          <p:spTgt spid="26"/>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randombar(horizontal)">
                                      <p:cBhvr>
                                        <p:cTn id="70" dur="500"/>
                                        <p:tgtEl>
                                          <p:spTgt spid="27"/>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randombar(horizontal)">
                                      <p:cBhvr>
                                        <p:cTn id="73" dur="500"/>
                                        <p:tgtEl>
                                          <p:spTgt spid="28"/>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randombar(horizontal)">
                                      <p:cBhvr>
                                        <p:cTn id="76" dur="500"/>
                                        <p:tgtEl>
                                          <p:spTgt spid="29"/>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randombar(horizontal)">
                                      <p:cBhvr>
                                        <p:cTn id="79" dur="500"/>
                                        <p:tgtEl>
                                          <p:spTgt spid="30"/>
                                        </p:tgtEl>
                                      </p:cBhvr>
                                    </p:animEffect>
                                  </p:childTnLst>
                                </p:cTn>
                              </p:par>
                              <p:par>
                                <p:cTn id="80" presetID="14" presetClass="entr" presetSubtype="10" fill="hold"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randombar(horizontal)">
                                      <p:cBhvr>
                                        <p:cTn id="82" dur="500"/>
                                        <p:tgtEl>
                                          <p:spTgt spid="31"/>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randombar(horizontal)">
                                      <p:cBhvr>
                                        <p:cTn id="85" dur="500"/>
                                        <p:tgtEl>
                                          <p:spTgt spid="32"/>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randombar(horizontal)">
                                      <p:cBhvr>
                                        <p:cTn id="88" dur="500"/>
                                        <p:tgtEl>
                                          <p:spTgt spid="33"/>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randombar(horizontal)">
                                      <p:cBhvr>
                                        <p:cTn id="91" dur="500"/>
                                        <p:tgtEl>
                                          <p:spTgt spid="34"/>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randombar(horizontal)">
                                      <p:cBhvr>
                                        <p:cTn id="94" dur="500"/>
                                        <p:tgtEl>
                                          <p:spTgt spid="35"/>
                                        </p:tgtEl>
                                      </p:cBhvr>
                                    </p:animEffect>
                                  </p:childTnLst>
                                </p:cTn>
                              </p:par>
                              <p:par>
                                <p:cTn id="95" presetID="14" presetClass="entr" presetSubtype="10" fill="hold" nodeType="with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randombar(horizontal)">
                                      <p:cBhvr>
                                        <p:cTn id="97" dur="500"/>
                                        <p:tgtEl>
                                          <p:spTgt spid="36"/>
                                        </p:tgtEl>
                                      </p:cBhvr>
                                    </p:animEffect>
                                  </p:childTnLst>
                                </p:cTn>
                              </p:par>
                              <p:par>
                                <p:cTn id="98" presetID="14" presetClass="entr" presetSubtype="10" fill="hold" nodeType="with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randombar(horizontal)">
                                      <p:cBhvr>
                                        <p:cTn id="100" dur="500"/>
                                        <p:tgtEl>
                                          <p:spTgt spid="37"/>
                                        </p:tgtEl>
                                      </p:cBhvr>
                                    </p:animEffect>
                                  </p:childTnLst>
                                </p:cTn>
                              </p:par>
                              <p:par>
                                <p:cTn id="101" presetID="14" presetClass="entr" presetSubtype="10" fill="hold" nodeType="withEffect">
                                  <p:stCondLst>
                                    <p:cond delay="0"/>
                                  </p:stCondLst>
                                  <p:childTnLst>
                                    <p:set>
                                      <p:cBhvr>
                                        <p:cTn id="102" dur="1" fill="hold">
                                          <p:stCondLst>
                                            <p:cond delay="0"/>
                                          </p:stCondLst>
                                        </p:cTn>
                                        <p:tgtEl>
                                          <p:spTgt spid="38"/>
                                        </p:tgtEl>
                                        <p:attrNameLst>
                                          <p:attrName>style.visibility</p:attrName>
                                        </p:attrNameLst>
                                      </p:cBhvr>
                                      <p:to>
                                        <p:strVal val="visible"/>
                                      </p:to>
                                    </p:set>
                                    <p:animEffect transition="in" filter="randombar(horizontal)">
                                      <p:cBhvr>
                                        <p:cTn id="103" dur="500"/>
                                        <p:tgtEl>
                                          <p:spTgt spid="38"/>
                                        </p:tgtEl>
                                      </p:cBhvr>
                                    </p:animEffect>
                                  </p:childTnLst>
                                </p:cTn>
                              </p:par>
                              <p:par>
                                <p:cTn id="104" presetID="14" presetClass="entr" presetSubtype="10" fill="hold" nodeType="withEffect">
                                  <p:stCondLst>
                                    <p:cond delay="0"/>
                                  </p:stCondLst>
                                  <p:childTnLst>
                                    <p:set>
                                      <p:cBhvr>
                                        <p:cTn id="105" dur="1" fill="hold">
                                          <p:stCondLst>
                                            <p:cond delay="0"/>
                                          </p:stCondLst>
                                        </p:cTn>
                                        <p:tgtEl>
                                          <p:spTgt spid="39"/>
                                        </p:tgtEl>
                                        <p:attrNameLst>
                                          <p:attrName>style.visibility</p:attrName>
                                        </p:attrNameLst>
                                      </p:cBhvr>
                                      <p:to>
                                        <p:strVal val="visible"/>
                                      </p:to>
                                    </p:set>
                                    <p:animEffect transition="in" filter="randombar(horizontal)">
                                      <p:cBhvr>
                                        <p:cTn id="106" dur="500"/>
                                        <p:tgtEl>
                                          <p:spTgt spid="39"/>
                                        </p:tgtEl>
                                      </p:cBhvr>
                                    </p:animEffect>
                                  </p:childTnLst>
                                </p:cTn>
                              </p:par>
                              <p:par>
                                <p:cTn id="107" presetID="14" presetClass="entr" presetSubtype="10" fill="hold" nodeType="withEffect">
                                  <p:stCondLst>
                                    <p:cond delay="0"/>
                                  </p:stCondLst>
                                  <p:childTnLst>
                                    <p:set>
                                      <p:cBhvr>
                                        <p:cTn id="108" dur="1" fill="hold">
                                          <p:stCondLst>
                                            <p:cond delay="0"/>
                                          </p:stCondLst>
                                        </p:cTn>
                                        <p:tgtEl>
                                          <p:spTgt spid="40"/>
                                        </p:tgtEl>
                                        <p:attrNameLst>
                                          <p:attrName>style.visibility</p:attrName>
                                        </p:attrNameLst>
                                      </p:cBhvr>
                                      <p:to>
                                        <p:strVal val="visible"/>
                                      </p:to>
                                    </p:set>
                                    <p:animEffect transition="in" filter="randombar(horizontal)">
                                      <p:cBhvr>
                                        <p:cTn id="109" dur="500"/>
                                        <p:tgtEl>
                                          <p:spTgt spid="40"/>
                                        </p:tgtEl>
                                      </p:cBhvr>
                                    </p:animEffect>
                                  </p:childTnLst>
                                </p:cTn>
                              </p:par>
                              <p:par>
                                <p:cTn id="110" presetID="14" presetClass="entr" presetSubtype="10" fill="hold" nodeType="withEffect">
                                  <p:stCondLst>
                                    <p:cond delay="0"/>
                                  </p:stCondLst>
                                  <p:childTnLst>
                                    <p:set>
                                      <p:cBhvr>
                                        <p:cTn id="111" dur="1" fill="hold">
                                          <p:stCondLst>
                                            <p:cond delay="0"/>
                                          </p:stCondLst>
                                        </p:cTn>
                                        <p:tgtEl>
                                          <p:spTgt spid="41"/>
                                        </p:tgtEl>
                                        <p:attrNameLst>
                                          <p:attrName>style.visibility</p:attrName>
                                        </p:attrNameLst>
                                      </p:cBhvr>
                                      <p:to>
                                        <p:strVal val="visible"/>
                                      </p:to>
                                    </p:set>
                                    <p:animEffect transition="in" filter="randombar(horizontal)">
                                      <p:cBhvr>
                                        <p:cTn id="112" dur="500"/>
                                        <p:tgtEl>
                                          <p:spTgt spid="41"/>
                                        </p:tgtEl>
                                      </p:cBhvr>
                                    </p:animEffect>
                                  </p:childTnLst>
                                </p:cTn>
                              </p:par>
                              <p:par>
                                <p:cTn id="113" presetID="14" presetClass="entr" presetSubtype="10" fill="hold" nodeType="withEffect">
                                  <p:stCondLst>
                                    <p:cond delay="0"/>
                                  </p:stCondLst>
                                  <p:childTnLst>
                                    <p:set>
                                      <p:cBhvr>
                                        <p:cTn id="114" dur="1" fill="hold">
                                          <p:stCondLst>
                                            <p:cond delay="0"/>
                                          </p:stCondLst>
                                        </p:cTn>
                                        <p:tgtEl>
                                          <p:spTgt spid="42"/>
                                        </p:tgtEl>
                                        <p:attrNameLst>
                                          <p:attrName>style.visibility</p:attrName>
                                        </p:attrNameLst>
                                      </p:cBhvr>
                                      <p:to>
                                        <p:strVal val="visible"/>
                                      </p:to>
                                    </p:set>
                                    <p:animEffect transition="in" filter="randombar(horizontal)">
                                      <p:cBhvr>
                                        <p:cTn id="115" dur="500"/>
                                        <p:tgtEl>
                                          <p:spTgt spid="42"/>
                                        </p:tgtEl>
                                      </p:cBhvr>
                                    </p:animEffect>
                                  </p:childTnLst>
                                </p:cTn>
                              </p:par>
                              <p:par>
                                <p:cTn id="116" presetID="14" presetClass="entr" presetSubtype="10" fill="hold" nodeType="withEffect">
                                  <p:stCondLst>
                                    <p:cond delay="0"/>
                                  </p:stCondLst>
                                  <p:childTnLst>
                                    <p:set>
                                      <p:cBhvr>
                                        <p:cTn id="117" dur="1" fill="hold">
                                          <p:stCondLst>
                                            <p:cond delay="0"/>
                                          </p:stCondLst>
                                        </p:cTn>
                                        <p:tgtEl>
                                          <p:spTgt spid="43"/>
                                        </p:tgtEl>
                                        <p:attrNameLst>
                                          <p:attrName>style.visibility</p:attrName>
                                        </p:attrNameLst>
                                      </p:cBhvr>
                                      <p:to>
                                        <p:strVal val="visible"/>
                                      </p:to>
                                    </p:set>
                                    <p:animEffect transition="in" filter="randombar(horizontal)">
                                      <p:cBhvr>
                                        <p:cTn id="118" dur="500"/>
                                        <p:tgtEl>
                                          <p:spTgt spid="43"/>
                                        </p:tgtEl>
                                      </p:cBhvr>
                                    </p:animEffect>
                                  </p:childTnLst>
                                </p:cTn>
                              </p:par>
                              <p:par>
                                <p:cTn id="119" presetID="14" presetClass="entr" presetSubtype="10" fill="hold" nodeType="withEffect">
                                  <p:stCondLst>
                                    <p:cond delay="0"/>
                                  </p:stCondLst>
                                  <p:childTnLst>
                                    <p:set>
                                      <p:cBhvr>
                                        <p:cTn id="120" dur="1" fill="hold">
                                          <p:stCondLst>
                                            <p:cond delay="0"/>
                                          </p:stCondLst>
                                        </p:cTn>
                                        <p:tgtEl>
                                          <p:spTgt spid="44"/>
                                        </p:tgtEl>
                                        <p:attrNameLst>
                                          <p:attrName>style.visibility</p:attrName>
                                        </p:attrNameLst>
                                      </p:cBhvr>
                                      <p:to>
                                        <p:strVal val="visible"/>
                                      </p:to>
                                    </p:set>
                                    <p:animEffect transition="in" filter="randombar(horizontal)">
                                      <p:cBhvr>
                                        <p:cTn id="121" dur="500"/>
                                        <p:tgtEl>
                                          <p:spTgt spid="44"/>
                                        </p:tgtEl>
                                      </p:cBhvr>
                                    </p:animEffect>
                                  </p:childTnLst>
                                </p:cTn>
                              </p:par>
                              <p:par>
                                <p:cTn id="122" presetID="14" presetClass="entr" presetSubtype="10" fill="hold" grpId="0" nodeType="withEffect">
                                  <p:stCondLst>
                                    <p:cond delay="0"/>
                                  </p:stCondLst>
                                  <p:childTnLst>
                                    <p:set>
                                      <p:cBhvr>
                                        <p:cTn id="123" dur="1" fill="hold">
                                          <p:stCondLst>
                                            <p:cond delay="0"/>
                                          </p:stCondLst>
                                        </p:cTn>
                                        <p:tgtEl>
                                          <p:spTgt spid="47"/>
                                        </p:tgtEl>
                                        <p:attrNameLst>
                                          <p:attrName>style.visibility</p:attrName>
                                        </p:attrNameLst>
                                      </p:cBhvr>
                                      <p:to>
                                        <p:strVal val="visible"/>
                                      </p:to>
                                    </p:set>
                                    <p:animEffect transition="in" filter="randombar(horizontal)">
                                      <p:cBhvr>
                                        <p:cTn id="124" dur="500"/>
                                        <p:tgtEl>
                                          <p:spTgt spid="47"/>
                                        </p:tgtEl>
                                      </p:cBhvr>
                                    </p:animEffect>
                                  </p:childTnLst>
                                </p:cTn>
                              </p:par>
                              <p:par>
                                <p:cTn id="125" presetID="14" presetClass="entr" presetSubtype="10" fill="hold" grpId="0" nodeType="withEffect">
                                  <p:stCondLst>
                                    <p:cond delay="0"/>
                                  </p:stCondLst>
                                  <p:childTnLst>
                                    <p:set>
                                      <p:cBhvr>
                                        <p:cTn id="126" dur="1" fill="hold">
                                          <p:stCondLst>
                                            <p:cond delay="0"/>
                                          </p:stCondLst>
                                        </p:cTn>
                                        <p:tgtEl>
                                          <p:spTgt spid="48"/>
                                        </p:tgtEl>
                                        <p:attrNameLst>
                                          <p:attrName>style.visibility</p:attrName>
                                        </p:attrNameLst>
                                      </p:cBhvr>
                                      <p:to>
                                        <p:strVal val="visible"/>
                                      </p:to>
                                    </p:set>
                                    <p:animEffect transition="in" filter="randombar(horizontal)">
                                      <p:cBhvr>
                                        <p:cTn id="127" dur="500"/>
                                        <p:tgtEl>
                                          <p:spTgt spid="48"/>
                                        </p:tgtEl>
                                      </p:cBhvr>
                                    </p:animEffect>
                                  </p:childTnLst>
                                </p:cTn>
                              </p:par>
                              <p:par>
                                <p:cTn id="128" presetID="14" presetClass="entr" presetSubtype="10" fill="hold" grpId="0" nodeType="withEffect">
                                  <p:stCondLst>
                                    <p:cond delay="0"/>
                                  </p:stCondLst>
                                  <p:childTnLst>
                                    <p:set>
                                      <p:cBhvr>
                                        <p:cTn id="129" dur="1" fill="hold">
                                          <p:stCondLst>
                                            <p:cond delay="0"/>
                                          </p:stCondLst>
                                        </p:cTn>
                                        <p:tgtEl>
                                          <p:spTgt spid="49"/>
                                        </p:tgtEl>
                                        <p:attrNameLst>
                                          <p:attrName>style.visibility</p:attrName>
                                        </p:attrNameLst>
                                      </p:cBhvr>
                                      <p:to>
                                        <p:strVal val="visible"/>
                                      </p:to>
                                    </p:set>
                                    <p:animEffect transition="in" filter="randombar(horizontal)">
                                      <p:cBhvr>
                                        <p:cTn id="130" dur="500"/>
                                        <p:tgtEl>
                                          <p:spTgt spid="49"/>
                                        </p:tgtEl>
                                      </p:cBhvr>
                                    </p:animEffect>
                                  </p:childTnLst>
                                </p:cTn>
                              </p:par>
                              <p:par>
                                <p:cTn id="131" presetID="14" presetClass="entr" presetSubtype="10" fill="hold" grpId="0" nodeType="withEffect">
                                  <p:stCondLst>
                                    <p:cond delay="0"/>
                                  </p:stCondLst>
                                  <p:childTnLst>
                                    <p:set>
                                      <p:cBhvr>
                                        <p:cTn id="132" dur="1" fill="hold">
                                          <p:stCondLst>
                                            <p:cond delay="0"/>
                                          </p:stCondLst>
                                        </p:cTn>
                                        <p:tgtEl>
                                          <p:spTgt spid="51"/>
                                        </p:tgtEl>
                                        <p:attrNameLst>
                                          <p:attrName>style.visibility</p:attrName>
                                        </p:attrNameLst>
                                      </p:cBhvr>
                                      <p:to>
                                        <p:strVal val="visible"/>
                                      </p:to>
                                    </p:set>
                                    <p:animEffect transition="in" filter="randombar(horizontal)">
                                      <p:cBhvr>
                                        <p:cTn id="133" dur="500"/>
                                        <p:tgtEl>
                                          <p:spTgt spid="51"/>
                                        </p:tgtEl>
                                      </p:cBhvr>
                                    </p:animEffect>
                                  </p:childTnLst>
                                </p:cTn>
                              </p:par>
                              <p:par>
                                <p:cTn id="134" presetID="14" presetClass="entr" presetSubtype="10" fill="hold" grpId="0" nodeType="withEffect">
                                  <p:stCondLst>
                                    <p:cond delay="0"/>
                                  </p:stCondLst>
                                  <p:childTnLst>
                                    <p:set>
                                      <p:cBhvr>
                                        <p:cTn id="135" dur="1" fill="hold">
                                          <p:stCondLst>
                                            <p:cond delay="0"/>
                                          </p:stCondLst>
                                        </p:cTn>
                                        <p:tgtEl>
                                          <p:spTgt spid="52"/>
                                        </p:tgtEl>
                                        <p:attrNameLst>
                                          <p:attrName>style.visibility</p:attrName>
                                        </p:attrNameLst>
                                      </p:cBhvr>
                                      <p:to>
                                        <p:strVal val="visible"/>
                                      </p:to>
                                    </p:set>
                                    <p:animEffect transition="in" filter="randombar(horizontal)">
                                      <p:cBhvr>
                                        <p:cTn id="136" dur="500"/>
                                        <p:tgtEl>
                                          <p:spTgt spid="52"/>
                                        </p:tgtEl>
                                      </p:cBhvr>
                                    </p:animEffect>
                                  </p:childTnLst>
                                </p:cTn>
                              </p:par>
                              <p:par>
                                <p:cTn id="137" presetID="14" presetClass="entr" presetSubtype="10" fill="hold" grpId="0" nodeType="withEffect">
                                  <p:stCondLst>
                                    <p:cond delay="0"/>
                                  </p:stCondLst>
                                  <p:childTnLst>
                                    <p:set>
                                      <p:cBhvr>
                                        <p:cTn id="138" dur="1" fill="hold">
                                          <p:stCondLst>
                                            <p:cond delay="0"/>
                                          </p:stCondLst>
                                        </p:cTn>
                                        <p:tgtEl>
                                          <p:spTgt spid="53"/>
                                        </p:tgtEl>
                                        <p:attrNameLst>
                                          <p:attrName>style.visibility</p:attrName>
                                        </p:attrNameLst>
                                      </p:cBhvr>
                                      <p:to>
                                        <p:strVal val="visible"/>
                                      </p:to>
                                    </p:set>
                                    <p:animEffect transition="in" filter="randombar(horizontal)">
                                      <p:cBhvr>
                                        <p:cTn id="139" dur="500"/>
                                        <p:tgtEl>
                                          <p:spTgt spid="53"/>
                                        </p:tgtEl>
                                      </p:cBhvr>
                                    </p:animEffect>
                                  </p:childTnLst>
                                </p:cTn>
                              </p:par>
                              <p:par>
                                <p:cTn id="140" presetID="14" presetClass="entr" presetSubtype="10" fill="hold" grpId="0" nodeType="withEffect">
                                  <p:stCondLst>
                                    <p:cond delay="0"/>
                                  </p:stCondLst>
                                  <p:childTnLst>
                                    <p:set>
                                      <p:cBhvr>
                                        <p:cTn id="141" dur="1" fill="hold">
                                          <p:stCondLst>
                                            <p:cond delay="0"/>
                                          </p:stCondLst>
                                        </p:cTn>
                                        <p:tgtEl>
                                          <p:spTgt spid="55"/>
                                        </p:tgtEl>
                                        <p:attrNameLst>
                                          <p:attrName>style.visibility</p:attrName>
                                        </p:attrNameLst>
                                      </p:cBhvr>
                                      <p:to>
                                        <p:strVal val="visible"/>
                                      </p:to>
                                    </p:set>
                                    <p:animEffect transition="in" filter="randombar(horizontal)">
                                      <p:cBhvr>
                                        <p:cTn id="142" dur="500"/>
                                        <p:tgtEl>
                                          <p:spTgt spid="55"/>
                                        </p:tgtEl>
                                      </p:cBhvr>
                                    </p:animEffect>
                                  </p:childTnLst>
                                </p:cTn>
                              </p:par>
                              <p:par>
                                <p:cTn id="143" presetID="14" presetClass="entr" presetSubtype="10" fill="hold" grpId="0" nodeType="withEffect">
                                  <p:stCondLst>
                                    <p:cond delay="0"/>
                                  </p:stCondLst>
                                  <p:childTnLst>
                                    <p:set>
                                      <p:cBhvr>
                                        <p:cTn id="144" dur="1" fill="hold">
                                          <p:stCondLst>
                                            <p:cond delay="0"/>
                                          </p:stCondLst>
                                        </p:cTn>
                                        <p:tgtEl>
                                          <p:spTgt spid="56"/>
                                        </p:tgtEl>
                                        <p:attrNameLst>
                                          <p:attrName>style.visibility</p:attrName>
                                        </p:attrNameLst>
                                      </p:cBhvr>
                                      <p:to>
                                        <p:strVal val="visible"/>
                                      </p:to>
                                    </p:set>
                                    <p:animEffect transition="in" filter="randombar(horizontal)">
                                      <p:cBhvr>
                                        <p:cTn id="145" dur="500"/>
                                        <p:tgtEl>
                                          <p:spTgt spid="56"/>
                                        </p:tgtEl>
                                      </p:cBhvr>
                                    </p:animEffect>
                                  </p:childTnLst>
                                </p:cTn>
                              </p:par>
                              <p:par>
                                <p:cTn id="146" presetID="14" presetClass="entr" presetSubtype="10" fill="hold" grpId="0" nodeType="withEffect">
                                  <p:stCondLst>
                                    <p:cond delay="0"/>
                                  </p:stCondLst>
                                  <p:childTnLst>
                                    <p:set>
                                      <p:cBhvr>
                                        <p:cTn id="147" dur="1" fill="hold">
                                          <p:stCondLst>
                                            <p:cond delay="0"/>
                                          </p:stCondLst>
                                        </p:cTn>
                                        <p:tgtEl>
                                          <p:spTgt spid="57"/>
                                        </p:tgtEl>
                                        <p:attrNameLst>
                                          <p:attrName>style.visibility</p:attrName>
                                        </p:attrNameLst>
                                      </p:cBhvr>
                                      <p:to>
                                        <p:strVal val="visible"/>
                                      </p:to>
                                    </p:set>
                                    <p:animEffect transition="in" filter="randombar(horizontal)">
                                      <p:cBhvr>
                                        <p:cTn id="148" dur="500"/>
                                        <p:tgtEl>
                                          <p:spTgt spid="57"/>
                                        </p:tgtEl>
                                      </p:cBhvr>
                                    </p:animEffect>
                                  </p:childTnLst>
                                </p:cTn>
                              </p:par>
                              <p:par>
                                <p:cTn id="149" presetID="14" presetClass="entr" presetSubtype="10" fill="hold" nodeType="withEffect">
                                  <p:stCondLst>
                                    <p:cond delay="0"/>
                                  </p:stCondLst>
                                  <p:childTnLst>
                                    <p:set>
                                      <p:cBhvr>
                                        <p:cTn id="150" dur="1" fill="hold">
                                          <p:stCondLst>
                                            <p:cond delay="0"/>
                                          </p:stCondLst>
                                        </p:cTn>
                                        <p:tgtEl>
                                          <p:spTgt spid="61"/>
                                        </p:tgtEl>
                                        <p:attrNameLst>
                                          <p:attrName>style.visibility</p:attrName>
                                        </p:attrNameLst>
                                      </p:cBhvr>
                                      <p:to>
                                        <p:strVal val="visible"/>
                                      </p:to>
                                    </p:set>
                                    <p:animEffect transition="in" filter="randombar(horizontal)">
                                      <p:cBhvr>
                                        <p:cTn id="151" dur="500"/>
                                        <p:tgtEl>
                                          <p:spTgt spid="61"/>
                                        </p:tgtEl>
                                      </p:cBhvr>
                                    </p:animEffect>
                                  </p:childTnLst>
                                </p:cTn>
                              </p:par>
                              <p:par>
                                <p:cTn id="152" presetID="14" presetClass="entr" presetSubtype="10" fill="hold" nodeType="withEffect">
                                  <p:stCondLst>
                                    <p:cond delay="0"/>
                                  </p:stCondLst>
                                  <p:childTnLst>
                                    <p:set>
                                      <p:cBhvr>
                                        <p:cTn id="153" dur="1" fill="hold">
                                          <p:stCondLst>
                                            <p:cond delay="0"/>
                                          </p:stCondLst>
                                        </p:cTn>
                                        <p:tgtEl>
                                          <p:spTgt spid="64"/>
                                        </p:tgtEl>
                                        <p:attrNameLst>
                                          <p:attrName>style.visibility</p:attrName>
                                        </p:attrNameLst>
                                      </p:cBhvr>
                                      <p:to>
                                        <p:strVal val="visible"/>
                                      </p:to>
                                    </p:set>
                                    <p:animEffect transition="in" filter="randombar(horizontal)">
                                      <p:cBhvr>
                                        <p:cTn id="154" dur="500"/>
                                        <p:tgtEl>
                                          <p:spTgt spid="64"/>
                                        </p:tgtEl>
                                      </p:cBhvr>
                                    </p:animEffect>
                                  </p:childTnLst>
                                </p:cTn>
                              </p:par>
                              <p:par>
                                <p:cTn id="155" presetID="14" presetClass="entr" presetSubtype="10" fill="hold" nodeType="withEffect">
                                  <p:stCondLst>
                                    <p:cond delay="0"/>
                                  </p:stCondLst>
                                  <p:childTnLst>
                                    <p:set>
                                      <p:cBhvr>
                                        <p:cTn id="156" dur="1" fill="hold">
                                          <p:stCondLst>
                                            <p:cond delay="0"/>
                                          </p:stCondLst>
                                        </p:cTn>
                                        <p:tgtEl>
                                          <p:spTgt spid="66"/>
                                        </p:tgtEl>
                                        <p:attrNameLst>
                                          <p:attrName>style.visibility</p:attrName>
                                        </p:attrNameLst>
                                      </p:cBhvr>
                                      <p:to>
                                        <p:strVal val="visible"/>
                                      </p:to>
                                    </p:set>
                                    <p:animEffect transition="in" filter="randombar(horizontal)">
                                      <p:cBhvr>
                                        <p:cTn id="157" dur="500"/>
                                        <p:tgtEl>
                                          <p:spTgt spid="66"/>
                                        </p:tgtEl>
                                      </p:cBhvr>
                                    </p:animEffect>
                                  </p:childTnLst>
                                </p:cTn>
                              </p:par>
                              <p:par>
                                <p:cTn id="158" presetID="14" presetClass="entr" presetSubtype="10" fill="hold" nodeType="withEffect">
                                  <p:stCondLst>
                                    <p:cond delay="0"/>
                                  </p:stCondLst>
                                  <p:childTnLst>
                                    <p:set>
                                      <p:cBhvr>
                                        <p:cTn id="159" dur="1" fill="hold">
                                          <p:stCondLst>
                                            <p:cond delay="0"/>
                                          </p:stCondLst>
                                        </p:cTn>
                                        <p:tgtEl>
                                          <p:spTgt spid="68"/>
                                        </p:tgtEl>
                                        <p:attrNameLst>
                                          <p:attrName>style.visibility</p:attrName>
                                        </p:attrNameLst>
                                      </p:cBhvr>
                                      <p:to>
                                        <p:strVal val="visible"/>
                                      </p:to>
                                    </p:set>
                                    <p:animEffect transition="in" filter="randombar(horizontal)">
                                      <p:cBhvr>
                                        <p:cTn id="160" dur="500"/>
                                        <p:tgtEl>
                                          <p:spTgt spid="68"/>
                                        </p:tgtEl>
                                      </p:cBhvr>
                                    </p:animEffect>
                                  </p:childTnLst>
                                </p:cTn>
                              </p:par>
                              <p:par>
                                <p:cTn id="161" presetID="14" presetClass="entr" presetSubtype="10" fill="hold" nodeType="withEffect">
                                  <p:stCondLst>
                                    <p:cond delay="0"/>
                                  </p:stCondLst>
                                  <p:childTnLst>
                                    <p:set>
                                      <p:cBhvr>
                                        <p:cTn id="162" dur="1" fill="hold">
                                          <p:stCondLst>
                                            <p:cond delay="0"/>
                                          </p:stCondLst>
                                        </p:cTn>
                                        <p:tgtEl>
                                          <p:spTgt spid="70"/>
                                        </p:tgtEl>
                                        <p:attrNameLst>
                                          <p:attrName>style.visibility</p:attrName>
                                        </p:attrNameLst>
                                      </p:cBhvr>
                                      <p:to>
                                        <p:strVal val="visible"/>
                                      </p:to>
                                    </p:set>
                                    <p:animEffect transition="in" filter="randombar(horizontal)">
                                      <p:cBhvr>
                                        <p:cTn id="163" dur="500"/>
                                        <p:tgtEl>
                                          <p:spTgt spid="70"/>
                                        </p:tgtEl>
                                      </p:cBhvr>
                                    </p:animEffect>
                                  </p:childTnLst>
                                </p:cTn>
                              </p:par>
                              <p:par>
                                <p:cTn id="164" presetID="14" presetClass="entr" presetSubtype="10" fill="hold" nodeType="withEffect">
                                  <p:stCondLst>
                                    <p:cond delay="0"/>
                                  </p:stCondLst>
                                  <p:childTnLst>
                                    <p:set>
                                      <p:cBhvr>
                                        <p:cTn id="165" dur="1" fill="hold">
                                          <p:stCondLst>
                                            <p:cond delay="0"/>
                                          </p:stCondLst>
                                        </p:cTn>
                                        <p:tgtEl>
                                          <p:spTgt spid="72"/>
                                        </p:tgtEl>
                                        <p:attrNameLst>
                                          <p:attrName>style.visibility</p:attrName>
                                        </p:attrNameLst>
                                      </p:cBhvr>
                                      <p:to>
                                        <p:strVal val="visible"/>
                                      </p:to>
                                    </p:set>
                                    <p:animEffect transition="in" filter="randombar(horizontal)">
                                      <p:cBhvr>
                                        <p:cTn id="166" dur="500"/>
                                        <p:tgtEl>
                                          <p:spTgt spid="72"/>
                                        </p:tgtEl>
                                      </p:cBhvr>
                                    </p:animEffect>
                                  </p:childTnLst>
                                </p:cTn>
                              </p:par>
                              <p:par>
                                <p:cTn id="167" presetID="14" presetClass="entr" presetSubtype="10" fill="hold" nodeType="withEffect">
                                  <p:stCondLst>
                                    <p:cond delay="0"/>
                                  </p:stCondLst>
                                  <p:childTnLst>
                                    <p:set>
                                      <p:cBhvr>
                                        <p:cTn id="168" dur="1" fill="hold">
                                          <p:stCondLst>
                                            <p:cond delay="0"/>
                                          </p:stCondLst>
                                        </p:cTn>
                                        <p:tgtEl>
                                          <p:spTgt spid="74"/>
                                        </p:tgtEl>
                                        <p:attrNameLst>
                                          <p:attrName>style.visibility</p:attrName>
                                        </p:attrNameLst>
                                      </p:cBhvr>
                                      <p:to>
                                        <p:strVal val="visible"/>
                                      </p:to>
                                    </p:set>
                                    <p:animEffect transition="in" filter="randombar(horizontal)">
                                      <p:cBhvr>
                                        <p:cTn id="169" dur="500"/>
                                        <p:tgtEl>
                                          <p:spTgt spid="74"/>
                                        </p:tgtEl>
                                      </p:cBhvr>
                                    </p:animEffect>
                                  </p:childTnLst>
                                </p:cTn>
                              </p:par>
                              <p:par>
                                <p:cTn id="170" presetID="14" presetClass="entr" presetSubtype="10" fill="hold" nodeType="withEffect">
                                  <p:stCondLst>
                                    <p:cond delay="0"/>
                                  </p:stCondLst>
                                  <p:childTnLst>
                                    <p:set>
                                      <p:cBhvr>
                                        <p:cTn id="171" dur="1" fill="hold">
                                          <p:stCondLst>
                                            <p:cond delay="0"/>
                                          </p:stCondLst>
                                        </p:cTn>
                                        <p:tgtEl>
                                          <p:spTgt spid="76"/>
                                        </p:tgtEl>
                                        <p:attrNameLst>
                                          <p:attrName>style.visibility</p:attrName>
                                        </p:attrNameLst>
                                      </p:cBhvr>
                                      <p:to>
                                        <p:strVal val="visible"/>
                                      </p:to>
                                    </p:set>
                                    <p:animEffect transition="in" filter="randombar(horizontal)">
                                      <p:cBhvr>
                                        <p:cTn id="172" dur="500"/>
                                        <p:tgtEl>
                                          <p:spTgt spid="76"/>
                                        </p:tgtEl>
                                      </p:cBhvr>
                                    </p:animEffect>
                                  </p:childTnLst>
                                </p:cTn>
                              </p:par>
                              <p:par>
                                <p:cTn id="173" presetID="14" presetClass="entr" presetSubtype="10" fill="hold" nodeType="withEffect">
                                  <p:stCondLst>
                                    <p:cond delay="0"/>
                                  </p:stCondLst>
                                  <p:childTnLst>
                                    <p:set>
                                      <p:cBhvr>
                                        <p:cTn id="174" dur="1" fill="hold">
                                          <p:stCondLst>
                                            <p:cond delay="0"/>
                                          </p:stCondLst>
                                        </p:cTn>
                                        <p:tgtEl>
                                          <p:spTgt spid="79"/>
                                        </p:tgtEl>
                                        <p:attrNameLst>
                                          <p:attrName>style.visibility</p:attrName>
                                        </p:attrNameLst>
                                      </p:cBhvr>
                                      <p:to>
                                        <p:strVal val="visible"/>
                                      </p:to>
                                    </p:set>
                                    <p:animEffect transition="in" filter="randombar(horizontal)">
                                      <p:cBhvr>
                                        <p:cTn id="175" dur="500"/>
                                        <p:tgtEl>
                                          <p:spTgt spid="79"/>
                                        </p:tgtEl>
                                      </p:cBhvr>
                                    </p:animEffect>
                                  </p:childTnLst>
                                </p:cTn>
                              </p:par>
                              <p:par>
                                <p:cTn id="176" presetID="14" presetClass="entr" presetSubtype="10" fill="hold" nodeType="withEffect">
                                  <p:stCondLst>
                                    <p:cond delay="0"/>
                                  </p:stCondLst>
                                  <p:childTnLst>
                                    <p:set>
                                      <p:cBhvr>
                                        <p:cTn id="177" dur="1" fill="hold">
                                          <p:stCondLst>
                                            <p:cond delay="0"/>
                                          </p:stCondLst>
                                        </p:cTn>
                                        <p:tgtEl>
                                          <p:spTgt spid="81"/>
                                        </p:tgtEl>
                                        <p:attrNameLst>
                                          <p:attrName>style.visibility</p:attrName>
                                        </p:attrNameLst>
                                      </p:cBhvr>
                                      <p:to>
                                        <p:strVal val="visible"/>
                                      </p:to>
                                    </p:set>
                                    <p:animEffect transition="in" filter="randombar(horizontal)">
                                      <p:cBhvr>
                                        <p:cTn id="178" dur="500"/>
                                        <p:tgtEl>
                                          <p:spTgt spid="81"/>
                                        </p:tgtEl>
                                      </p:cBhvr>
                                    </p:animEffect>
                                  </p:childTnLst>
                                </p:cTn>
                              </p:par>
                              <p:par>
                                <p:cTn id="179" presetID="14" presetClass="entr" presetSubtype="10" fill="hold" nodeType="withEffect">
                                  <p:stCondLst>
                                    <p:cond delay="0"/>
                                  </p:stCondLst>
                                  <p:childTnLst>
                                    <p:set>
                                      <p:cBhvr>
                                        <p:cTn id="180" dur="1" fill="hold">
                                          <p:stCondLst>
                                            <p:cond delay="0"/>
                                          </p:stCondLst>
                                        </p:cTn>
                                        <p:tgtEl>
                                          <p:spTgt spid="82"/>
                                        </p:tgtEl>
                                        <p:attrNameLst>
                                          <p:attrName>style.visibility</p:attrName>
                                        </p:attrNameLst>
                                      </p:cBhvr>
                                      <p:to>
                                        <p:strVal val="visible"/>
                                      </p:to>
                                    </p:set>
                                    <p:animEffect transition="in" filter="randombar(horizontal)">
                                      <p:cBhvr>
                                        <p:cTn id="181" dur="500"/>
                                        <p:tgtEl>
                                          <p:spTgt spid="82"/>
                                        </p:tgtEl>
                                      </p:cBhvr>
                                    </p:animEffect>
                                  </p:childTnLst>
                                </p:cTn>
                              </p:par>
                              <p:par>
                                <p:cTn id="182" presetID="14" presetClass="entr" presetSubtype="10" fill="hold" nodeType="withEffect">
                                  <p:stCondLst>
                                    <p:cond delay="0"/>
                                  </p:stCondLst>
                                  <p:childTnLst>
                                    <p:set>
                                      <p:cBhvr>
                                        <p:cTn id="183" dur="1" fill="hold">
                                          <p:stCondLst>
                                            <p:cond delay="0"/>
                                          </p:stCondLst>
                                        </p:cTn>
                                        <p:tgtEl>
                                          <p:spTgt spid="84"/>
                                        </p:tgtEl>
                                        <p:attrNameLst>
                                          <p:attrName>style.visibility</p:attrName>
                                        </p:attrNameLst>
                                      </p:cBhvr>
                                      <p:to>
                                        <p:strVal val="visible"/>
                                      </p:to>
                                    </p:set>
                                    <p:animEffect transition="in" filter="randombar(horizontal)">
                                      <p:cBhvr>
                                        <p:cTn id="184" dur="500"/>
                                        <p:tgtEl>
                                          <p:spTgt spid="84"/>
                                        </p:tgtEl>
                                      </p:cBhvr>
                                    </p:animEffect>
                                  </p:childTnLst>
                                </p:cTn>
                              </p:par>
                              <p:par>
                                <p:cTn id="185" presetID="14" presetClass="entr" presetSubtype="10" fill="hold" nodeType="withEffect">
                                  <p:stCondLst>
                                    <p:cond delay="0"/>
                                  </p:stCondLst>
                                  <p:childTnLst>
                                    <p:set>
                                      <p:cBhvr>
                                        <p:cTn id="186" dur="1" fill="hold">
                                          <p:stCondLst>
                                            <p:cond delay="0"/>
                                          </p:stCondLst>
                                        </p:cTn>
                                        <p:tgtEl>
                                          <p:spTgt spid="85"/>
                                        </p:tgtEl>
                                        <p:attrNameLst>
                                          <p:attrName>style.visibility</p:attrName>
                                        </p:attrNameLst>
                                      </p:cBhvr>
                                      <p:to>
                                        <p:strVal val="visible"/>
                                      </p:to>
                                    </p:set>
                                    <p:animEffect transition="in" filter="randombar(horizontal)">
                                      <p:cBhvr>
                                        <p:cTn id="187" dur="500"/>
                                        <p:tgtEl>
                                          <p:spTgt spid="85"/>
                                        </p:tgtEl>
                                      </p:cBhvr>
                                    </p:animEffect>
                                  </p:childTnLst>
                                </p:cTn>
                              </p:par>
                              <p:par>
                                <p:cTn id="188" presetID="14" presetClass="entr" presetSubtype="10" fill="hold" nodeType="withEffect">
                                  <p:stCondLst>
                                    <p:cond delay="0"/>
                                  </p:stCondLst>
                                  <p:childTnLst>
                                    <p:set>
                                      <p:cBhvr>
                                        <p:cTn id="189" dur="1" fill="hold">
                                          <p:stCondLst>
                                            <p:cond delay="0"/>
                                          </p:stCondLst>
                                        </p:cTn>
                                        <p:tgtEl>
                                          <p:spTgt spid="86"/>
                                        </p:tgtEl>
                                        <p:attrNameLst>
                                          <p:attrName>style.visibility</p:attrName>
                                        </p:attrNameLst>
                                      </p:cBhvr>
                                      <p:to>
                                        <p:strVal val="visible"/>
                                      </p:to>
                                    </p:set>
                                    <p:animEffect transition="in" filter="randombar(horizontal)">
                                      <p:cBhvr>
                                        <p:cTn id="190" dur="500"/>
                                        <p:tgtEl>
                                          <p:spTgt spid="86"/>
                                        </p:tgtEl>
                                      </p:cBhvr>
                                    </p:animEffect>
                                  </p:childTnLst>
                                </p:cTn>
                              </p:par>
                              <p:par>
                                <p:cTn id="191" presetID="14" presetClass="entr" presetSubtype="10" fill="hold" nodeType="withEffect">
                                  <p:stCondLst>
                                    <p:cond delay="0"/>
                                  </p:stCondLst>
                                  <p:childTnLst>
                                    <p:set>
                                      <p:cBhvr>
                                        <p:cTn id="192" dur="1" fill="hold">
                                          <p:stCondLst>
                                            <p:cond delay="0"/>
                                          </p:stCondLst>
                                        </p:cTn>
                                        <p:tgtEl>
                                          <p:spTgt spid="87"/>
                                        </p:tgtEl>
                                        <p:attrNameLst>
                                          <p:attrName>style.visibility</p:attrName>
                                        </p:attrNameLst>
                                      </p:cBhvr>
                                      <p:to>
                                        <p:strVal val="visible"/>
                                      </p:to>
                                    </p:set>
                                    <p:animEffect transition="in" filter="randombar(horizontal)">
                                      <p:cBhvr>
                                        <p:cTn id="193" dur="500"/>
                                        <p:tgtEl>
                                          <p:spTgt spid="87"/>
                                        </p:tgtEl>
                                      </p:cBhvr>
                                    </p:animEffect>
                                  </p:childTnLst>
                                </p:cTn>
                              </p:par>
                            </p:childTnLst>
                          </p:cTn>
                        </p:par>
                      </p:childTnLst>
                    </p:cTn>
                  </p:par>
                  <p:par>
                    <p:cTn id="194" fill="hold">
                      <p:stCondLst>
                        <p:cond delay="indefinite"/>
                      </p:stCondLst>
                      <p:childTnLst>
                        <p:par>
                          <p:cTn id="195" fill="hold">
                            <p:stCondLst>
                              <p:cond delay="0"/>
                            </p:stCondLst>
                            <p:childTnLst>
                              <p:par>
                                <p:cTn id="196" presetID="14" presetClass="entr" presetSubtype="10" fill="hold" grpId="0" nodeType="clickEffect">
                                  <p:stCondLst>
                                    <p:cond delay="0"/>
                                  </p:stCondLst>
                                  <p:childTnLst>
                                    <p:set>
                                      <p:cBhvr>
                                        <p:cTn id="197" dur="1" fill="hold">
                                          <p:stCondLst>
                                            <p:cond delay="0"/>
                                          </p:stCondLst>
                                        </p:cTn>
                                        <p:tgtEl>
                                          <p:spTgt spid="95"/>
                                        </p:tgtEl>
                                        <p:attrNameLst>
                                          <p:attrName>style.visibility</p:attrName>
                                        </p:attrNameLst>
                                      </p:cBhvr>
                                      <p:to>
                                        <p:strVal val="visible"/>
                                      </p:to>
                                    </p:set>
                                    <p:animEffect transition="in" filter="randombar(horizontal)">
                                      <p:cBhvr>
                                        <p:cTn id="198" dur="500"/>
                                        <p:tgtEl>
                                          <p:spTgt spid="95"/>
                                        </p:tgtEl>
                                      </p:cBhvr>
                                    </p:animEffect>
                                  </p:childTnLst>
                                </p:cTn>
                              </p:par>
                              <p:par>
                                <p:cTn id="199" presetID="14" presetClass="entr" presetSubtype="10" fill="hold" nodeType="withEffect">
                                  <p:stCondLst>
                                    <p:cond delay="0"/>
                                  </p:stCondLst>
                                  <p:childTnLst>
                                    <p:set>
                                      <p:cBhvr>
                                        <p:cTn id="200" dur="1" fill="hold">
                                          <p:stCondLst>
                                            <p:cond delay="0"/>
                                          </p:stCondLst>
                                        </p:cTn>
                                        <p:tgtEl>
                                          <p:spTgt spid="100"/>
                                        </p:tgtEl>
                                        <p:attrNameLst>
                                          <p:attrName>style.visibility</p:attrName>
                                        </p:attrNameLst>
                                      </p:cBhvr>
                                      <p:to>
                                        <p:strVal val="visible"/>
                                      </p:to>
                                    </p:set>
                                    <p:animEffect transition="in" filter="randombar(horizontal)">
                                      <p:cBhvr>
                                        <p:cTn id="201" dur="500"/>
                                        <p:tgtEl>
                                          <p:spTgt spid="100"/>
                                        </p:tgtEl>
                                      </p:cBhvr>
                                    </p:animEffect>
                                  </p:childTnLst>
                                </p:cTn>
                              </p:par>
                              <p:par>
                                <p:cTn id="202" presetID="14" presetClass="entr" presetSubtype="10" fill="hold" nodeType="withEffect">
                                  <p:stCondLst>
                                    <p:cond delay="0"/>
                                  </p:stCondLst>
                                  <p:childTnLst>
                                    <p:set>
                                      <p:cBhvr>
                                        <p:cTn id="203" dur="1" fill="hold">
                                          <p:stCondLst>
                                            <p:cond delay="0"/>
                                          </p:stCondLst>
                                        </p:cTn>
                                        <p:tgtEl>
                                          <p:spTgt spid="103"/>
                                        </p:tgtEl>
                                        <p:attrNameLst>
                                          <p:attrName>style.visibility</p:attrName>
                                        </p:attrNameLst>
                                      </p:cBhvr>
                                      <p:to>
                                        <p:strVal val="visible"/>
                                      </p:to>
                                    </p:set>
                                    <p:animEffect transition="in" filter="randombar(horizontal)">
                                      <p:cBhvr>
                                        <p:cTn id="204" dur="500"/>
                                        <p:tgtEl>
                                          <p:spTgt spid="103"/>
                                        </p:tgtEl>
                                      </p:cBhvr>
                                    </p:animEffect>
                                  </p:childTnLst>
                                </p:cTn>
                              </p:par>
                              <p:par>
                                <p:cTn id="205" presetID="14" presetClass="entr" presetSubtype="10" fill="hold" nodeType="withEffect">
                                  <p:stCondLst>
                                    <p:cond delay="0"/>
                                  </p:stCondLst>
                                  <p:childTnLst>
                                    <p:set>
                                      <p:cBhvr>
                                        <p:cTn id="206" dur="1" fill="hold">
                                          <p:stCondLst>
                                            <p:cond delay="0"/>
                                          </p:stCondLst>
                                        </p:cTn>
                                        <p:tgtEl>
                                          <p:spTgt spid="105"/>
                                        </p:tgtEl>
                                        <p:attrNameLst>
                                          <p:attrName>style.visibility</p:attrName>
                                        </p:attrNameLst>
                                      </p:cBhvr>
                                      <p:to>
                                        <p:strVal val="visible"/>
                                      </p:to>
                                    </p:set>
                                    <p:animEffect transition="in" filter="randombar(horizontal)">
                                      <p:cBhvr>
                                        <p:cTn id="207" dur="500"/>
                                        <p:tgtEl>
                                          <p:spTgt spid="105"/>
                                        </p:tgtEl>
                                      </p:cBhvr>
                                    </p:animEffect>
                                  </p:childTnLst>
                                </p:cTn>
                              </p:par>
                              <p:par>
                                <p:cTn id="208" presetID="14" presetClass="entr" presetSubtype="10" fill="hold" nodeType="withEffect">
                                  <p:stCondLst>
                                    <p:cond delay="0"/>
                                  </p:stCondLst>
                                  <p:childTnLst>
                                    <p:set>
                                      <p:cBhvr>
                                        <p:cTn id="209" dur="1" fill="hold">
                                          <p:stCondLst>
                                            <p:cond delay="0"/>
                                          </p:stCondLst>
                                        </p:cTn>
                                        <p:tgtEl>
                                          <p:spTgt spid="108"/>
                                        </p:tgtEl>
                                        <p:attrNameLst>
                                          <p:attrName>style.visibility</p:attrName>
                                        </p:attrNameLst>
                                      </p:cBhvr>
                                      <p:to>
                                        <p:strVal val="visible"/>
                                      </p:to>
                                    </p:set>
                                    <p:animEffect transition="in" filter="randombar(horizontal)">
                                      <p:cBhvr>
                                        <p:cTn id="210" dur="500"/>
                                        <p:tgtEl>
                                          <p:spTgt spid="108"/>
                                        </p:tgtEl>
                                      </p:cBhvr>
                                    </p:animEffect>
                                  </p:childTnLst>
                                </p:cTn>
                              </p:par>
                              <p:par>
                                <p:cTn id="211" presetID="14" presetClass="entr" presetSubtype="10" fill="hold" grpId="0" nodeType="withEffect">
                                  <p:stCondLst>
                                    <p:cond delay="0"/>
                                  </p:stCondLst>
                                  <p:childTnLst>
                                    <p:set>
                                      <p:cBhvr>
                                        <p:cTn id="212" dur="1" fill="hold">
                                          <p:stCondLst>
                                            <p:cond delay="0"/>
                                          </p:stCondLst>
                                        </p:cTn>
                                        <p:tgtEl>
                                          <p:spTgt spid="93"/>
                                        </p:tgtEl>
                                        <p:attrNameLst>
                                          <p:attrName>style.visibility</p:attrName>
                                        </p:attrNameLst>
                                      </p:cBhvr>
                                      <p:to>
                                        <p:strVal val="visible"/>
                                      </p:to>
                                    </p:set>
                                    <p:animEffect transition="in" filter="randombar(horizontal)">
                                      <p:cBhvr>
                                        <p:cTn id="213" dur="500"/>
                                        <p:tgtEl>
                                          <p:spTgt spid="93"/>
                                        </p:tgtEl>
                                      </p:cBhvr>
                                    </p:animEffect>
                                  </p:childTnLst>
                                </p:cTn>
                              </p:par>
                              <p:par>
                                <p:cTn id="214" presetID="14" presetClass="entr" presetSubtype="10" fill="hold" grpId="0" nodeType="withEffect">
                                  <p:stCondLst>
                                    <p:cond delay="0"/>
                                  </p:stCondLst>
                                  <p:childTnLst>
                                    <p:set>
                                      <p:cBhvr>
                                        <p:cTn id="215" dur="1" fill="hold">
                                          <p:stCondLst>
                                            <p:cond delay="0"/>
                                          </p:stCondLst>
                                        </p:cTn>
                                        <p:tgtEl>
                                          <p:spTgt spid="94"/>
                                        </p:tgtEl>
                                        <p:attrNameLst>
                                          <p:attrName>style.visibility</p:attrName>
                                        </p:attrNameLst>
                                      </p:cBhvr>
                                      <p:to>
                                        <p:strVal val="visible"/>
                                      </p:to>
                                    </p:set>
                                    <p:animEffect transition="in" filter="randombar(horizontal)">
                                      <p:cBhvr>
                                        <p:cTn id="216" dur="500"/>
                                        <p:tgtEl>
                                          <p:spTgt spid="94"/>
                                        </p:tgtEl>
                                      </p:cBhvr>
                                    </p:animEffect>
                                  </p:childTnLst>
                                </p:cTn>
                              </p:par>
                              <p:par>
                                <p:cTn id="217" presetID="14" presetClass="entr" presetSubtype="10" fill="hold" grpId="0" nodeType="withEffect">
                                  <p:stCondLst>
                                    <p:cond delay="0"/>
                                  </p:stCondLst>
                                  <p:childTnLst>
                                    <p:set>
                                      <p:cBhvr>
                                        <p:cTn id="218" dur="1" fill="hold">
                                          <p:stCondLst>
                                            <p:cond delay="0"/>
                                          </p:stCondLst>
                                        </p:cTn>
                                        <p:tgtEl>
                                          <p:spTgt spid="96"/>
                                        </p:tgtEl>
                                        <p:attrNameLst>
                                          <p:attrName>style.visibility</p:attrName>
                                        </p:attrNameLst>
                                      </p:cBhvr>
                                      <p:to>
                                        <p:strVal val="visible"/>
                                      </p:to>
                                    </p:set>
                                    <p:animEffect transition="in" filter="randombar(horizontal)">
                                      <p:cBhvr>
                                        <p:cTn id="219" dur="500"/>
                                        <p:tgtEl>
                                          <p:spTgt spid="96"/>
                                        </p:tgtEl>
                                      </p:cBhvr>
                                    </p:animEffect>
                                  </p:childTnLst>
                                </p:cTn>
                              </p:par>
                              <p:par>
                                <p:cTn id="220" presetID="14" presetClass="entr" presetSubtype="10" fill="hold" grpId="0" nodeType="withEffect">
                                  <p:stCondLst>
                                    <p:cond delay="0"/>
                                  </p:stCondLst>
                                  <p:childTnLst>
                                    <p:set>
                                      <p:cBhvr>
                                        <p:cTn id="221" dur="1" fill="hold">
                                          <p:stCondLst>
                                            <p:cond delay="0"/>
                                          </p:stCondLst>
                                        </p:cTn>
                                        <p:tgtEl>
                                          <p:spTgt spid="97"/>
                                        </p:tgtEl>
                                        <p:attrNameLst>
                                          <p:attrName>style.visibility</p:attrName>
                                        </p:attrNameLst>
                                      </p:cBhvr>
                                      <p:to>
                                        <p:strVal val="visible"/>
                                      </p:to>
                                    </p:set>
                                    <p:animEffect transition="in" filter="randombar(horizontal)">
                                      <p:cBhvr>
                                        <p:cTn id="222" dur="500"/>
                                        <p:tgtEl>
                                          <p:spTgt spid="97"/>
                                        </p:tgtEl>
                                      </p:cBhvr>
                                    </p:animEffect>
                                  </p:childTnLst>
                                </p:cTn>
                              </p:par>
                              <p:par>
                                <p:cTn id="223" presetID="14" presetClass="entr" presetSubtype="10" fill="hold" nodeType="withEffect">
                                  <p:stCondLst>
                                    <p:cond delay="0"/>
                                  </p:stCondLst>
                                  <p:childTnLst>
                                    <p:set>
                                      <p:cBhvr>
                                        <p:cTn id="224" dur="1" fill="hold">
                                          <p:stCondLst>
                                            <p:cond delay="0"/>
                                          </p:stCondLst>
                                        </p:cTn>
                                        <p:tgtEl>
                                          <p:spTgt spid="114"/>
                                        </p:tgtEl>
                                        <p:attrNameLst>
                                          <p:attrName>style.visibility</p:attrName>
                                        </p:attrNameLst>
                                      </p:cBhvr>
                                      <p:to>
                                        <p:strVal val="visible"/>
                                      </p:to>
                                    </p:set>
                                    <p:animEffect transition="in" filter="randombar(horizontal)">
                                      <p:cBhvr>
                                        <p:cTn id="225" dur="500"/>
                                        <p:tgtEl>
                                          <p:spTgt spid="114"/>
                                        </p:tgtEl>
                                      </p:cBhvr>
                                    </p:animEffect>
                                  </p:childTnLst>
                                </p:cTn>
                              </p:par>
                              <p:par>
                                <p:cTn id="226" presetID="14" presetClass="entr" presetSubtype="10" fill="hold" nodeType="withEffect">
                                  <p:stCondLst>
                                    <p:cond delay="0"/>
                                  </p:stCondLst>
                                  <p:childTnLst>
                                    <p:set>
                                      <p:cBhvr>
                                        <p:cTn id="227" dur="1" fill="hold">
                                          <p:stCondLst>
                                            <p:cond delay="0"/>
                                          </p:stCondLst>
                                        </p:cTn>
                                        <p:tgtEl>
                                          <p:spTgt spid="110"/>
                                        </p:tgtEl>
                                        <p:attrNameLst>
                                          <p:attrName>style.visibility</p:attrName>
                                        </p:attrNameLst>
                                      </p:cBhvr>
                                      <p:to>
                                        <p:strVal val="visible"/>
                                      </p:to>
                                    </p:set>
                                    <p:animEffect transition="in" filter="randombar(horizontal)">
                                      <p:cBhvr>
                                        <p:cTn id="228" dur="500"/>
                                        <p:tgtEl>
                                          <p:spTgt spid="110"/>
                                        </p:tgtEl>
                                      </p:cBhvr>
                                    </p:animEffect>
                                  </p:childTnLst>
                                </p:cTn>
                              </p:par>
                              <p:par>
                                <p:cTn id="229" presetID="14" presetClass="entr" presetSubtype="10" fill="hold" nodeType="withEffect">
                                  <p:stCondLst>
                                    <p:cond delay="0"/>
                                  </p:stCondLst>
                                  <p:childTnLst>
                                    <p:set>
                                      <p:cBhvr>
                                        <p:cTn id="230" dur="1" fill="hold">
                                          <p:stCondLst>
                                            <p:cond delay="0"/>
                                          </p:stCondLst>
                                        </p:cTn>
                                        <p:tgtEl>
                                          <p:spTgt spid="112"/>
                                        </p:tgtEl>
                                        <p:attrNameLst>
                                          <p:attrName>style.visibility</p:attrName>
                                        </p:attrNameLst>
                                      </p:cBhvr>
                                      <p:to>
                                        <p:strVal val="visible"/>
                                      </p:to>
                                    </p:set>
                                    <p:animEffect transition="in" filter="randombar(horizontal)">
                                      <p:cBhvr>
                                        <p:cTn id="231"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p:bldP spid="16" grpId="0" animBg="1"/>
      <p:bldP spid="17" grpId="0" animBg="1"/>
      <p:bldP spid="18" grpId="0" animBg="1"/>
      <p:bldP spid="19" grpId="0" animBg="1"/>
      <p:bldP spid="20" grpId="0" animBg="1"/>
      <p:bldP spid="22" grpId="0" animBg="1"/>
      <p:bldP spid="23" grpId="0" animBg="1"/>
      <p:bldP spid="24" grpId="0" animBg="1"/>
      <p:bldP spid="25" grpId="0" animBg="1"/>
      <p:bldP spid="26" grpId="0" animBg="1"/>
      <p:bldP spid="27" grpId="0" animBg="1"/>
      <p:bldP spid="28" grpId="0" animBg="1"/>
      <p:bldP spid="29" grpId="0" animBg="1"/>
      <p:bldP spid="30" grpId="0"/>
      <p:bldP spid="32" grpId="0" animBg="1"/>
      <p:bldP spid="33" grpId="0" animBg="1"/>
      <p:bldP spid="34" grpId="0" animBg="1"/>
      <p:bldP spid="35" grpId="0"/>
      <p:bldP spid="47" grpId="0" animBg="1"/>
      <p:bldP spid="48" grpId="0" animBg="1"/>
      <p:bldP spid="49" grpId="0" animBg="1"/>
      <p:bldP spid="51" grpId="0" animBg="1"/>
      <p:bldP spid="52" grpId="0" animBg="1"/>
      <p:bldP spid="53" grpId="0" animBg="1"/>
      <p:bldP spid="55" grpId="0" animBg="1"/>
      <p:bldP spid="56" grpId="0" animBg="1"/>
      <p:bldP spid="57" grpId="0" animBg="1"/>
      <p:bldP spid="93" grpId="0" animBg="1"/>
      <p:bldP spid="94" grpId="0" animBg="1"/>
      <p:bldP spid="95" grpId="0" animBg="1"/>
      <p:bldP spid="96" grpId="0" animBg="1"/>
      <p:bldP spid="97"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55E96E8-0A86-D072-7DB1-1DB32AC298B0}"/>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C83C68E-172A-5CBD-1C6B-55C71FF226A8}"/>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7DE1B899-26C7-72AD-E0C8-BECECB87E3D1}"/>
              </a:ext>
            </a:extLst>
          </p:cNvPr>
          <p:cNvSpPr>
            <a:spLocks noGrp="1"/>
          </p:cNvSpPr>
          <p:nvPr>
            <p:ph type="sldNum" sz="quarter" idx="12"/>
          </p:nvPr>
        </p:nvSpPr>
        <p:spPr/>
        <p:txBody>
          <a:bodyPr/>
          <a:lstStyle/>
          <a:p>
            <a:fld id="{294A09A9-5501-47C1-A89A-A340965A2BE2}" type="slidenum">
              <a:rPr lang="en-US" smtClean="0"/>
              <a:pPr/>
              <a:t>74</a:t>
            </a:fld>
            <a:endParaRPr lang="en-US" dirty="0"/>
          </a:p>
        </p:txBody>
      </p:sp>
      <p:sp>
        <p:nvSpPr>
          <p:cNvPr id="6" name="Title 1">
            <a:extLst>
              <a:ext uri="{FF2B5EF4-FFF2-40B4-BE49-F238E27FC236}">
                <a16:creationId xmlns:a16="http://schemas.microsoft.com/office/drawing/2014/main" id="{52DD246D-4233-0CDA-650B-B3B7BE313C39}"/>
              </a:ext>
            </a:extLst>
          </p:cNvPr>
          <p:cNvSpPr txBox="1">
            <a:spLocks/>
          </p:cNvSpPr>
          <p:nvPr/>
        </p:nvSpPr>
        <p:spPr>
          <a:xfrm>
            <a:off x="322405" y="211872"/>
            <a:ext cx="10221188" cy="12250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Show linked list representation of polynomials and addition of the same</a:t>
            </a:r>
            <a:endParaRPr lang="en-IN" sz="2800" b="1" i="1" dirty="0">
              <a:solidFill>
                <a:srgbClr val="0070C0"/>
              </a:solidFill>
              <a:latin typeface="Book Antiqua" panose="02040602050305030304" pitchFamily="18"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566D8CCC-2AAA-6C4D-A055-C2239924D201}"/>
                  </a:ext>
                </a:extLst>
              </p:cNvPr>
              <p:cNvSpPr txBox="1"/>
              <p:nvPr/>
            </p:nvSpPr>
            <p:spPr>
              <a:xfrm>
                <a:off x="789433" y="1602999"/>
                <a:ext cx="316067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𝑝𝑜𝑙𝑦</m:t>
                      </m:r>
                      <m:r>
                        <a:rPr lang="en-US" sz="2800" b="0" i="1" smtClean="0">
                          <a:latin typeface="Cambria Math" panose="02040503050406030204" pitchFamily="18" charset="0"/>
                        </a:rPr>
                        <m:t>1:5</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𝑥</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+4</m:t>
                      </m:r>
                      <m:r>
                        <a:rPr lang="en-US" sz="2800" b="0" i="1" smtClean="0">
                          <a:latin typeface="Cambria Math" panose="02040503050406030204" pitchFamily="18" charset="0"/>
                        </a:rPr>
                        <m:t>𝑥</m:t>
                      </m:r>
                      <m:r>
                        <a:rPr lang="en-US" sz="2800" b="0" i="1" smtClean="0">
                          <a:latin typeface="Cambria Math" panose="02040503050406030204" pitchFamily="18" charset="0"/>
                        </a:rPr>
                        <m:t>+2</m:t>
                      </m:r>
                    </m:oMath>
                  </m:oMathPara>
                </a14:m>
                <a:endParaRPr lang="en-IN" sz="2800" dirty="0"/>
              </a:p>
            </p:txBody>
          </p:sp>
        </mc:Choice>
        <mc:Fallback xmlns="">
          <p:sp>
            <p:nvSpPr>
              <p:cNvPr id="7" name="TextBox 6">
                <a:extLst>
                  <a:ext uri="{FF2B5EF4-FFF2-40B4-BE49-F238E27FC236}">
                    <a16:creationId xmlns:a16="http://schemas.microsoft.com/office/drawing/2014/main" id="{566D8CCC-2AAA-6C4D-A055-C2239924D201}"/>
                  </a:ext>
                </a:extLst>
              </p:cNvPr>
              <p:cNvSpPr txBox="1">
                <a:spLocks noRot="1" noChangeAspect="1" noMove="1" noResize="1" noEditPoints="1" noAdjustHandles="1" noChangeArrowheads="1" noChangeShapeType="1" noTextEdit="1"/>
              </p:cNvSpPr>
              <p:nvPr/>
            </p:nvSpPr>
            <p:spPr>
              <a:xfrm>
                <a:off x="789433" y="1602999"/>
                <a:ext cx="3160673" cy="430887"/>
              </a:xfrm>
              <a:prstGeom prst="rect">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41143D8E-C9AB-9FF7-E0F4-D826E804E375}"/>
                  </a:ext>
                </a:extLst>
              </p:cNvPr>
              <p:cNvSpPr txBox="1"/>
              <p:nvPr/>
            </p:nvSpPr>
            <p:spPr>
              <a:xfrm>
                <a:off x="4394160" y="1610276"/>
                <a:ext cx="316067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𝑝𝑜𝑙𝑦</m:t>
                      </m:r>
                      <m:r>
                        <a:rPr lang="en-US" sz="2800" b="0" i="1" smtClean="0">
                          <a:latin typeface="Cambria Math" panose="02040503050406030204" pitchFamily="18" charset="0"/>
                        </a:rPr>
                        <m:t>2:3</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𝑥</m:t>
                          </m:r>
                        </m:e>
                        <m:sup>
                          <m:r>
                            <a:rPr lang="en-US" sz="2800" b="0" i="1" smtClean="0">
                              <a:latin typeface="Cambria Math" panose="02040503050406030204" pitchFamily="18" charset="0"/>
                            </a:rPr>
                            <m:t>2</m:t>
                          </m:r>
                        </m:sup>
                      </m:sSup>
                      <m:r>
                        <a:rPr lang="en-US" sz="2800" b="0" i="1" smtClean="0">
                          <a:latin typeface="Cambria Math" panose="02040503050406030204" pitchFamily="18" charset="0"/>
                        </a:rPr>
                        <m:t>+2</m:t>
                      </m:r>
                      <m:r>
                        <a:rPr lang="en-US" sz="2800" b="0" i="1" smtClean="0">
                          <a:latin typeface="Cambria Math" panose="02040503050406030204" pitchFamily="18" charset="0"/>
                        </a:rPr>
                        <m:t>𝑥</m:t>
                      </m:r>
                      <m:r>
                        <a:rPr lang="en-US" sz="2800" b="0" i="1" smtClean="0">
                          <a:latin typeface="Cambria Math" panose="02040503050406030204" pitchFamily="18" charset="0"/>
                        </a:rPr>
                        <m:t>+5</m:t>
                      </m:r>
                    </m:oMath>
                  </m:oMathPara>
                </a14:m>
                <a:endParaRPr lang="en-IN" sz="2800" dirty="0"/>
              </a:p>
            </p:txBody>
          </p:sp>
        </mc:Choice>
        <mc:Fallback xmlns="">
          <p:sp>
            <p:nvSpPr>
              <p:cNvPr id="8" name="TextBox 7">
                <a:extLst>
                  <a:ext uri="{FF2B5EF4-FFF2-40B4-BE49-F238E27FC236}">
                    <a16:creationId xmlns:a16="http://schemas.microsoft.com/office/drawing/2014/main" id="{41143D8E-C9AB-9FF7-E0F4-D826E804E375}"/>
                  </a:ext>
                </a:extLst>
              </p:cNvPr>
              <p:cNvSpPr txBox="1">
                <a:spLocks noRot="1" noChangeAspect="1" noMove="1" noResize="1" noEditPoints="1" noAdjustHandles="1" noChangeArrowheads="1" noChangeShapeType="1" noTextEdit="1"/>
              </p:cNvSpPr>
              <p:nvPr/>
            </p:nvSpPr>
            <p:spPr>
              <a:xfrm>
                <a:off x="4394160" y="1610276"/>
                <a:ext cx="3160673" cy="430887"/>
              </a:xfrm>
              <a:prstGeom prst="rect">
                <a:avLst/>
              </a:prstGeom>
              <a:blipFill>
                <a:blip r:embed="rId3"/>
                <a:stretch>
                  <a:fillRect/>
                </a:stretch>
              </a:blipFill>
            </p:spPr>
            <p:txBody>
              <a:bodyPr/>
              <a:lstStyle/>
              <a:p>
                <a:r>
                  <a:rPr lang="en-IN">
                    <a:noFill/>
                  </a:rPr>
                  <a:t> </a:t>
                </a:r>
              </a:p>
            </p:txBody>
          </p:sp>
        </mc:Fallback>
      </mc:AlternateContent>
      <p:sp>
        <p:nvSpPr>
          <p:cNvPr id="9" name="TextBox 8">
            <a:extLst>
              <a:ext uri="{FF2B5EF4-FFF2-40B4-BE49-F238E27FC236}">
                <a16:creationId xmlns:a16="http://schemas.microsoft.com/office/drawing/2014/main" id="{70C954AD-EC94-F3F7-17E1-BDFC013388B8}"/>
              </a:ext>
            </a:extLst>
          </p:cNvPr>
          <p:cNvSpPr txBox="1"/>
          <p:nvPr/>
        </p:nvSpPr>
        <p:spPr>
          <a:xfrm>
            <a:off x="836864" y="3475655"/>
            <a:ext cx="311579" cy="522514"/>
          </a:xfrm>
          <a:prstGeom prst="rect">
            <a:avLst/>
          </a:prstGeom>
          <a:noFill/>
        </p:spPr>
        <p:txBody>
          <a:bodyPr wrap="square" rtlCol="0">
            <a:spAutoFit/>
          </a:bodyPr>
          <a:lstStyle/>
          <a:p>
            <a:r>
              <a:rPr lang="en-US" sz="2800" b="1" dirty="0">
                <a:latin typeface="Book Antiqua" panose="02040602050305030304" pitchFamily="18" charset="0"/>
              </a:rPr>
              <a:t>a</a:t>
            </a:r>
            <a:endParaRPr lang="en-IN" sz="2800" b="1" dirty="0">
              <a:latin typeface="Book Antiqua" panose="02040602050305030304" pitchFamily="18" charset="0"/>
            </a:endParaRPr>
          </a:p>
        </p:txBody>
      </p:sp>
      <p:sp>
        <p:nvSpPr>
          <p:cNvPr id="10" name="Rectangle 9">
            <a:extLst>
              <a:ext uri="{FF2B5EF4-FFF2-40B4-BE49-F238E27FC236}">
                <a16:creationId xmlns:a16="http://schemas.microsoft.com/office/drawing/2014/main" id="{D80E9533-5792-77ED-FDF1-2C22EFD03CB7}"/>
              </a:ext>
            </a:extLst>
          </p:cNvPr>
          <p:cNvSpPr/>
          <p:nvPr/>
        </p:nvSpPr>
        <p:spPr>
          <a:xfrm>
            <a:off x="2481942" y="2323321"/>
            <a:ext cx="1278294"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err="1"/>
              <a:t>coef</a:t>
            </a:r>
            <a:endParaRPr lang="en-IN" sz="2400" dirty="0"/>
          </a:p>
        </p:txBody>
      </p:sp>
      <p:sp>
        <p:nvSpPr>
          <p:cNvPr id="11" name="Rectangle 10">
            <a:extLst>
              <a:ext uri="{FF2B5EF4-FFF2-40B4-BE49-F238E27FC236}">
                <a16:creationId xmlns:a16="http://schemas.microsoft.com/office/drawing/2014/main" id="{DBEB6BE1-AF95-6DE3-74BB-59996025C519}"/>
              </a:ext>
            </a:extLst>
          </p:cNvPr>
          <p:cNvSpPr/>
          <p:nvPr/>
        </p:nvSpPr>
        <p:spPr>
          <a:xfrm>
            <a:off x="3732245" y="2323321"/>
            <a:ext cx="1278294"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err="1"/>
              <a:t>expon</a:t>
            </a:r>
            <a:endParaRPr lang="en-IN" sz="2400" dirty="0"/>
          </a:p>
        </p:txBody>
      </p:sp>
      <p:sp>
        <p:nvSpPr>
          <p:cNvPr id="12" name="Rectangle 11">
            <a:extLst>
              <a:ext uri="{FF2B5EF4-FFF2-40B4-BE49-F238E27FC236}">
                <a16:creationId xmlns:a16="http://schemas.microsoft.com/office/drawing/2014/main" id="{4D2333CD-2C78-37E7-BE0C-3B04EA62C41D}"/>
              </a:ext>
            </a:extLst>
          </p:cNvPr>
          <p:cNvSpPr/>
          <p:nvPr/>
        </p:nvSpPr>
        <p:spPr>
          <a:xfrm>
            <a:off x="5010539" y="2323321"/>
            <a:ext cx="1278294"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link</a:t>
            </a:r>
            <a:endParaRPr lang="en-IN" sz="2400" dirty="0"/>
          </a:p>
        </p:txBody>
      </p:sp>
      <p:sp>
        <p:nvSpPr>
          <p:cNvPr id="13" name="Rectangle 12">
            <a:extLst>
              <a:ext uri="{FF2B5EF4-FFF2-40B4-BE49-F238E27FC236}">
                <a16:creationId xmlns:a16="http://schemas.microsoft.com/office/drawing/2014/main" id="{5630B477-3A98-F453-0576-3721EA73DD51}"/>
              </a:ext>
            </a:extLst>
          </p:cNvPr>
          <p:cNvSpPr/>
          <p:nvPr/>
        </p:nvSpPr>
        <p:spPr>
          <a:xfrm>
            <a:off x="1922108" y="3476753"/>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5</a:t>
            </a:r>
            <a:endParaRPr lang="en-IN" sz="2400" dirty="0"/>
          </a:p>
        </p:txBody>
      </p:sp>
      <p:sp>
        <p:nvSpPr>
          <p:cNvPr id="16" name="Rectangle 15">
            <a:extLst>
              <a:ext uri="{FF2B5EF4-FFF2-40B4-BE49-F238E27FC236}">
                <a16:creationId xmlns:a16="http://schemas.microsoft.com/office/drawing/2014/main" id="{4D4B0B32-9E0E-9774-0713-713668CC6521}"/>
              </a:ext>
            </a:extLst>
          </p:cNvPr>
          <p:cNvSpPr/>
          <p:nvPr/>
        </p:nvSpPr>
        <p:spPr>
          <a:xfrm>
            <a:off x="2397968" y="3476752"/>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17" name="Rectangle 16">
            <a:extLst>
              <a:ext uri="{FF2B5EF4-FFF2-40B4-BE49-F238E27FC236}">
                <a16:creationId xmlns:a16="http://schemas.microsoft.com/office/drawing/2014/main" id="{8E537D3A-41E7-31D5-BAAB-19BA801D5002}"/>
              </a:ext>
            </a:extLst>
          </p:cNvPr>
          <p:cNvSpPr/>
          <p:nvPr/>
        </p:nvSpPr>
        <p:spPr>
          <a:xfrm>
            <a:off x="2883159" y="3476752"/>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18" name="Rectangle 17">
            <a:extLst>
              <a:ext uri="{FF2B5EF4-FFF2-40B4-BE49-F238E27FC236}">
                <a16:creationId xmlns:a16="http://schemas.microsoft.com/office/drawing/2014/main" id="{7114D98D-03C3-4F86-4576-60F46CD615DA}"/>
              </a:ext>
            </a:extLst>
          </p:cNvPr>
          <p:cNvSpPr/>
          <p:nvPr/>
        </p:nvSpPr>
        <p:spPr>
          <a:xfrm>
            <a:off x="4005942" y="3482520"/>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4</a:t>
            </a:r>
            <a:endParaRPr lang="en-IN" sz="2400" dirty="0"/>
          </a:p>
        </p:txBody>
      </p:sp>
      <p:sp>
        <p:nvSpPr>
          <p:cNvPr id="19" name="Rectangle 18">
            <a:extLst>
              <a:ext uri="{FF2B5EF4-FFF2-40B4-BE49-F238E27FC236}">
                <a16:creationId xmlns:a16="http://schemas.microsoft.com/office/drawing/2014/main" id="{89EEA280-DBF5-8CC0-CD10-3F0CFFF370A0}"/>
              </a:ext>
            </a:extLst>
          </p:cNvPr>
          <p:cNvSpPr/>
          <p:nvPr/>
        </p:nvSpPr>
        <p:spPr>
          <a:xfrm>
            <a:off x="4481802" y="3482519"/>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1</a:t>
            </a:r>
            <a:endParaRPr lang="en-IN" sz="2400" dirty="0"/>
          </a:p>
        </p:txBody>
      </p:sp>
      <p:sp>
        <p:nvSpPr>
          <p:cNvPr id="20" name="Rectangle 19">
            <a:extLst>
              <a:ext uri="{FF2B5EF4-FFF2-40B4-BE49-F238E27FC236}">
                <a16:creationId xmlns:a16="http://schemas.microsoft.com/office/drawing/2014/main" id="{149BF38A-8F69-20A3-2725-B2CA00996942}"/>
              </a:ext>
            </a:extLst>
          </p:cNvPr>
          <p:cNvSpPr/>
          <p:nvPr/>
        </p:nvSpPr>
        <p:spPr>
          <a:xfrm>
            <a:off x="4966993" y="3482519"/>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21" name="Rectangle 20">
            <a:extLst>
              <a:ext uri="{FF2B5EF4-FFF2-40B4-BE49-F238E27FC236}">
                <a16:creationId xmlns:a16="http://schemas.microsoft.com/office/drawing/2014/main" id="{1F686649-17A9-83E2-5EA0-2660D72240E1}"/>
              </a:ext>
            </a:extLst>
          </p:cNvPr>
          <p:cNvSpPr/>
          <p:nvPr/>
        </p:nvSpPr>
        <p:spPr>
          <a:xfrm>
            <a:off x="6029131" y="3476753"/>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22" name="Rectangle 21">
            <a:extLst>
              <a:ext uri="{FF2B5EF4-FFF2-40B4-BE49-F238E27FC236}">
                <a16:creationId xmlns:a16="http://schemas.microsoft.com/office/drawing/2014/main" id="{4E180005-4262-A7D6-072B-C59F7A9FF69D}"/>
              </a:ext>
            </a:extLst>
          </p:cNvPr>
          <p:cNvSpPr/>
          <p:nvPr/>
        </p:nvSpPr>
        <p:spPr>
          <a:xfrm>
            <a:off x="6504991" y="3476752"/>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sp>
        <p:nvSpPr>
          <p:cNvPr id="23" name="Rectangle 22">
            <a:extLst>
              <a:ext uri="{FF2B5EF4-FFF2-40B4-BE49-F238E27FC236}">
                <a16:creationId xmlns:a16="http://schemas.microsoft.com/office/drawing/2014/main" id="{27C983D5-392C-9C96-5677-DFEC5B8BC70E}"/>
              </a:ext>
            </a:extLst>
          </p:cNvPr>
          <p:cNvSpPr/>
          <p:nvPr/>
        </p:nvSpPr>
        <p:spPr>
          <a:xfrm>
            <a:off x="6990182" y="3476752"/>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cxnSp>
        <p:nvCxnSpPr>
          <p:cNvPr id="25" name="Straight Arrow Connector 24">
            <a:extLst>
              <a:ext uri="{FF2B5EF4-FFF2-40B4-BE49-F238E27FC236}">
                <a16:creationId xmlns:a16="http://schemas.microsoft.com/office/drawing/2014/main" id="{8FCEA58D-2CA8-9EE7-904C-4D6EE50DB1D2}"/>
              </a:ext>
            </a:extLst>
          </p:cNvPr>
          <p:cNvCxnSpPr>
            <a:stCxn id="17" idx="3"/>
            <a:endCxn id="18" idx="1"/>
          </p:cNvCxnSpPr>
          <p:nvPr/>
        </p:nvCxnSpPr>
        <p:spPr>
          <a:xfrm>
            <a:off x="3359019" y="3789328"/>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 name="Straight Arrow Connector 25">
            <a:extLst>
              <a:ext uri="{FF2B5EF4-FFF2-40B4-BE49-F238E27FC236}">
                <a16:creationId xmlns:a16="http://schemas.microsoft.com/office/drawing/2014/main" id="{A0214C74-6021-3110-2FAF-86B61E4C18B7}"/>
              </a:ext>
            </a:extLst>
          </p:cNvPr>
          <p:cNvCxnSpPr/>
          <p:nvPr/>
        </p:nvCxnSpPr>
        <p:spPr>
          <a:xfrm>
            <a:off x="5421081" y="3789327"/>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a:extLst>
              <a:ext uri="{FF2B5EF4-FFF2-40B4-BE49-F238E27FC236}">
                <a16:creationId xmlns:a16="http://schemas.microsoft.com/office/drawing/2014/main" id="{44DFC767-3831-33E8-4D06-938DBC51C043}"/>
              </a:ext>
            </a:extLst>
          </p:cNvPr>
          <p:cNvCxnSpPr/>
          <p:nvPr/>
        </p:nvCxnSpPr>
        <p:spPr>
          <a:xfrm>
            <a:off x="1253411" y="3789327"/>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TextBox 27">
            <a:extLst>
              <a:ext uri="{FF2B5EF4-FFF2-40B4-BE49-F238E27FC236}">
                <a16:creationId xmlns:a16="http://schemas.microsoft.com/office/drawing/2014/main" id="{68E9491E-24C6-EC64-549F-BB8361397687}"/>
              </a:ext>
            </a:extLst>
          </p:cNvPr>
          <p:cNvSpPr txBox="1"/>
          <p:nvPr/>
        </p:nvSpPr>
        <p:spPr>
          <a:xfrm>
            <a:off x="906994" y="4752849"/>
            <a:ext cx="311579" cy="522514"/>
          </a:xfrm>
          <a:prstGeom prst="rect">
            <a:avLst/>
          </a:prstGeom>
          <a:noFill/>
        </p:spPr>
        <p:txBody>
          <a:bodyPr wrap="square" rtlCol="0">
            <a:spAutoFit/>
          </a:bodyPr>
          <a:lstStyle/>
          <a:p>
            <a:r>
              <a:rPr lang="en-US" sz="2800" b="1" dirty="0">
                <a:latin typeface="Book Antiqua" panose="02040602050305030304" pitchFamily="18" charset="0"/>
              </a:rPr>
              <a:t>b</a:t>
            </a:r>
            <a:endParaRPr lang="en-IN" sz="2800" b="1" dirty="0">
              <a:latin typeface="Book Antiqua" panose="02040602050305030304" pitchFamily="18" charset="0"/>
            </a:endParaRPr>
          </a:p>
        </p:txBody>
      </p:sp>
      <p:sp>
        <p:nvSpPr>
          <p:cNvPr id="29" name="Rectangle 28">
            <a:extLst>
              <a:ext uri="{FF2B5EF4-FFF2-40B4-BE49-F238E27FC236}">
                <a16:creationId xmlns:a16="http://schemas.microsoft.com/office/drawing/2014/main" id="{1B3469AE-1DCB-6FF8-8697-3D31E3F9258F}"/>
              </a:ext>
            </a:extLst>
          </p:cNvPr>
          <p:cNvSpPr/>
          <p:nvPr/>
        </p:nvSpPr>
        <p:spPr>
          <a:xfrm>
            <a:off x="1992238" y="4753947"/>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3</a:t>
            </a:r>
            <a:endParaRPr lang="en-IN" sz="2400" dirty="0"/>
          </a:p>
        </p:txBody>
      </p:sp>
      <p:sp>
        <p:nvSpPr>
          <p:cNvPr id="30" name="Rectangle 29">
            <a:extLst>
              <a:ext uri="{FF2B5EF4-FFF2-40B4-BE49-F238E27FC236}">
                <a16:creationId xmlns:a16="http://schemas.microsoft.com/office/drawing/2014/main" id="{6D5472EC-8384-1B27-213E-89387EE6FA10}"/>
              </a:ext>
            </a:extLst>
          </p:cNvPr>
          <p:cNvSpPr/>
          <p:nvPr/>
        </p:nvSpPr>
        <p:spPr>
          <a:xfrm>
            <a:off x="2468098" y="475394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31" name="Rectangle 30">
            <a:extLst>
              <a:ext uri="{FF2B5EF4-FFF2-40B4-BE49-F238E27FC236}">
                <a16:creationId xmlns:a16="http://schemas.microsoft.com/office/drawing/2014/main" id="{D7C90DDE-65B3-83B1-1C80-04BE5B009063}"/>
              </a:ext>
            </a:extLst>
          </p:cNvPr>
          <p:cNvSpPr/>
          <p:nvPr/>
        </p:nvSpPr>
        <p:spPr>
          <a:xfrm>
            <a:off x="2953289" y="475394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32" name="Rectangle 31">
            <a:extLst>
              <a:ext uri="{FF2B5EF4-FFF2-40B4-BE49-F238E27FC236}">
                <a16:creationId xmlns:a16="http://schemas.microsoft.com/office/drawing/2014/main" id="{29AA92F4-4FA5-ED37-07F5-348F3FA6765E}"/>
              </a:ext>
            </a:extLst>
          </p:cNvPr>
          <p:cNvSpPr/>
          <p:nvPr/>
        </p:nvSpPr>
        <p:spPr>
          <a:xfrm>
            <a:off x="4076072" y="4759714"/>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33" name="Rectangle 32">
            <a:extLst>
              <a:ext uri="{FF2B5EF4-FFF2-40B4-BE49-F238E27FC236}">
                <a16:creationId xmlns:a16="http://schemas.microsoft.com/office/drawing/2014/main" id="{3508A37A-21AC-D149-A128-C31D498C0E0C}"/>
              </a:ext>
            </a:extLst>
          </p:cNvPr>
          <p:cNvSpPr/>
          <p:nvPr/>
        </p:nvSpPr>
        <p:spPr>
          <a:xfrm>
            <a:off x="4551932" y="4759713"/>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1</a:t>
            </a:r>
            <a:endParaRPr lang="en-IN" sz="2400" dirty="0"/>
          </a:p>
        </p:txBody>
      </p:sp>
      <p:sp>
        <p:nvSpPr>
          <p:cNvPr id="34" name="Rectangle 33">
            <a:extLst>
              <a:ext uri="{FF2B5EF4-FFF2-40B4-BE49-F238E27FC236}">
                <a16:creationId xmlns:a16="http://schemas.microsoft.com/office/drawing/2014/main" id="{024B9487-E786-AFEF-B0ED-EC5BABE3C80A}"/>
              </a:ext>
            </a:extLst>
          </p:cNvPr>
          <p:cNvSpPr/>
          <p:nvPr/>
        </p:nvSpPr>
        <p:spPr>
          <a:xfrm>
            <a:off x="5037123" y="4759713"/>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35" name="Rectangle 34">
            <a:extLst>
              <a:ext uri="{FF2B5EF4-FFF2-40B4-BE49-F238E27FC236}">
                <a16:creationId xmlns:a16="http://schemas.microsoft.com/office/drawing/2014/main" id="{AFF24F71-D1EB-A14F-F55C-1DCB2C05C222}"/>
              </a:ext>
            </a:extLst>
          </p:cNvPr>
          <p:cNvSpPr/>
          <p:nvPr/>
        </p:nvSpPr>
        <p:spPr>
          <a:xfrm>
            <a:off x="6099261" y="4753947"/>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5</a:t>
            </a:r>
            <a:endParaRPr lang="en-IN" sz="2400" dirty="0"/>
          </a:p>
        </p:txBody>
      </p:sp>
      <p:sp>
        <p:nvSpPr>
          <p:cNvPr id="36" name="Rectangle 35">
            <a:extLst>
              <a:ext uri="{FF2B5EF4-FFF2-40B4-BE49-F238E27FC236}">
                <a16:creationId xmlns:a16="http://schemas.microsoft.com/office/drawing/2014/main" id="{7DEB0C83-290C-3832-9705-444FAE36B31D}"/>
              </a:ext>
            </a:extLst>
          </p:cNvPr>
          <p:cNvSpPr/>
          <p:nvPr/>
        </p:nvSpPr>
        <p:spPr>
          <a:xfrm>
            <a:off x="6575121" y="475394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sp>
        <p:nvSpPr>
          <p:cNvPr id="37" name="Rectangle 36">
            <a:extLst>
              <a:ext uri="{FF2B5EF4-FFF2-40B4-BE49-F238E27FC236}">
                <a16:creationId xmlns:a16="http://schemas.microsoft.com/office/drawing/2014/main" id="{50E894CD-2410-E6FC-1E24-66E4B094BAAA}"/>
              </a:ext>
            </a:extLst>
          </p:cNvPr>
          <p:cNvSpPr/>
          <p:nvPr/>
        </p:nvSpPr>
        <p:spPr>
          <a:xfrm>
            <a:off x="7060312" y="475394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cxnSp>
        <p:nvCxnSpPr>
          <p:cNvPr id="38" name="Straight Arrow Connector 37">
            <a:extLst>
              <a:ext uri="{FF2B5EF4-FFF2-40B4-BE49-F238E27FC236}">
                <a16:creationId xmlns:a16="http://schemas.microsoft.com/office/drawing/2014/main" id="{2BCDEA2D-1954-CCD8-1C63-3E199EAB1B36}"/>
              </a:ext>
            </a:extLst>
          </p:cNvPr>
          <p:cNvCxnSpPr>
            <a:stCxn id="31" idx="3"/>
            <a:endCxn id="32" idx="1"/>
          </p:cNvCxnSpPr>
          <p:nvPr/>
        </p:nvCxnSpPr>
        <p:spPr>
          <a:xfrm>
            <a:off x="3429149" y="5066522"/>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Straight Arrow Connector 38">
            <a:extLst>
              <a:ext uri="{FF2B5EF4-FFF2-40B4-BE49-F238E27FC236}">
                <a16:creationId xmlns:a16="http://schemas.microsoft.com/office/drawing/2014/main" id="{A38103F4-B724-A0D9-62CD-E186E60DE5D2}"/>
              </a:ext>
            </a:extLst>
          </p:cNvPr>
          <p:cNvCxnSpPr/>
          <p:nvPr/>
        </p:nvCxnSpPr>
        <p:spPr>
          <a:xfrm>
            <a:off x="5491211" y="5066521"/>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0" name="Straight Arrow Connector 39">
            <a:extLst>
              <a:ext uri="{FF2B5EF4-FFF2-40B4-BE49-F238E27FC236}">
                <a16:creationId xmlns:a16="http://schemas.microsoft.com/office/drawing/2014/main" id="{15097F9F-C3D7-EFFE-671C-F60E510A544F}"/>
              </a:ext>
            </a:extLst>
          </p:cNvPr>
          <p:cNvCxnSpPr/>
          <p:nvPr/>
        </p:nvCxnSpPr>
        <p:spPr>
          <a:xfrm>
            <a:off x="1323541" y="5066521"/>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970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horizontal)">
                                      <p:cBhvr>
                                        <p:cTn id="10" dur="500"/>
                                        <p:tgtEl>
                                          <p:spTgt spid="11"/>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randombar(horizont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randombar(horizontal)">
                                      <p:cBhvr>
                                        <p:cTn id="18" dur="500"/>
                                        <p:tgtEl>
                                          <p:spTgt spid="9"/>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randombar(horizontal)">
                                      <p:cBhvr>
                                        <p:cTn id="21" dur="500"/>
                                        <p:tgtEl>
                                          <p:spTgt spid="13"/>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randombar(horizontal)">
                                      <p:cBhvr>
                                        <p:cTn id="24" dur="500"/>
                                        <p:tgtEl>
                                          <p:spTgt spid="16"/>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randombar(horizontal)">
                                      <p:cBhvr>
                                        <p:cTn id="27" dur="500"/>
                                        <p:tgtEl>
                                          <p:spTgt spid="17"/>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randombar(horizontal)">
                                      <p:cBhvr>
                                        <p:cTn id="30" dur="500"/>
                                        <p:tgtEl>
                                          <p:spTgt spid="18"/>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randombar(horizontal)">
                                      <p:cBhvr>
                                        <p:cTn id="33" dur="500"/>
                                        <p:tgtEl>
                                          <p:spTgt spid="19"/>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randombar(horizontal)">
                                      <p:cBhvr>
                                        <p:cTn id="36" dur="500"/>
                                        <p:tgtEl>
                                          <p:spTgt spid="20"/>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randombar(horizontal)">
                                      <p:cBhvr>
                                        <p:cTn id="39" dur="500"/>
                                        <p:tgtEl>
                                          <p:spTgt spid="21"/>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randombar(horizontal)">
                                      <p:cBhvr>
                                        <p:cTn id="42" dur="500"/>
                                        <p:tgtEl>
                                          <p:spTgt spid="22"/>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randombar(horizontal)">
                                      <p:cBhvr>
                                        <p:cTn id="45" dur="500"/>
                                        <p:tgtEl>
                                          <p:spTgt spid="23"/>
                                        </p:tgtEl>
                                      </p:cBhvr>
                                    </p:animEffect>
                                  </p:childTnLst>
                                </p:cTn>
                              </p:par>
                              <p:par>
                                <p:cTn id="46" presetID="14" presetClass="entr" presetSubtype="10" fill="hold" nodeType="with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randombar(horizontal)">
                                      <p:cBhvr>
                                        <p:cTn id="48" dur="500"/>
                                        <p:tgtEl>
                                          <p:spTgt spid="25"/>
                                        </p:tgtEl>
                                      </p:cBhvr>
                                    </p:animEffect>
                                  </p:childTnLst>
                                </p:cTn>
                              </p:par>
                              <p:par>
                                <p:cTn id="49" presetID="14" presetClass="entr" presetSubtype="10"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randombar(horizontal)">
                                      <p:cBhvr>
                                        <p:cTn id="51" dur="500"/>
                                        <p:tgtEl>
                                          <p:spTgt spid="26"/>
                                        </p:tgtEl>
                                      </p:cBhvr>
                                    </p:animEffect>
                                  </p:childTnLst>
                                </p:cTn>
                              </p:par>
                              <p:par>
                                <p:cTn id="52" presetID="14" presetClass="entr" presetSubtype="10" fill="hold"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randombar(horizontal)">
                                      <p:cBhvr>
                                        <p:cTn id="54" dur="500"/>
                                        <p:tgtEl>
                                          <p:spTgt spid="27"/>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randombar(horizontal)">
                                      <p:cBhvr>
                                        <p:cTn id="59" dur="500"/>
                                        <p:tgtEl>
                                          <p:spTgt spid="28"/>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randombar(horizontal)">
                                      <p:cBhvr>
                                        <p:cTn id="62" dur="500"/>
                                        <p:tgtEl>
                                          <p:spTgt spid="29"/>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randombar(horizontal)">
                                      <p:cBhvr>
                                        <p:cTn id="65" dur="500"/>
                                        <p:tgtEl>
                                          <p:spTgt spid="30"/>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randombar(horizontal)">
                                      <p:cBhvr>
                                        <p:cTn id="68" dur="500"/>
                                        <p:tgtEl>
                                          <p:spTgt spid="31"/>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randombar(horizontal)">
                                      <p:cBhvr>
                                        <p:cTn id="71" dur="500"/>
                                        <p:tgtEl>
                                          <p:spTgt spid="32"/>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randombar(horizontal)">
                                      <p:cBhvr>
                                        <p:cTn id="74" dur="500"/>
                                        <p:tgtEl>
                                          <p:spTgt spid="33"/>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randombar(horizontal)">
                                      <p:cBhvr>
                                        <p:cTn id="77" dur="500"/>
                                        <p:tgtEl>
                                          <p:spTgt spid="34"/>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randombar(horizontal)">
                                      <p:cBhvr>
                                        <p:cTn id="80" dur="500"/>
                                        <p:tgtEl>
                                          <p:spTgt spid="35"/>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randombar(horizontal)">
                                      <p:cBhvr>
                                        <p:cTn id="83" dur="500"/>
                                        <p:tgtEl>
                                          <p:spTgt spid="36"/>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randombar(horizontal)">
                                      <p:cBhvr>
                                        <p:cTn id="86" dur="500"/>
                                        <p:tgtEl>
                                          <p:spTgt spid="37"/>
                                        </p:tgtEl>
                                      </p:cBhvr>
                                    </p:animEffect>
                                  </p:childTnLst>
                                </p:cTn>
                              </p:par>
                              <p:par>
                                <p:cTn id="87" presetID="14" presetClass="entr" presetSubtype="10" fill="hold" nodeType="with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randombar(horizontal)">
                                      <p:cBhvr>
                                        <p:cTn id="89" dur="500"/>
                                        <p:tgtEl>
                                          <p:spTgt spid="38"/>
                                        </p:tgtEl>
                                      </p:cBhvr>
                                    </p:animEffect>
                                  </p:childTnLst>
                                </p:cTn>
                              </p:par>
                              <p:par>
                                <p:cTn id="90" presetID="14" presetClass="entr" presetSubtype="10" fill="hold" nodeType="with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randombar(horizontal)">
                                      <p:cBhvr>
                                        <p:cTn id="92" dur="500"/>
                                        <p:tgtEl>
                                          <p:spTgt spid="39"/>
                                        </p:tgtEl>
                                      </p:cBhvr>
                                    </p:animEffect>
                                  </p:childTnLst>
                                </p:cTn>
                              </p:par>
                              <p:par>
                                <p:cTn id="93" presetID="14" presetClass="entr" presetSubtype="10" fill="hold" nodeType="with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randombar(horizontal)">
                                      <p:cBhvr>
                                        <p:cTn id="9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animBg="1"/>
      <p:bldP spid="13" grpId="0" animBg="1"/>
      <p:bldP spid="16" grpId="0" animBg="1"/>
      <p:bldP spid="17" grpId="0" animBg="1"/>
      <p:bldP spid="18" grpId="0" animBg="1"/>
      <p:bldP spid="19" grpId="0" animBg="1"/>
      <p:bldP spid="20" grpId="0" animBg="1"/>
      <p:bldP spid="21" grpId="0" animBg="1"/>
      <p:bldP spid="22" grpId="0" animBg="1"/>
      <p:bldP spid="23" grpId="0" animBg="1"/>
      <p:bldP spid="28" grpId="0"/>
      <p:bldP spid="29" grpId="0" animBg="1"/>
      <p:bldP spid="30" grpId="0" animBg="1"/>
      <p:bldP spid="31" grpId="0" animBg="1"/>
      <p:bldP spid="32" grpId="0" animBg="1"/>
      <p:bldP spid="33" grpId="0" animBg="1"/>
      <p:bldP spid="34" grpId="0" animBg="1"/>
      <p:bldP spid="35" grpId="0" animBg="1"/>
      <p:bldP spid="36" grpId="0" animBg="1"/>
      <p:bldP spid="37"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5CD8E9-2FB5-4D8F-379F-DB9BDF509FC9}"/>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7B212B7-A68A-F590-9B60-16FCB208C961}"/>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386B32D5-39A2-CFE9-8650-967537A2B3FC}"/>
              </a:ext>
            </a:extLst>
          </p:cNvPr>
          <p:cNvSpPr>
            <a:spLocks noGrp="1"/>
          </p:cNvSpPr>
          <p:nvPr>
            <p:ph type="sldNum" sz="quarter" idx="12"/>
          </p:nvPr>
        </p:nvSpPr>
        <p:spPr/>
        <p:txBody>
          <a:bodyPr/>
          <a:lstStyle/>
          <a:p>
            <a:fld id="{294A09A9-5501-47C1-A89A-A340965A2BE2}" type="slidenum">
              <a:rPr lang="en-US" smtClean="0"/>
              <a:pPr/>
              <a:t>75</a:t>
            </a:fld>
            <a:endParaRPr lang="en-US" dirty="0"/>
          </a:p>
        </p:txBody>
      </p:sp>
      <p:sp>
        <p:nvSpPr>
          <p:cNvPr id="6" name="Title 1">
            <a:extLst>
              <a:ext uri="{FF2B5EF4-FFF2-40B4-BE49-F238E27FC236}">
                <a16:creationId xmlns:a16="http://schemas.microsoft.com/office/drawing/2014/main" id="{DF9C0215-2E32-C044-7B59-924E3FD7A6DE}"/>
              </a:ext>
            </a:extLst>
          </p:cNvPr>
          <p:cNvSpPr txBox="1">
            <a:spLocks/>
          </p:cNvSpPr>
          <p:nvPr/>
        </p:nvSpPr>
        <p:spPr>
          <a:xfrm>
            <a:off x="322405" y="211872"/>
            <a:ext cx="10221188" cy="7771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3200" b="1" i="1" dirty="0">
                <a:solidFill>
                  <a:srgbClr val="0070C0"/>
                </a:solidFill>
                <a:latin typeface="Book Antiqua" panose="02040602050305030304" pitchFamily="18" charset="0"/>
              </a:rPr>
              <a:t>Addition</a:t>
            </a:r>
            <a:endParaRPr lang="en-IN" sz="3200" b="1" i="1" dirty="0">
              <a:solidFill>
                <a:srgbClr val="0070C0"/>
              </a:solidFill>
              <a:latin typeface="Book Antiqua" panose="02040602050305030304" pitchFamily="18" charset="0"/>
            </a:endParaRPr>
          </a:p>
        </p:txBody>
      </p:sp>
      <p:sp>
        <p:nvSpPr>
          <p:cNvPr id="7" name="TextBox 6">
            <a:extLst>
              <a:ext uri="{FF2B5EF4-FFF2-40B4-BE49-F238E27FC236}">
                <a16:creationId xmlns:a16="http://schemas.microsoft.com/office/drawing/2014/main" id="{5826EAD4-A940-D09E-4E0E-C43B9F38DAED}"/>
              </a:ext>
            </a:extLst>
          </p:cNvPr>
          <p:cNvSpPr txBox="1"/>
          <p:nvPr/>
        </p:nvSpPr>
        <p:spPr>
          <a:xfrm>
            <a:off x="808872" y="1096349"/>
            <a:ext cx="311579" cy="522514"/>
          </a:xfrm>
          <a:prstGeom prst="rect">
            <a:avLst/>
          </a:prstGeom>
          <a:noFill/>
        </p:spPr>
        <p:txBody>
          <a:bodyPr wrap="square" rtlCol="0">
            <a:spAutoFit/>
          </a:bodyPr>
          <a:lstStyle/>
          <a:p>
            <a:r>
              <a:rPr lang="en-US" sz="2800" b="1" dirty="0">
                <a:latin typeface="Book Antiqua" panose="02040602050305030304" pitchFamily="18" charset="0"/>
              </a:rPr>
              <a:t>a</a:t>
            </a:r>
            <a:endParaRPr lang="en-IN" sz="2800" b="1" dirty="0">
              <a:latin typeface="Book Antiqua" panose="02040602050305030304" pitchFamily="18" charset="0"/>
            </a:endParaRPr>
          </a:p>
        </p:txBody>
      </p:sp>
      <p:sp>
        <p:nvSpPr>
          <p:cNvPr id="8" name="Rectangle 7">
            <a:extLst>
              <a:ext uri="{FF2B5EF4-FFF2-40B4-BE49-F238E27FC236}">
                <a16:creationId xmlns:a16="http://schemas.microsoft.com/office/drawing/2014/main" id="{8F9952E7-52F0-5AF0-B892-7394D5AB2119}"/>
              </a:ext>
            </a:extLst>
          </p:cNvPr>
          <p:cNvSpPr/>
          <p:nvPr/>
        </p:nvSpPr>
        <p:spPr>
          <a:xfrm>
            <a:off x="1894116" y="1097447"/>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5</a:t>
            </a:r>
            <a:endParaRPr lang="en-IN" sz="2400" dirty="0"/>
          </a:p>
        </p:txBody>
      </p:sp>
      <p:sp>
        <p:nvSpPr>
          <p:cNvPr id="9" name="Rectangle 8">
            <a:extLst>
              <a:ext uri="{FF2B5EF4-FFF2-40B4-BE49-F238E27FC236}">
                <a16:creationId xmlns:a16="http://schemas.microsoft.com/office/drawing/2014/main" id="{4C97E3C3-2094-31FA-8377-E7A85DD12847}"/>
              </a:ext>
            </a:extLst>
          </p:cNvPr>
          <p:cNvSpPr/>
          <p:nvPr/>
        </p:nvSpPr>
        <p:spPr>
          <a:xfrm>
            <a:off x="2369976" y="109744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10" name="Rectangle 9">
            <a:extLst>
              <a:ext uri="{FF2B5EF4-FFF2-40B4-BE49-F238E27FC236}">
                <a16:creationId xmlns:a16="http://schemas.microsoft.com/office/drawing/2014/main" id="{FBB2C302-72E9-B7C4-6D01-9031A3547E05}"/>
              </a:ext>
            </a:extLst>
          </p:cNvPr>
          <p:cNvSpPr/>
          <p:nvPr/>
        </p:nvSpPr>
        <p:spPr>
          <a:xfrm>
            <a:off x="2855167" y="109744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11" name="Rectangle 10">
            <a:extLst>
              <a:ext uri="{FF2B5EF4-FFF2-40B4-BE49-F238E27FC236}">
                <a16:creationId xmlns:a16="http://schemas.microsoft.com/office/drawing/2014/main" id="{64D4FE0F-8958-430B-C74C-8DAD94888224}"/>
              </a:ext>
            </a:extLst>
          </p:cNvPr>
          <p:cNvSpPr/>
          <p:nvPr/>
        </p:nvSpPr>
        <p:spPr>
          <a:xfrm>
            <a:off x="3977950" y="1103214"/>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4</a:t>
            </a:r>
            <a:endParaRPr lang="en-IN" sz="2400" dirty="0"/>
          </a:p>
        </p:txBody>
      </p:sp>
      <p:sp>
        <p:nvSpPr>
          <p:cNvPr id="12" name="Rectangle 11">
            <a:extLst>
              <a:ext uri="{FF2B5EF4-FFF2-40B4-BE49-F238E27FC236}">
                <a16:creationId xmlns:a16="http://schemas.microsoft.com/office/drawing/2014/main" id="{1704D6D2-C1C1-557A-2BDD-5EB438C7E5B1}"/>
              </a:ext>
            </a:extLst>
          </p:cNvPr>
          <p:cNvSpPr/>
          <p:nvPr/>
        </p:nvSpPr>
        <p:spPr>
          <a:xfrm>
            <a:off x="4453810" y="1103213"/>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1</a:t>
            </a:r>
            <a:endParaRPr lang="en-IN" sz="2400" dirty="0"/>
          </a:p>
        </p:txBody>
      </p:sp>
      <p:sp>
        <p:nvSpPr>
          <p:cNvPr id="13" name="Rectangle 12">
            <a:extLst>
              <a:ext uri="{FF2B5EF4-FFF2-40B4-BE49-F238E27FC236}">
                <a16:creationId xmlns:a16="http://schemas.microsoft.com/office/drawing/2014/main" id="{50140A77-B5CF-8F1B-9D14-23DCA17C1553}"/>
              </a:ext>
            </a:extLst>
          </p:cNvPr>
          <p:cNvSpPr/>
          <p:nvPr/>
        </p:nvSpPr>
        <p:spPr>
          <a:xfrm>
            <a:off x="4939001" y="1103213"/>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14" name="Rectangle 13">
            <a:extLst>
              <a:ext uri="{FF2B5EF4-FFF2-40B4-BE49-F238E27FC236}">
                <a16:creationId xmlns:a16="http://schemas.microsoft.com/office/drawing/2014/main" id="{37F9F715-C97C-1E3E-189A-609013EFA054}"/>
              </a:ext>
            </a:extLst>
          </p:cNvPr>
          <p:cNvSpPr/>
          <p:nvPr/>
        </p:nvSpPr>
        <p:spPr>
          <a:xfrm>
            <a:off x="6001139" y="1097447"/>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15" name="Rectangle 14">
            <a:extLst>
              <a:ext uri="{FF2B5EF4-FFF2-40B4-BE49-F238E27FC236}">
                <a16:creationId xmlns:a16="http://schemas.microsoft.com/office/drawing/2014/main" id="{3AEA5C61-B3C3-8BD0-05B1-52B2D361E0CE}"/>
              </a:ext>
            </a:extLst>
          </p:cNvPr>
          <p:cNvSpPr/>
          <p:nvPr/>
        </p:nvSpPr>
        <p:spPr>
          <a:xfrm>
            <a:off x="6476999" y="109744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sp>
        <p:nvSpPr>
          <p:cNvPr id="16" name="Rectangle 15">
            <a:extLst>
              <a:ext uri="{FF2B5EF4-FFF2-40B4-BE49-F238E27FC236}">
                <a16:creationId xmlns:a16="http://schemas.microsoft.com/office/drawing/2014/main" id="{D1D8E212-022D-B578-2550-01A1E0A94E80}"/>
              </a:ext>
            </a:extLst>
          </p:cNvPr>
          <p:cNvSpPr/>
          <p:nvPr/>
        </p:nvSpPr>
        <p:spPr>
          <a:xfrm>
            <a:off x="6962190" y="109744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cxnSp>
        <p:nvCxnSpPr>
          <p:cNvPr id="17" name="Straight Arrow Connector 16">
            <a:extLst>
              <a:ext uri="{FF2B5EF4-FFF2-40B4-BE49-F238E27FC236}">
                <a16:creationId xmlns:a16="http://schemas.microsoft.com/office/drawing/2014/main" id="{A7FECE6A-FC9F-5263-CE02-4677A92C8642}"/>
              </a:ext>
            </a:extLst>
          </p:cNvPr>
          <p:cNvCxnSpPr>
            <a:stCxn id="10" idx="3"/>
            <a:endCxn id="11" idx="1"/>
          </p:cNvCxnSpPr>
          <p:nvPr/>
        </p:nvCxnSpPr>
        <p:spPr>
          <a:xfrm>
            <a:off x="3331027" y="1410022"/>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a:extLst>
              <a:ext uri="{FF2B5EF4-FFF2-40B4-BE49-F238E27FC236}">
                <a16:creationId xmlns:a16="http://schemas.microsoft.com/office/drawing/2014/main" id="{B32DA897-954F-4E1D-C8D2-910D62EC8963}"/>
              </a:ext>
            </a:extLst>
          </p:cNvPr>
          <p:cNvCxnSpPr/>
          <p:nvPr/>
        </p:nvCxnSpPr>
        <p:spPr>
          <a:xfrm>
            <a:off x="5393089" y="1410021"/>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293DC746-6ED6-89A7-D9EC-F2B489ED60AC}"/>
              </a:ext>
            </a:extLst>
          </p:cNvPr>
          <p:cNvCxnSpPr/>
          <p:nvPr/>
        </p:nvCxnSpPr>
        <p:spPr>
          <a:xfrm>
            <a:off x="1225419" y="1410021"/>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TextBox 19">
            <a:extLst>
              <a:ext uri="{FF2B5EF4-FFF2-40B4-BE49-F238E27FC236}">
                <a16:creationId xmlns:a16="http://schemas.microsoft.com/office/drawing/2014/main" id="{BC2B460E-FB1E-3FFA-BE5F-AD162445DC4E}"/>
              </a:ext>
            </a:extLst>
          </p:cNvPr>
          <p:cNvSpPr txBox="1"/>
          <p:nvPr/>
        </p:nvSpPr>
        <p:spPr>
          <a:xfrm>
            <a:off x="879002" y="2373543"/>
            <a:ext cx="311579" cy="522514"/>
          </a:xfrm>
          <a:prstGeom prst="rect">
            <a:avLst/>
          </a:prstGeom>
          <a:noFill/>
        </p:spPr>
        <p:txBody>
          <a:bodyPr wrap="square" rtlCol="0">
            <a:spAutoFit/>
          </a:bodyPr>
          <a:lstStyle/>
          <a:p>
            <a:r>
              <a:rPr lang="en-US" sz="2800" b="1" dirty="0">
                <a:latin typeface="Book Antiqua" panose="02040602050305030304" pitchFamily="18" charset="0"/>
              </a:rPr>
              <a:t>b</a:t>
            </a:r>
            <a:endParaRPr lang="en-IN" sz="2800" b="1" dirty="0">
              <a:latin typeface="Book Antiqua" panose="02040602050305030304" pitchFamily="18" charset="0"/>
            </a:endParaRPr>
          </a:p>
        </p:txBody>
      </p:sp>
      <p:sp>
        <p:nvSpPr>
          <p:cNvPr id="21" name="Rectangle 20">
            <a:extLst>
              <a:ext uri="{FF2B5EF4-FFF2-40B4-BE49-F238E27FC236}">
                <a16:creationId xmlns:a16="http://schemas.microsoft.com/office/drawing/2014/main" id="{832F3271-4D76-1B66-83F4-0E94E6F6BFB7}"/>
              </a:ext>
            </a:extLst>
          </p:cNvPr>
          <p:cNvSpPr/>
          <p:nvPr/>
        </p:nvSpPr>
        <p:spPr>
          <a:xfrm>
            <a:off x="1964246" y="2374640"/>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3</a:t>
            </a:r>
            <a:endParaRPr lang="en-IN" sz="2400" dirty="0"/>
          </a:p>
        </p:txBody>
      </p:sp>
      <p:sp>
        <p:nvSpPr>
          <p:cNvPr id="22" name="Rectangle 21">
            <a:extLst>
              <a:ext uri="{FF2B5EF4-FFF2-40B4-BE49-F238E27FC236}">
                <a16:creationId xmlns:a16="http://schemas.microsoft.com/office/drawing/2014/main" id="{4609F3A6-4C3D-1968-3696-1D4F1BD886B7}"/>
              </a:ext>
            </a:extLst>
          </p:cNvPr>
          <p:cNvSpPr/>
          <p:nvPr/>
        </p:nvSpPr>
        <p:spPr>
          <a:xfrm>
            <a:off x="2440106" y="2374640"/>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23" name="Rectangle 22">
            <a:extLst>
              <a:ext uri="{FF2B5EF4-FFF2-40B4-BE49-F238E27FC236}">
                <a16:creationId xmlns:a16="http://schemas.microsoft.com/office/drawing/2014/main" id="{95A5401A-6079-9A1E-B8F5-C26A7556C765}"/>
              </a:ext>
            </a:extLst>
          </p:cNvPr>
          <p:cNvSpPr/>
          <p:nvPr/>
        </p:nvSpPr>
        <p:spPr>
          <a:xfrm>
            <a:off x="2925297" y="2374640"/>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24" name="Rectangle 23">
            <a:extLst>
              <a:ext uri="{FF2B5EF4-FFF2-40B4-BE49-F238E27FC236}">
                <a16:creationId xmlns:a16="http://schemas.microsoft.com/office/drawing/2014/main" id="{137C7476-D24E-BD62-5133-DDBB094A9246}"/>
              </a:ext>
            </a:extLst>
          </p:cNvPr>
          <p:cNvSpPr/>
          <p:nvPr/>
        </p:nvSpPr>
        <p:spPr>
          <a:xfrm>
            <a:off x="4048080" y="2380408"/>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25" name="Rectangle 24">
            <a:extLst>
              <a:ext uri="{FF2B5EF4-FFF2-40B4-BE49-F238E27FC236}">
                <a16:creationId xmlns:a16="http://schemas.microsoft.com/office/drawing/2014/main" id="{4B9DA8CF-E63F-F696-ADBE-8C6EE84C8404}"/>
              </a:ext>
            </a:extLst>
          </p:cNvPr>
          <p:cNvSpPr/>
          <p:nvPr/>
        </p:nvSpPr>
        <p:spPr>
          <a:xfrm>
            <a:off x="4523940" y="2380407"/>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1</a:t>
            </a:r>
            <a:endParaRPr lang="en-IN" sz="2400" dirty="0"/>
          </a:p>
        </p:txBody>
      </p:sp>
      <p:sp>
        <p:nvSpPr>
          <p:cNvPr id="26" name="Rectangle 25">
            <a:extLst>
              <a:ext uri="{FF2B5EF4-FFF2-40B4-BE49-F238E27FC236}">
                <a16:creationId xmlns:a16="http://schemas.microsoft.com/office/drawing/2014/main" id="{4BA4856A-D6A0-2360-45CD-49812ED587D8}"/>
              </a:ext>
            </a:extLst>
          </p:cNvPr>
          <p:cNvSpPr/>
          <p:nvPr/>
        </p:nvSpPr>
        <p:spPr>
          <a:xfrm>
            <a:off x="5009131" y="2380407"/>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27" name="Rectangle 26">
            <a:extLst>
              <a:ext uri="{FF2B5EF4-FFF2-40B4-BE49-F238E27FC236}">
                <a16:creationId xmlns:a16="http://schemas.microsoft.com/office/drawing/2014/main" id="{2D26D18D-8C3B-EA3C-6515-2EB689B3C1AE}"/>
              </a:ext>
            </a:extLst>
          </p:cNvPr>
          <p:cNvSpPr/>
          <p:nvPr/>
        </p:nvSpPr>
        <p:spPr>
          <a:xfrm>
            <a:off x="6071269" y="2374641"/>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5</a:t>
            </a:r>
            <a:endParaRPr lang="en-IN" sz="2400" dirty="0"/>
          </a:p>
        </p:txBody>
      </p:sp>
      <p:sp>
        <p:nvSpPr>
          <p:cNvPr id="28" name="Rectangle 27">
            <a:extLst>
              <a:ext uri="{FF2B5EF4-FFF2-40B4-BE49-F238E27FC236}">
                <a16:creationId xmlns:a16="http://schemas.microsoft.com/office/drawing/2014/main" id="{1CE9720C-3796-9474-3A0D-EE6E9402C77C}"/>
              </a:ext>
            </a:extLst>
          </p:cNvPr>
          <p:cNvSpPr/>
          <p:nvPr/>
        </p:nvSpPr>
        <p:spPr>
          <a:xfrm>
            <a:off x="6547129" y="2374640"/>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sp>
        <p:nvSpPr>
          <p:cNvPr id="29" name="Rectangle 28">
            <a:extLst>
              <a:ext uri="{FF2B5EF4-FFF2-40B4-BE49-F238E27FC236}">
                <a16:creationId xmlns:a16="http://schemas.microsoft.com/office/drawing/2014/main" id="{95F81394-C018-5BB4-A090-7EE518968F5B}"/>
              </a:ext>
            </a:extLst>
          </p:cNvPr>
          <p:cNvSpPr/>
          <p:nvPr/>
        </p:nvSpPr>
        <p:spPr>
          <a:xfrm>
            <a:off x="7032320" y="2374640"/>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cxnSp>
        <p:nvCxnSpPr>
          <p:cNvPr id="30" name="Straight Arrow Connector 29">
            <a:extLst>
              <a:ext uri="{FF2B5EF4-FFF2-40B4-BE49-F238E27FC236}">
                <a16:creationId xmlns:a16="http://schemas.microsoft.com/office/drawing/2014/main" id="{8A260B82-DDE5-3C7A-40C6-6EBDE8E43697}"/>
              </a:ext>
            </a:extLst>
          </p:cNvPr>
          <p:cNvCxnSpPr>
            <a:stCxn id="23" idx="3"/>
            <a:endCxn id="24" idx="1"/>
          </p:cNvCxnSpPr>
          <p:nvPr/>
        </p:nvCxnSpPr>
        <p:spPr>
          <a:xfrm>
            <a:off x="3401157" y="2687216"/>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a:extLst>
              <a:ext uri="{FF2B5EF4-FFF2-40B4-BE49-F238E27FC236}">
                <a16:creationId xmlns:a16="http://schemas.microsoft.com/office/drawing/2014/main" id="{45547F23-C421-4DD5-A76F-EF2D7904830A}"/>
              </a:ext>
            </a:extLst>
          </p:cNvPr>
          <p:cNvCxnSpPr/>
          <p:nvPr/>
        </p:nvCxnSpPr>
        <p:spPr>
          <a:xfrm>
            <a:off x="5463219" y="2687215"/>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2" name="Straight Arrow Connector 31">
            <a:extLst>
              <a:ext uri="{FF2B5EF4-FFF2-40B4-BE49-F238E27FC236}">
                <a16:creationId xmlns:a16="http://schemas.microsoft.com/office/drawing/2014/main" id="{72C95DFE-C8C9-524A-8442-D6BBE7441295}"/>
              </a:ext>
            </a:extLst>
          </p:cNvPr>
          <p:cNvCxnSpPr/>
          <p:nvPr/>
        </p:nvCxnSpPr>
        <p:spPr>
          <a:xfrm>
            <a:off x="1295549" y="2687215"/>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3" name="TextBox 32">
            <a:extLst>
              <a:ext uri="{FF2B5EF4-FFF2-40B4-BE49-F238E27FC236}">
                <a16:creationId xmlns:a16="http://schemas.microsoft.com/office/drawing/2014/main" id="{C5894E7B-1ACE-CA83-D339-1B18E97002B7}"/>
              </a:ext>
            </a:extLst>
          </p:cNvPr>
          <p:cNvSpPr txBox="1"/>
          <p:nvPr/>
        </p:nvSpPr>
        <p:spPr>
          <a:xfrm>
            <a:off x="913840" y="3150183"/>
            <a:ext cx="311579" cy="522514"/>
          </a:xfrm>
          <a:prstGeom prst="rect">
            <a:avLst/>
          </a:prstGeom>
          <a:noFill/>
        </p:spPr>
        <p:txBody>
          <a:bodyPr wrap="square" rtlCol="0">
            <a:spAutoFit/>
          </a:bodyPr>
          <a:lstStyle/>
          <a:p>
            <a:r>
              <a:rPr lang="en-US" sz="2800" b="1" dirty="0">
                <a:latin typeface="Book Antiqua" panose="02040602050305030304" pitchFamily="18" charset="0"/>
              </a:rPr>
              <a:t>c</a:t>
            </a:r>
            <a:endParaRPr lang="en-IN" sz="2800" b="1" dirty="0">
              <a:latin typeface="Book Antiqua" panose="02040602050305030304" pitchFamily="18" charset="0"/>
            </a:endParaRPr>
          </a:p>
        </p:txBody>
      </p:sp>
      <p:cxnSp>
        <p:nvCxnSpPr>
          <p:cNvPr id="34" name="Straight Arrow Connector 33">
            <a:extLst>
              <a:ext uri="{FF2B5EF4-FFF2-40B4-BE49-F238E27FC236}">
                <a16:creationId xmlns:a16="http://schemas.microsoft.com/office/drawing/2014/main" id="{3CCAE695-E6C3-B029-FDF9-6E0EC56F08CC}"/>
              </a:ext>
            </a:extLst>
          </p:cNvPr>
          <p:cNvCxnSpPr/>
          <p:nvPr/>
        </p:nvCxnSpPr>
        <p:spPr>
          <a:xfrm>
            <a:off x="1317323" y="3392225"/>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5" name="Rectangle 34">
            <a:extLst>
              <a:ext uri="{FF2B5EF4-FFF2-40B4-BE49-F238E27FC236}">
                <a16:creationId xmlns:a16="http://schemas.microsoft.com/office/drawing/2014/main" id="{B928DD5B-0E08-6AE4-720B-668056F94DE9}"/>
              </a:ext>
            </a:extLst>
          </p:cNvPr>
          <p:cNvSpPr/>
          <p:nvPr/>
        </p:nvSpPr>
        <p:spPr>
          <a:xfrm>
            <a:off x="1946508" y="3150183"/>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8</a:t>
            </a:r>
            <a:endParaRPr lang="en-IN" sz="2400" dirty="0"/>
          </a:p>
        </p:txBody>
      </p:sp>
      <p:sp>
        <p:nvSpPr>
          <p:cNvPr id="36" name="Rectangle 35">
            <a:extLst>
              <a:ext uri="{FF2B5EF4-FFF2-40B4-BE49-F238E27FC236}">
                <a16:creationId xmlns:a16="http://schemas.microsoft.com/office/drawing/2014/main" id="{3B97AC70-56DA-34CF-6889-7468D37D4EA6}"/>
              </a:ext>
            </a:extLst>
          </p:cNvPr>
          <p:cNvSpPr/>
          <p:nvPr/>
        </p:nvSpPr>
        <p:spPr>
          <a:xfrm>
            <a:off x="2422368" y="3150183"/>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37" name="Rectangle 36">
            <a:extLst>
              <a:ext uri="{FF2B5EF4-FFF2-40B4-BE49-F238E27FC236}">
                <a16:creationId xmlns:a16="http://schemas.microsoft.com/office/drawing/2014/main" id="{A72800E0-EA38-071B-494E-6EDA75196FA4}"/>
              </a:ext>
            </a:extLst>
          </p:cNvPr>
          <p:cNvSpPr/>
          <p:nvPr/>
        </p:nvSpPr>
        <p:spPr>
          <a:xfrm>
            <a:off x="2907559" y="3150183"/>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spTree>
    <p:extLst>
      <p:ext uri="{BB962C8B-B14F-4D97-AF65-F5344CB8AC3E}">
        <p14:creationId xmlns:p14="http://schemas.microsoft.com/office/powerpoint/2010/main" val="23415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randombar(horizontal)">
                                      <p:cBhvr>
                                        <p:cTn id="31" dur="500"/>
                                        <p:tgtEl>
                                          <p:spTgt spid="15"/>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randombar(horizontal)">
                                      <p:cBhvr>
                                        <p:cTn id="34" dur="500"/>
                                        <p:tgtEl>
                                          <p:spTgt spid="16"/>
                                        </p:tgtEl>
                                      </p:cBhvr>
                                    </p:animEffect>
                                  </p:childTnLst>
                                </p:cTn>
                              </p:par>
                              <p:par>
                                <p:cTn id="35" presetID="14" presetClass="entr" presetSubtype="1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randombar(horizontal)">
                                      <p:cBhvr>
                                        <p:cTn id="37" dur="500"/>
                                        <p:tgtEl>
                                          <p:spTgt spid="17"/>
                                        </p:tgtEl>
                                      </p:cBhvr>
                                    </p:animEffect>
                                  </p:childTnLst>
                                </p:cTn>
                              </p:par>
                              <p:par>
                                <p:cTn id="38" presetID="14" presetClass="entr" presetSubtype="10"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randombar(horizontal)">
                                      <p:cBhvr>
                                        <p:cTn id="40" dur="500"/>
                                        <p:tgtEl>
                                          <p:spTgt spid="18"/>
                                        </p:tgtEl>
                                      </p:cBhvr>
                                    </p:animEffect>
                                  </p:childTnLst>
                                </p:cTn>
                              </p:par>
                              <p:par>
                                <p:cTn id="41" presetID="14" presetClass="entr" presetSubtype="1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randombar(horizontal)">
                                      <p:cBhvr>
                                        <p:cTn id="46" dur="500"/>
                                        <p:tgtEl>
                                          <p:spTgt spid="20"/>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randombar(horizontal)">
                                      <p:cBhvr>
                                        <p:cTn id="49" dur="500"/>
                                        <p:tgtEl>
                                          <p:spTgt spid="21"/>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randombar(horizontal)">
                                      <p:cBhvr>
                                        <p:cTn id="52" dur="500"/>
                                        <p:tgtEl>
                                          <p:spTgt spid="22"/>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randombar(horizontal)">
                                      <p:cBhvr>
                                        <p:cTn id="55" dur="500"/>
                                        <p:tgtEl>
                                          <p:spTgt spid="23"/>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randombar(horizontal)">
                                      <p:cBhvr>
                                        <p:cTn id="58" dur="500"/>
                                        <p:tgtEl>
                                          <p:spTgt spid="24"/>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randombar(horizontal)">
                                      <p:cBhvr>
                                        <p:cTn id="61" dur="500"/>
                                        <p:tgtEl>
                                          <p:spTgt spid="25"/>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randombar(horizontal)">
                                      <p:cBhvr>
                                        <p:cTn id="64" dur="500"/>
                                        <p:tgtEl>
                                          <p:spTgt spid="26"/>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randombar(horizontal)">
                                      <p:cBhvr>
                                        <p:cTn id="67" dur="500"/>
                                        <p:tgtEl>
                                          <p:spTgt spid="27"/>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randombar(horizontal)">
                                      <p:cBhvr>
                                        <p:cTn id="70" dur="500"/>
                                        <p:tgtEl>
                                          <p:spTgt spid="28"/>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randombar(horizontal)">
                                      <p:cBhvr>
                                        <p:cTn id="73" dur="500"/>
                                        <p:tgtEl>
                                          <p:spTgt spid="29"/>
                                        </p:tgtEl>
                                      </p:cBhvr>
                                    </p:animEffect>
                                  </p:childTnLst>
                                </p:cTn>
                              </p:par>
                              <p:par>
                                <p:cTn id="74" presetID="14" presetClass="entr" presetSubtype="10" fill="hold" nodeType="with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randombar(horizontal)">
                                      <p:cBhvr>
                                        <p:cTn id="76" dur="500"/>
                                        <p:tgtEl>
                                          <p:spTgt spid="30"/>
                                        </p:tgtEl>
                                      </p:cBhvr>
                                    </p:animEffect>
                                  </p:childTnLst>
                                </p:cTn>
                              </p:par>
                              <p:par>
                                <p:cTn id="77" presetID="14" presetClass="entr" presetSubtype="10" fill="hold" nodeType="with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randombar(horizontal)">
                                      <p:cBhvr>
                                        <p:cTn id="79" dur="500"/>
                                        <p:tgtEl>
                                          <p:spTgt spid="31"/>
                                        </p:tgtEl>
                                      </p:cBhvr>
                                    </p:animEffect>
                                  </p:childTnLst>
                                </p:cTn>
                              </p:par>
                              <p:par>
                                <p:cTn id="80" presetID="14" presetClass="entr" presetSubtype="10" fill="hold" nodeType="with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randombar(horizontal)">
                                      <p:cBhvr>
                                        <p:cTn id="82" dur="500"/>
                                        <p:tgtEl>
                                          <p:spTgt spid="32"/>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randombar(horizontal)">
                                      <p:cBhvr>
                                        <p:cTn id="87" dur="500"/>
                                        <p:tgtEl>
                                          <p:spTgt spid="33"/>
                                        </p:tgtEl>
                                      </p:cBhvr>
                                    </p:animEffect>
                                  </p:childTnLst>
                                </p:cTn>
                              </p:par>
                              <p:par>
                                <p:cTn id="88" presetID="14" presetClass="entr" presetSubtype="10" fill="hold" nodeType="with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randombar(horizontal)">
                                      <p:cBhvr>
                                        <p:cTn id="90" dur="500"/>
                                        <p:tgtEl>
                                          <p:spTgt spid="34"/>
                                        </p:tgtEl>
                                      </p:cBhvr>
                                    </p:animEffect>
                                  </p:childTnLst>
                                </p:cTn>
                              </p:par>
                              <p:par>
                                <p:cTn id="91" presetID="14" presetClass="entr" presetSubtype="10" fill="hold" grpId="0" nodeType="with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randombar(horizontal)">
                                      <p:cBhvr>
                                        <p:cTn id="93" dur="500"/>
                                        <p:tgtEl>
                                          <p:spTgt spid="35"/>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36"/>
                                        </p:tgtEl>
                                        <p:attrNameLst>
                                          <p:attrName>style.visibility</p:attrName>
                                        </p:attrNameLst>
                                      </p:cBhvr>
                                      <p:to>
                                        <p:strVal val="visible"/>
                                      </p:to>
                                    </p:set>
                                    <p:animEffect transition="in" filter="randombar(horizontal)">
                                      <p:cBhvr>
                                        <p:cTn id="96" dur="500"/>
                                        <p:tgtEl>
                                          <p:spTgt spid="36"/>
                                        </p:tgtEl>
                                      </p:cBhvr>
                                    </p:animEffect>
                                  </p:childTnLst>
                                </p:cTn>
                              </p:par>
                              <p:par>
                                <p:cTn id="97" presetID="14" presetClass="entr" presetSubtype="10"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Effect transition="in" filter="randombar(horizontal)">
                                      <p:cBhvr>
                                        <p:cTn id="9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4" grpId="0" animBg="1"/>
      <p:bldP spid="15" grpId="0" animBg="1"/>
      <p:bldP spid="16" grpId="0" animBg="1"/>
      <p:bldP spid="20" grpId="0"/>
      <p:bldP spid="21" grpId="0" animBg="1"/>
      <p:bldP spid="22" grpId="0" animBg="1"/>
      <p:bldP spid="23" grpId="0" animBg="1"/>
      <p:bldP spid="24" grpId="0" animBg="1"/>
      <p:bldP spid="25" grpId="0" animBg="1"/>
      <p:bldP spid="26" grpId="0" animBg="1"/>
      <p:bldP spid="27" grpId="0" animBg="1"/>
      <p:bldP spid="28" grpId="0" animBg="1"/>
      <p:bldP spid="29" grpId="0" animBg="1"/>
      <p:bldP spid="33" grpId="0"/>
      <p:bldP spid="35" grpId="0" animBg="1"/>
      <p:bldP spid="36" grpId="0" animBg="1"/>
      <p:bldP spid="37"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F8DD37C-FEF8-CCC1-92AC-E8904BCA4868}"/>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D86BADD4-6A75-EEB6-1B58-3871262D2819}"/>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1C0C84D2-07A0-D214-0970-0338025A3D6A}"/>
              </a:ext>
            </a:extLst>
          </p:cNvPr>
          <p:cNvSpPr>
            <a:spLocks noGrp="1"/>
          </p:cNvSpPr>
          <p:nvPr>
            <p:ph type="sldNum" sz="quarter" idx="12"/>
          </p:nvPr>
        </p:nvSpPr>
        <p:spPr/>
        <p:txBody>
          <a:bodyPr/>
          <a:lstStyle/>
          <a:p>
            <a:fld id="{294A09A9-5501-47C1-A89A-A340965A2BE2}" type="slidenum">
              <a:rPr lang="en-US" smtClean="0"/>
              <a:pPr/>
              <a:t>76</a:t>
            </a:fld>
            <a:endParaRPr lang="en-US" dirty="0"/>
          </a:p>
        </p:txBody>
      </p:sp>
      <p:sp>
        <p:nvSpPr>
          <p:cNvPr id="6" name="TextBox 5">
            <a:extLst>
              <a:ext uri="{FF2B5EF4-FFF2-40B4-BE49-F238E27FC236}">
                <a16:creationId xmlns:a16="http://schemas.microsoft.com/office/drawing/2014/main" id="{7C5456FD-A89D-F00E-E65F-FFEE70F23B5E}"/>
              </a:ext>
            </a:extLst>
          </p:cNvPr>
          <p:cNvSpPr txBox="1"/>
          <p:nvPr/>
        </p:nvSpPr>
        <p:spPr>
          <a:xfrm>
            <a:off x="3282760" y="1600750"/>
            <a:ext cx="311579" cy="522514"/>
          </a:xfrm>
          <a:prstGeom prst="rect">
            <a:avLst/>
          </a:prstGeom>
          <a:noFill/>
        </p:spPr>
        <p:txBody>
          <a:bodyPr wrap="square" rtlCol="0">
            <a:spAutoFit/>
          </a:bodyPr>
          <a:lstStyle/>
          <a:p>
            <a:r>
              <a:rPr lang="en-US" sz="2800" b="1" dirty="0">
                <a:latin typeface="Book Antiqua" panose="02040602050305030304" pitchFamily="18" charset="0"/>
              </a:rPr>
              <a:t>a</a:t>
            </a:r>
            <a:endParaRPr lang="en-IN" sz="2800" b="1" dirty="0">
              <a:latin typeface="Book Antiqua" panose="02040602050305030304" pitchFamily="18" charset="0"/>
            </a:endParaRPr>
          </a:p>
        </p:txBody>
      </p:sp>
      <p:sp>
        <p:nvSpPr>
          <p:cNvPr id="7" name="Rectangle 6">
            <a:extLst>
              <a:ext uri="{FF2B5EF4-FFF2-40B4-BE49-F238E27FC236}">
                <a16:creationId xmlns:a16="http://schemas.microsoft.com/office/drawing/2014/main" id="{332F45F2-694C-A8D4-169A-79772665FB50}"/>
              </a:ext>
            </a:extLst>
          </p:cNvPr>
          <p:cNvSpPr/>
          <p:nvPr/>
        </p:nvSpPr>
        <p:spPr>
          <a:xfrm>
            <a:off x="1894116" y="1097447"/>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5</a:t>
            </a:r>
            <a:endParaRPr lang="en-IN" sz="2400" dirty="0"/>
          </a:p>
        </p:txBody>
      </p:sp>
      <p:sp>
        <p:nvSpPr>
          <p:cNvPr id="8" name="Rectangle 7">
            <a:extLst>
              <a:ext uri="{FF2B5EF4-FFF2-40B4-BE49-F238E27FC236}">
                <a16:creationId xmlns:a16="http://schemas.microsoft.com/office/drawing/2014/main" id="{E01EB354-570A-511D-5DCF-2276B647CE5A}"/>
              </a:ext>
            </a:extLst>
          </p:cNvPr>
          <p:cNvSpPr/>
          <p:nvPr/>
        </p:nvSpPr>
        <p:spPr>
          <a:xfrm>
            <a:off x="2369976" y="109744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9" name="Rectangle 8">
            <a:extLst>
              <a:ext uri="{FF2B5EF4-FFF2-40B4-BE49-F238E27FC236}">
                <a16:creationId xmlns:a16="http://schemas.microsoft.com/office/drawing/2014/main" id="{46A23F00-A4DC-709E-BF02-0EC9F779C428}"/>
              </a:ext>
            </a:extLst>
          </p:cNvPr>
          <p:cNvSpPr/>
          <p:nvPr/>
        </p:nvSpPr>
        <p:spPr>
          <a:xfrm>
            <a:off x="2855167" y="109744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10" name="Rectangle 9">
            <a:extLst>
              <a:ext uri="{FF2B5EF4-FFF2-40B4-BE49-F238E27FC236}">
                <a16:creationId xmlns:a16="http://schemas.microsoft.com/office/drawing/2014/main" id="{B2079DD7-51D1-CF97-F225-B545F54FABF8}"/>
              </a:ext>
            </a:extLst>
          </p:cNvPr>
          <p:cNvSpPr/>
          <p:nvPr/>
        </p:nvSpPr>
        <p:spPr>
          <a:xfrm>
            <a:off x="3977950" y="1103214"/>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4</a:t>
            </a:r>
            <a:endParaRPr lang="en-IN" sz="2400" dirty="0"/>
          </a:p>
        </p:txBody>
      </p:sp>
      <p:sp>
        <p:nvSpPr>
          <p:cNvPr id="11" name="Rectangle 10">
            <a:extLst>
              <a:ext uri="{FF2B5EF4-FFF2-40B4-BE49-F238E27FC236}">
                <a16:creationId xmlns:a16="http://schemas.microsoft.com/office/drawing/2014/main" id="{9F580639-FFE6-043E-CB88-37E900DE5DBB}"/>
              </a:ext>
            </a:extLst>
          </p:cNvPr>
          <p:cNvSpPr/>
          <p:nvPr/>
        </p:nvSpPr>
        <p:spPr>
          <a:xfrm>
            <a:off x="4453810" y="1103213"/>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1</a:t>
            </a:r>
            <a:endParaRPr lang="en-IN" sz="2400" dirty="0"/>
          </a:p>
        </p:txBody>
      </p:sp>
      <p:sp>
        <p:nvSpPr>
          <p:cNvPr id="12" name="Rectangle 11">
            <a:extLst>
              <a:ext uri="{FF2B5EF4-FFF2-40B4-BE49-F238E27FC236}">
                <a16:creationId xmlns:a16="http://schemas.microsoft.com/office/drawing/2014/main" id="{859A6222-C46F-6C79-9E49-B37096129766}"/>
              </a:ext>
            </a:extLst>
          </p:cNvPr>
          <p:cNvSpPr/>
          <p:nvPr/>
        </p:nvSpPr>
        <p:spPr>
          <a:xfrm>
            <a:off x="4939001" y="1103213"/>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13" name="Rectangle 12">
            <a:extLst>
              <a:ext uri="{FF2B5EF4-FFF2-40B4-BE49-F238E27FC236}">
                <a16:creationId xmlns:a16="http://schemas.microsoft.com/office/drawing/2014/main" id="{659CEF75-4AD0-F76F-C4A2-7092F0188027}"/>
              </a:ext>
            </a:extLst>
          </p:cNvPr>
          <p:cNvSpPr/>
          <p:nvPr/>
        </p:nvSpPr>
        <p:spPr>
          <a:xfrm>
            <a:off x="6001139" y="1097447"/>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14" name="Rectangle 13">
            <a:extLst>
              <a:ext uri="{FF2B5EF4-FFF2-40B4-BE49-F238E27FC236}">
                <a16:creationId xmlns:a16="http://schemas.microsoft.com/office/drawing/2014/main" id="{CF7CF45E-BB2F-776C-D2D3-ACE0DF01B0E2}"/>
              </a:ext>
            </a:extLst>
          </p:cNvPr>
          <p:cNvSpPr/>
          <p:nvPr/>
        </p:nvSpPr>
        <p:spPr>
          <a:xfrm>
            <a:off x="6476999" y="109744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sp>
        <p:nvSpPr>
          <p:cNvPr id="15" name="Rectangle 14">
            <a:extLst>
              <a:ext uri="{FF2B5EF4-FFF2-40B4-BE49-F238E27FC236}">
                <a16:creationId xmlns:a16="http://schemas.microsoft.com/office/drawing/2014/main" id="{DA0AC9AD-CED5-BDA3-9CF6-65A0240ACE06}"/>
              </a:ext>
            </a:extLst>
          </p:cNvPr>
          <p:cNvSpPr/>
          <p:nvPr/>
        </p:nvSpPr>
        <p:spPr>
          <a:xfrm>
            <a:off x="6962190" y="109744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cxnSp>
        <p:nvCxnSpPr>
          <p:cNvPr id="16" name="Straight Arrow Connector 15">
            <a:extLst>
              <a:ext uri="{FF2B5EF4-FFF2-40B4-BE49-F238E27FC236}">
                <a16:creationId xmlns:a16="http://schemas.microsoft.com/office/drawing/2014/main" id="{A9ABF51F-1CF8-F637-9A14-22E74DF6A1F1}"/>
              </a:ext>
            </a:extLst>
          </p:cNvPr>
          <p:cNvCxnSpPr>
            <a:stCxn id="9" idx="3"/>
            <a:endCxn id="10" idx="1"/>
          </p:cNvCxnSpPr>
          <p:nvPr/>
        </p:nvCxnSpPr>
        <p:spPr>
          <a:xfrm>
            <a:off x="3331027" y="1410022"/>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a:extLst>
              <a:ext uri="{FF2B5EF4-FFF2-40B4-BE49-F238E27FC236}">
                <a16:creationId xmlns:a16="http://schemas.microsoft.com/office/drawing/2014/main" id="{A2462ABF-8AC3-2231-F550-15549C572437}"/>
              </a:ext>
            </a:extLst>
          </p:cNvPr>
          <p:cNvCxnSpPr/>
          <p:nvPr/>
        </p:nvCxnSpPr>
        <p:spPr>
          <a:xfrm>
            <a:off x="5393089" y="1410021"/>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a:extLst>
              <a:ext uri="{FF2B5EF4-FFF2-40B4-BE49-F238E27FC236}">
                <a16:creationId xmlns:a16="http://schemas.microsoft.com/office/drawing/2014/main" id="{9B229487-DBC5-7DA3-626B-DB8A6EB48E74}"/>
              </a:ext>
            </a:extLst>
          </p:cNvPr>
          <p:cNvCxnSpPr>
            <a:cxnSpLocks/>
          </p:cNvCxnSpPr>
          <p:nvPr/>
        </p:nvCxnSpPr>
        <p:spPr>
          <a:xfrm flipV="1">
            <a:off x="3519383" y="1600750"/>
            <a:ext cx="497136" cy="16630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9" name="TextBox 18">
            <a:extLst>
              <a:ext uri="{FF2B5EF4-FFF2-40B4-BE49-F238E27FC236}">
                <a16:creationId xmlns:a16="http://schemas.microsoft.com/office/drawing/2014/main" id="{3584541C-61D3-84C1-4C8B-03DDA7E1309E}"/>
              </a:ext>
            </a:extLst>
          </p:cNvPr>
          <p:cNvSpPr txBox="1"/>
          <p:nvPr/>
        </p:nvSpPr>
        <p:spPr>
          <a:xfrm>
            <a:off x="3407921" y="2582106"/>
            <a:ext cx="311579" cy="522514"/>
          </a:xfrm>
          <a:prstGeom prst="rect">
            <a:avLst/>
          </a:prstGeom>
          <a:noFill/>
        </p:spPr>
        <p:txBody>
          <a:bodyPr wrap="square" rtlCol="0">
            <a:spAutoFit/>
          </a:bodyPr>
          <a:lstStyle/>
          <a:p>
            <a:r>
              <a:rPr lang="en-US" sz="2800" b="1" dirty="0">
                <a:latin typeface="Book Antiqua" panose="02040602050305030304" pitchFamily="18" charset="0"/>
              </a:rPr>
              <a:t>b</a:t>
            </a:r>
            <a:endParaRPr lang="en-IN" sz="2800" b="1" dirty="0">
              <a:latin typeface="Book Antiqua" panose="02040602050305030304" pitchFamily="18" charset="0"/>
            </a:endParaRPr>
          </a:p>
        </p:txBody>
      </p:sp>
      <p:sp>
        <p:nvSpPr>
          <p:cNvPr id="20" name="Rectangle 19">
            <a:extLst>
              <a:ext uri="{FF2B5EF4-FFF2-40B4-BE49-F238E27FC236}">
                <a16:creationId xmlns:a16="http://schemas.microsoft.com/office/drawing/2014/main" id="{90856B59-3439-3371-E7C9-61B54BD2FA93}"/>
              </a:ext>
            </a:extLst>
          </p:cNvPr>
          <p:cNvSpPr/>
          <p:nvPr/>
        </p:nvSpPr>
        <p:spPr>
          <a:xfrm>
            <a:off x="1946508" y="2135888"/>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3</a:t>
            </a:r>
            <a:endParaRPr lang="en-IN" sz="2400" dirty="0"/>
          </a:p>
        </p:txBody>
      </p:sp>
      <p:sp>
        <p:nvSpPr>
          <p:cNvPr id="21" name="Rectangle 20">
            <a:extLst>
              <a:ext uri="{FF2B5EF4-FFF2-40B4-BE49-F238E27FC236}">
                <a16:creationId xmlns:a16="http://schemas.microsoft.com/office/drawing/2014/main" id="{0C87382F-E61F-FC67-EB82-64F5FFAB9818}"/>
              </a:ext>
            </a:extLst>
          </p:cNvPr>
          <p:cNvSpPr/>
          <p:nvPr/>
        </p:nvSpPr>
        <p:spPr>
          <a:xfrm>
            <a:off x="2422368" y="2135888"/>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22" name="Rectangle 21">
            <a:extLst>
              <a:ext uri="{FF2B5EF4-FFF2-40B4-BE49-F238E27FC236}">
                <a16:creationId xmlns:a16="http://schemas.microsoft.com/office/drawing/2014/main" id="{54671F45-6C34-A4E2-927D-C2987C15921A}"/>
              </a:ext>
            </a:extLst>
          </p:cNvPr>
          <p:cNvSpPr/>
          <p:nvPr/>
        </p:nvSpPr>
        <p:spPr>
          <a:xfrm>
            <a:off x="2907559" y="2135888"/>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23" name="Rectangle 22">
            <a:extLst>
              <a:ext uri="{FF2B5EF4-FFF2-40B4-BE49-F238E27FC236}">
                <a16:creationId xmlns:a16="http://schemas.microsoft.com/office/drawing/2014/main" id="{DFDF0822-43C4-BC1D-4AA3-E9C35B5AE8C7}"/>
              </a:ext>
            </a:extLst>
          </p:cNvPr>
          <p:cNvSpPr/>
          <p:nvPr/>
        </p:nvSpPr>
        <p:spPr>
          <a:xfrm>
            <a:off x="4030342" y="214165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24" name="Rectangle 23">
            <a:extLst>
              <a:ext uri="{FF2B5EF4-FFF2-40B4-BE49-F238E27FC236}">
                <a16:creationId xmlns:a16="http://schemas.microsoft.com/office/drawing/2014/main" id="{67E41ADC-8A77-8EDF-90E7-E002B1802F52}"/>
              </a:ext>
            </a:extLst>
          </p:cNvPr>
          <p:cNvSpPr/>
          <p:nvPr/>
        </p:nvSpPr>
        <p:spPr>
          <a:xfrm>
            <a:off x="4506202" y="2141655"/>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1</a:t>
            </a:r>
            <a:endParaRPr lang="en-IN" sz="2400" dirty="0"/>
          </a:p>
        </p:txBody>
      </p:sp>
      <p:sp>
        <p:nvSpPr>
          <p:cNvPr id="25" name="Rectangle 24">
            <a:extLst>
              <a:ext uri="{FF2B5EF4-FFF2-40B4-BE49-F238E27FC236}">
                <a16:creationId xmlns:a16="http://schemas.microsoft.com/office/drawing/2014/main" id="{709B3330-F266-A156-E65B-A5F8D5952BD5}"/>
              </a:ext>
            </a:extLst>
          </p:cNvPr>
          <p:cNvSpPr/>
          <p:nvPr/>
        </p:nvSpPr>
        <p:spPr>
          <a:xfrm>
            <a:off x="4991393" y="2141655"/>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26" name="Rectangle 25">
            <a:extLst>
              <a:ext uri="{FF2B5EF4-FFF2-40B4-BE49-F238E27FC236}">
                <a16:creationId xmlns:a16="http://schemas.microsoft.com/office/drawing/2014/main" id="{678CA31E-123E-BBF8-8867-A9230C2B3077}"/>
              </a:ext>
            </a:extLst>
          </p:cNvPr>
          <p:cNvSpPr/>
          <p:nvPr/>
        </p:nvSpPr>
        <p:spPr>
          <a:xfrm>
            <a:off x="6053531" y="2135889"/>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5</a:t>
            </a:r>
            <a:endParaRPr lang="en-IN" sz="2400" dirty="0"/>
          </a:p>
        </p:txBody>
      </p:sp>
      <p:sp>
        <p:nvSpPr>
          <p:cNvPr id="27" name="Rectangle 26">
            <a:extLst>
              <a:ext uri="{FF2B5EF4-FFF2-40B4-BE49-F238E27FC236}">
                <a16:creationId xmlns:a16="http://schemas.microsoft.com/office/drawing/2014/main" id="{5F5CE5B9-1F94-9387-5360-DDB10F3879D1}"/>
              </a:ext>
            </a:extLst>
          </p:cNvPr>
          <p:cNvSpPr/>
          <p:nvPr/>
        </p:nvSpPr>
        <p:spPr>
          <a:xfrm>
            <a:off x="6529391" y="2135888"/>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sp>
        <p:nvSpPr>
          <p:cNvPr id="28" name="Rectangle 27">
            <a:extLst>
              <a:ext uri="{FF2B5EF4-FFF2-40B4-BE49-F238E27FC236}">
                <a16:creationId xmlns:a16="http://schemas.microsoft.com/office/drawing/2014/main" id="{79F96080-B508-9C67-FEBD-D1E3CBD9FCCA}"/>
              </a:ext>
            </a:extLst>
          </p:cNvPr>
          <p:cNvSpPr/>
          <p:nvPr/>
        </p:nvSpPr>
        <p:spPr>
          <a:xfrm>
            <a:off x="7014582" y="2135888"/>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cxnSp>
        <p:nvCxnSpPr>
          <p:cNvPr id="29" name="Straight Arrow Connector 28">
            <a:extLst>
              <a:ext uri="{FF2B5EF4-FFF2-40B4-BE49-F238E27FC236}">
                <a16:creationId xmlns:a16="http://schemas.microsoft.com/office/drawing/2014/main" id="{E86E4D5E-3115-E21A-A2B3-D70E9C9D7D2B}"/>
              </a:ext>
            </a:extLst>
          </p:cNvPr>
          <p:cNvCxnSpPr>
            <a:stCxn id="22" idx="3"/>
            <a:endCxn id="23" idx="1"/>
          </p:cNvCxnSpPr>
          <p:nvPr/>
        </p:nvCxnSpPr>
        <p:spPr>
          <a:xfrm>
            <a:off x="3383419" y="2448464"/>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 name="Straight Arrow Connector 29">
            <a:extLst>
              <a:ext uri="{FF2B5EF4-FFF2-40B4-BE49-F238E27FC236}">
                <a16:creationId xmlns:a16="http://schemas.microsoft.com/office/drawing/2014/main" id="{E784B640-6B42-5600-F783-ADCCA7FCC9BD}"/>
              </a:ext>
            </a:extLst>
          </p:cNvPr>
          <p:cNvCxnSpPr/>
          <p:nvPr/>
        </p:nvCxnSpPr>
        <p:spPr>
          <a:xfrm>
            <a:off x="5445481" y="2448463"/>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a:extLst>
              <a:ext uri="{FF2B5EF4-FFF2-40B4-BE49-F238E27FC236}">
                <a16:creationId xmlns:a16="http://schemas.microsoft.com/office/drawing/2014/main" id="{50C63575-A10D-6C85-0A47-BAB73685FE07}"/>
              </a:ext>
            </a:extLst>
          </p:cNvPr>
          <p:cNvCxnSpPr>
            <a:cxnSpLocks/>
          </p:cNvCxnSpPr>
          <p:nvPr/>
        </p:nvCxnSpPr>
        <p:spPr>
          <a:xfrm flipV="1">
            <a:off x="3678396" y="2629159"/>
            <a:ext cx="364246" cy="1705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F87A27E6-50C7-EBF6-3DA9-3808725C31B3}"/>
              </a:ext>
            </a:extLst>
          </p:cNvPr>
          <p:cNvSpPr txBox="1"/>
          <p:nvPr/>
        </p:nvSpPr>
        <p:spPr>
          <a:xfrm>
            <a:off x="861433" y="3086239"/>
            <a:ext cx="311579" cy="522514"/>
          </a:xfrm>
          <a:prstGeom prst="rect">
            <a:avLst/>
          </a:prstGeom>
          <a:noFill/>
        </p:spPr>
        <p:txBody>
          <a:bodyPr wrap="square" rtlCol="0">
            <a:spAutoFit/>
          </a:bodyPr>
          <a:lstStyle/>
          <a:p>
            <a:r>
              <a:rPr lang="en-US" sz="2800" b="1" dirty="0">
                <a:latin typeface="Book Antiqua" panose="02040602050305030304" pitchFamily="18" charset="0"/>
              </a:rPr>
              <a:t>c</a:t>
            </a:r>
            <a:endParaRPr lang="en-IN" sz="2800" b="1" dirty="0">
              <a:latin typeface="Book Antiqua" panose="02040602050305030304" pitchFamily="18" charset="0"/>
            </a:endParaRPr>
          </a:p>
        </p:txBody>
      </p:sp>
      <p:cxnSp>
        <p:nvCxnSpPr>
          <p:cNvPr id="33" name="Straight Arrow Connector 32">
            <a:extLst>
              <a:ext uri="{FF2B5EF4-FFF2-40B4-BE49-F238E27FC236}">
                <a16:creationId xmlns:a16="http://schemas.microsoft.com/office/drawing/2014/main" id="{0A3E09DB-71C6-987B-FCB8-411A14FAA422}"/>
              </a:ext>
            </a:extLst>
          </p:cNvPr>
          <p:cNvCxnSpPr/>
          <p:nvPr/>
        </p:nvCxnSpPr>
        <p:spPr>
          <a:xfrm>
            <a:off x="1299755" y="3350786"/>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Rectangle 33">
            <a:extLst>
              <a:ext uri="{FF2B5EF4-FFF2-40B4-BE49-F238E27FC236}">
                <a16:creationId xmlns:a16="http://schemas.microsoft.com/office/drawing/2014/main" id="{372A5E31-2764-91E1-49F2-8A186547BB02}"/>
              </a:ext>
            </a:extLst>
          </p:cNvPr>
          <p:cNvSpPr/>
          <p:nvPr/>
        </p:nvSpPr>
        <p:spPr>
          <a:xfrm>
            <a:off x="1930643" y="3086239"/>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8</a:t>
            </a:r>
            <a:endParaRPr lang="en-IN" sz="2400" dirty="0"/>
          </a:p>
        </p:txBody>
      </p:sp>
      <p:sp>
        <p:nvSpPr>
          <p:cNvPr id="35" name="Rectangle 34">
            <a:extLst>
              <a:ext uri="{FF2B5EF4-FFF2-40B4-BE49-F238E27FC236}">
                <a16:creationId xmlns:a16="http://schemas.microsoft.com/office/drawing/2014/main" id="{AF574FDE-9B57-F95A-E643-9EAEE3E8F183}"/>
              </a:ext>
            </a:extLst>
          </p:cNvPr>
          <p:cNvSpPr/>
          <p:nvPr/>
        </p:nvSpPr>
        <p:spPr>
          <a:xfrm>
            <a:off x="2406503" y="3086239"/>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36" name="Rectangle 35">
            <a:extLst>
              <a:ext uri="{FF2B5EF4-FFF2-40B4-BE49-F238E27FC236}">
                <a16:creationId xmlns:a16="http://schemas.microsoft.com/office/drawing/2014/main" id="{F7532F13-6712-462F-FADD-100FEEB32FFC}"/>
              </a:ext>
            </a:extLst>
          </p:cNvPr>
          <p:cNvSpPr/>
          <p:nvPr/>
        </p:nvSpPr>
        <p:spPr>
          <a:xfrm>
            <a:off x="2891694" y="3086239"/>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cxnSp>
        <p:nvCxnSpPr>
          <p:cNvPr id="40" name="Straight Arrow Connector 39">
            <a:extLst>
              <a:ext uri="{FF2B5EF4-FFF2-40B4-BE49-F238E27FC236}">
                <a16:creationId xmlns:a16="http://schemas.microsoft.com/office/drawing/2014/main" id="{44B27F66-EBC3-4443-2000-714EBD623F59}"/>
              </a:ext>
            </a:extLst>
          </p:cNvPr>
          <p:cNvCxnSpPr/>
          <p:nvPr/>
        </p:nvCxnSpPr>
        <p:spPr>
          <a:xfrm>
            <a:off x="3361276" y="3392777"/>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1" name="Rectangle 40">
            <a:extLst>
              <a:ext uri="{FF2B5EF4-FFF2-40B4-BE49-F238E27FC236}">
                <a16:creationId xmlns:a16="http://schemas.microsoft.com/office/drawing/2014/main" id="{037F6DDF-E018-8630-DA5C-3A00A2B95C9C}"/>
              </a:ext>
            </a:extLst>
          </p:cNvPr>
          <p:cNvSpPr/>
          <p:nvPr/>
        </p:nvSpPr>
        <p:spPr>
          <a:xfrm>
            <a:off x="3992164" y="3128230"/>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6</a:t>
            </a:r>
            <a:endParaRPr lang="en-IN" sz="2400" dirty="0"/>
          </a:p>
        </p:txBody>
      </p:sp>
      <p:sp>
        <p:nvSpPr>
          <p:cNvPr id="42" name="Rectangle 41">
            <a:extLst>
              <a:ext uri="{FF2B5EF4-FFF2-40B4-BE49-F238E27FC236}">
                <a16:creationId xmlns:a16="http://schemas.microsoft.com/office/drawing/2014/main" id="{38608C39-DCC1-8A99-E5F1-114397B36358}"/>
              </a:ext>
            </a:extLst>
          </p:cNvPr>
          <p:cNvSpPr/>
          <p:nvPr/>
        </p:nvSpPr>
        <p:spPr>
          <a:xfrm>
            <a:off x="4468024" y="3128230"/>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43" name="Rectangle 42">
            <a:extLst>
              <a:ext uri="{FF2B5EF4-FFF2-40B4-BE49-F238E27FC236}">
                <a16:creationId xmlns:a16="http://schemas.microsoft.com/office/drawing/2014/main" id="{3A60C413-7052-76F6-F2F1-6EEBDF33D531}"/>
              </a:ext>
            </a:extLst>
          </p:cNvPr>
          <p:cNvSpPr/>
          <p:nvPr/>
        </p:nvSpPr>
        <p:spPr>
          <a:xfrm>
            <a:off x="4953215" y="3128230"/>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sp>
        <p:nvSpPr>
          <p:cNvPr id="44" name="TextBox 43">
            <a:extLst>
              <a:ext uri="{FF2B5EF4-FFF2-40B4-BE49-F238E27FC236}">
                <a16:creationId xmlns:a16="http://schemas.microsoft.com/office/drawing/2014/main" id="{492D29BF-EE11-D32A-8A4F-1DC3AC6A2044}"/>
              </a:ext>
            </a:extLst>
          </p:cNvPr>
          <p:cNvSpPr txBox="1"/>
          <p:nvPr/>
        </p:nvSpPr>
        <p:spPr>
          <a:xfrm>
            <a:off x="9523445" y="3749337"/>
            <a:ext cx="311579" cy="522514"/>
          </a:xfrm>
          <a:prstGeom prst="rect">
            <a:avLst/>
          </a:prstGeom>
          <a:noFill/>
        </p:spPr>
        <p:txBody>
          <a:bodyPr wrap="square" rtlCol="0">
            <a:spAutoFit/>
          </a:bodyPr>
          <a:lstStyle/>
          <a:p>
            <a:r>
              <a:rPr lang="en-US" sz="2800" b="1" dirty="0">
                <a:latin typeface="Book Antiqua" panose="02040602050305030304" pitchFamily="18" charset="0"/>
              </a:rPr>
              <a:t>a</a:t>
            </a:r>
            <a:endParaRPr lang="en-IN" sz="2800" b="1" dirty="0">
              <a:latin typeface="Book Antiqua" panose="02040602050305030304" pitchFamily="18" charset="0"/>
            </a:endParaRPr>
          </a:p>
        </p:txBody>
      </p:sp>
      <p:sp>
        <p:nvSpPr>
          <p:cNvPr id="45" name="Rectangle 44">
            <a:extLst>
              <a:ext uri="{FF2B5EF4-FFF2-40B4-BE49-F238E27FC236}">
                <a16:creationId xmlns:a16="http://schemas.microsoft.com/office/drawing/2014/main" id="{3FFCF2E1-4DF1-E2F2-46FC-DFFEB3CFCF10}"/>
              </a:ext>
            </a:extLst>
          </p:cNvPr>
          <p:cNvSpPr/>
          <p:nvPr/>
        </p:nvSpPr>
        <p:spPr>
          <a:xfrm>
            <a:off x="6121720" y="3220027"/>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5</a:t>
            </a:r>
            <a:endParaRPr lang="en-IN" sz="2400" dirty="0"/>
          </a:p>
        </p:txBody>
      </p:sp>
      <p:sp>
        <p:nvSpPr>
          <p:cNvPr id="46" name="Rectangle 45">
            <a:extLst>
              <a:ext uri="{FF2B5EF4-FFF2-40B4-BE49-F238E27FC236}">
                <a16:creationId xmlns:a16="http://schemas.microsoft.com/office/drawing/2014/main" id="{01D53DBE-7570-E49E-1C70-9F65481101EA}"/>
              </a:ext>
            </a:extLst>
          </p:cNvPr>
          <p:cNvSpPr/>
          <p:nvPr/>
        </p:nvSpPr>
        <p:spPr>
          <a:xfrm>
            <a:off x="6597580" y="322002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47" name="Rectangle 46">
            <a:extLst>
              <a:ext uri="{FF2B5EF4-FFF2-40B4-BE49-F238E27FC236}">
                <a16:creationId xmlns:a16="http://schemas.microsoft.com/office/drawing/2014/main" id="{E9BC7B3A-35D6-94BE-7BF6-FDDFD715B04C}"/>
              </a:ext>
            </a:extLst>
          </p:cNvPr>
          <p:cNvSpPr/>
          <p:nvPr/>
        </p:nvSpPr>
        <p:spPr>
          <a:xfrm>
            <a:off x="7082771" y="322002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48" name="Rectangle 47">
            <a:extLst>
              <a:ext uri="{FF2B5EF4-FFF2-40B4-BE49-F238E27FC236}">
                <a16:creationId xmlns:a16="http://schemas.microsoft.com/office/drawing/2014/main" id="{4157E236-AA62-BF3E-FC78-3ADA4BFFF18A}"/>
              </a:ext>
            </a:extLst>
          </p:cNvPr>
          <p:cNvSpPr/>
          <p:nvPr/>
        </p:nvSpPr>
        <p:spPr>
          <a:xfrm>
            <a:off x="8205554" y="3225794"/>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4</a:t>
            </a:r>
            <a:endParaRPr lang="en-IN" sz="2400" dirty="0"/>
          </a:p>
        </p:txBody>
      </p:sp>
      <p:sp>
        <p:nvSpPr>
          <p:cNvPr id="49" name="Rectangle 48">
            <a:extLst>
              <a:ext uri="{FF2B5EF4-FFF2-40B4-BE49-F238E27FC236}">
                <a16:creationId xmlns:a16="http://schemas.microsoft.com/office/drawing/2014/main" id="{922F8103-71D7-C4D5-1DA7-003A2208797F}"/>
              </a:ext>
            </a:extLst>
          </p:cNvPr>
          <p:cNvSpPr/>
          <p:nvPr/>
        </p:nvSpPr>
        <p:spPr>
          <a:xfrm>
            <a:off x="8681414" y="3225793"/>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1</a:t>
            </a:r>
            <a:endParaRPr lang="en-IN" sz="2400" dirty="0"/>
          </a:p>
        </p:txBody>
      </p:sp>
      <p:sp>
        <p:nvSpPr>
          <p:cNvPr id="50" name="Rectangle 49">
            <a:extLst>
              <a:ext uri="{FF2B5EF4-FFF2-40B4-BE49-F238E27FC236}">
                <a16:creationId xmlns:a16="http://schemas.microsoft.com/office/drawing/2014/main" id="{E206F20A-FA65-CEC6-750B-C98BE104C57D}"/>
              </a:ext>
            </a:extLst>
          </p:cNvPr>
          <p:cNvSpPr/>
          <p:nvPr/>
        </p:nvSpPr>
        <p:spPr>
          <a:xfrm>
            <a:off x="9166605" y="3225793"/>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51" name="Rectangle 50">
            <a:extLst>
              <a:ext uri="{FF2B5EF4-FFF2-40B4-BE49-F238E27FC236}">
                <a16:creationId xmlns:a16="http://schemas.microsoft.com/office/drawing/2014/main" id="{7882E8D2-1D6D-485A-4A00-A777A47DA5BA}"/>
              </a:ext>
            </a:extLst>
          </p:cNvPr>
          <p:cNvSpPr/>
          <p:nvPr/>
        </p:nvSpPr>
        <p:spPr>
          <a:xfrm>
            <a:off x="10228743" y="3220027"/>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52" name="Rectangle 51">
            <a:extLst>
              <a:ext uri="{FF2B5EF4-FFF2-40B4-BE49-F238E27FC236}">
                <a16:creationId xmlns:a16="http://schemas.microsoft.com/office/drawing/2014/main" id="{A41707AA-46FB-D123-DE82-EA7B93BB2270}"/>
              </a:ext>
            </a:extLst>
          </p:cNvPr>
          <p:cNvSpPr/>
          <p:nvPr/>
        </p:nvSpPr>
        <p:spPr>
          <a:xfrm>
            <a:off x="10704603" y="322002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sp>
        <p:nvSpPr>
          <p:cNvPr id="53" name="Rectangle 52">
            <a:extLst>
              <a:ext uri="{FF2B5EF4-FFF2-40B4-BE49-F238E27FC236}">
                <a16:creationId xmlns:a16="http://schemas.microsoft.com/office/drawing/2014/main" id="{20D256B2-4D18-19AF-2101-4BDB7B556DB3}"/>
              </a:ext>
            </a:extLst>
          </p:cNvPr>
          <p:cNvSpPr/>
          <p:nvPr/>
        </p:nvSpPr>
        <p:spPr>
          <a:xfrm>
            <a:off x="11189794" y="322002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cxnSp>
        <p:nvCxnSpPr>
          <p:cNvPr id="54" name="Straight Arrow Connector 53">
            <a:extLst>
              <a:ext uri="{FF2B5EF4-FFF2-40B4-BE49-F238E27FC236}">
                <a16:creationId xmlns:a16="http://schemas.microsoft.com/office/drawing/2014/main" id="{307FA0E6-6488-9A52-9406-B99BFF5E8BF3}"/>
              </a:ext>
            </a:extLst>
          </p:cNvPr>
          <p:cNvCxnSpPr>
            <a:stCxn id="47" idx="3"/>
            <a:endCxn id="48" idx="1"/>
          </p:cNvCxnSpPr>
          <p:nvPr/>
        </p:nvCxnSpPr>
        <p:spPr>
          <a:xfrm>
            <a:off x="7558631" y="3532602"/>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5" name="Straight Arrow Connector 54">
            <a:extLst>
              <a:ext uri="{FF2B5EF4-FFF2-40B4-BE49-F238E27FC236}">
                <a16:creationId xmlns:a16="http://schemas.microsoft.com/office/drawing/2014/main" id="{5F36D754-4CB9-9653-3968-65A7D83C25A0}"/>
              </a:ext>
            </a:extLst>
          </p:cNvPr>
          <p:cNvCxnSpPr/>
          <p:nvPr/>
        </p:nvCxnSpPr>
        <p:spPr>
          <a:xfrm>
            <a:off x="9620693" y="3532601"/>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6" name="Straight Arrow Connector 55">
            <a:extLst>
              <a:ext uri="{FF2B5EF4-FFF2-40B4-BE49-F238E27FC236}">
                <a16:creationId xmlns:a16="http://schemas.microsoft.com/office/drawing/2014/main" id="{83D294E0-B8AD-0EDA-3698-80C3B775F0DD}"/>
              </a:ext>
            </a:extLst>
          </p:cNvPr>
          <p:cNvCxnSpPr>
            <a:cxnSpLocks/>
          </p:cNvCxnSpPr>
          <p:nvPr/>
        </p:nvCxnSpPr>
        <p:spPr>
          <a:xfrm flipV="1">
            <a:off x="9761682" y="3761617"/>
            <a:ext cx="497136" cy="16630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7" name="TextBox 56">
            <a:extLst>
              <a:ext uri="{FF2B5EF4-FFF2-40B4-BE49-F238E27FC236}">
                <a16:creationId xmlns:a16="http://schemas.microsoft.com/office/drawing/2014/main" id="{DBBCAC9E-D8D3-0D24-1722-26FCC3D73DBE}"/>
              </a:ext>
            </a:extLst>
          </p:cNvPr>
          <p:cNvSpPr txBox="1"/>
          <p:nvPr/>
        </p:nvSpPr>
        <p:spPr>
          <a:xfrm>
            <a:off x="9944154" y="4932396"/>
            <a:ext cx="311579" cy="522514"/>
          </a:xfrm>
          <a:prstGeom prst="rect">
            <a:avLst/>
          </a:prstGeom>
          <a:noFill/>
        </p:spPr>
        <p:txBody>
          <a:bodyPr wrap="square" rtlCol="0">
            <a:spAutoFit/>
          </a:bodyPr>
          <a:lstStyle/>
          <a:p>
            <a:r>
              <a:rPr lang="en-US" sz="2800" b="1" dirty="0">
                <a:latin typeface="Book Antiqua" panose="02040602050305030304" pitchFamily="18" charset="0"/>
              </a:rPr>
              <a:t>b</a:t>
            </a:r>
            <a:endParaRPr lang="en-IN" sz="2800" b="1" dirty="0">
              <a:latin typeface="Book Antiqua" panose="02040602050305030304" pitchFamily="18" charset="0"/>
            </a:endParaRPr>
          </a:p>
        </p:txBody>
      </p:sp>
      <p:sp>
        <p:nvSpPr>
          <p:cNvPr id="58" name="Rectangle 57">
            <a:extLst>
              <a:ext uri="{FF2B5EF4-FFF2-40B4-BE49-F238E27FC236}">
                <a16:creationId xmlns:a16="http://schemas.microsoft.com/office/drawing/2014/main" id="{D2D72B28-FAC4-B37B-454E-1C06B7919365}"/>
              </a:ext>
            </a:extLst>
          </p:cNvPr>
          <p:cNvSpPr/>
          <p:nvPr/>
        </p:nvSpPr>
        <p:spPr>
          <a:xfrm>
            <a:off x="6174112" y="4258468"/>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3</a:t>
            </a:r>
            <a:endParaRPr lang="en-IN" sz="2400" dirty="0"/>
          </a:p>
        </p:txBody>
      </p:sp>
      <p:sp>
        <p:nvSpPr>
          <p:cNvPr id="59" name="Rectangle 58">
            <a:extLst>
              <a:ext uri="{FF2B5EF4-FFF2-40B4-BE49-F238E27FC236}">
                <a16:creationId xmlns:a16="http://schemas.microsoft.com/office/drawing/2014/main" id="{F5CCCA75-91C5-29AB-FCF9-CCE10AD5C9CB}"/>
              </a:ext>
            </a:extLst>
          </p:cNvPr>
          <p:cNvSpPr/>
          <p:nvPr/>
        </p:nvSpPr>
        <p:spPr>
          <a:xfrm>
            <a:off x="6649972" y="4258468"/>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60" name="Rectangle 59">
            <a:extLst>
              <a:ext uri="{FF2B5EF4-FFF2-40B4-BE49-F238E27FC236}">
                <a16:creationId xmlns:a16="http://schemas.microsoft.com/office/drawing/2014/main" id="{C1B3E8D4-6F2F-358E-D8BE-680B4D6244B5}"/>
              </a:ext>
            </a:extLst>
          </p:cNvPr>
          <p:cNvSpPr/>
          <p:nvPr/>
        </p:nvSpPr>
        <p:spPr>
          <a:xfrm>
            <a:off x="7135163" y="4258468"/>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61" name="Rectangle 60">
            <a:extLst>
              <a:ext uri="{FF2B5EF4-FFF2-40B4-BE49-F238E27FC236}">
                <a16:creationId xmlns:a16="http://schemas.microsoft.com/office/drawing/2014/main" id="{9B89084D-528F-9D01-118A-26F50E83AEF2}"/>
              </a:ext>
            </a:extLst>
          </p:cNvPr>
          <p:cNvSpPr/>
          <p:nvPr/>
        </p:nvSpPr>
        <p:spPr>
          <a:xfrm>
            <a:off x="8257946" y="426423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62" name="Rectangle 61">
            <a:extLst>
              <a:ext uri="{FF2B5EF4-FFF2-40B4-BE49-F238E27FC236}">
                <a16:creationId xmlns:a16="http://schemas.microsoft.com/office/drawing/2014/main" id="{0CCD9238-C2C5-97AF-6884-919718129594}"/>
              </a:ext>
            </a:extLst>
          </p:cNvPr>
          <p:cNvSpPr/>
          <p:nvPr/>
        </p:nvSpPr>
        <p:spPr>
          <a:xfrm>
            <a:off x="8733806" y="4264235"/>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1</a:t>
            </a:r>
            <a:endParaRPr lang="en-IN" sz="2400" dirty="0"/>
          </a:p>
        </p:txBody>
      </p:sp>
      <p:sp>
        <p:nvSpPr>
          <p:cNvPr id="63" name="Rectangle 62">
            <a:extLst>
              <a:ext uri="{FF2B5EF4-FFF2-40B4-BE49-F238E27FC236}">
                <a16:creationId xmlns:a16="http://schemas.microsoft.com/office/drawing/2014/main" id="{47BA382A-055C-0DE0-B4A7-19A64DBB064A}"/>
              </a:ext>
            </a:extLst>
          </p:cNvPr>
          <p:cNvSpPr/>
          <p:nvPr/>
        </p:nvSpPr>
        <p:spPr>
          <a:xfrm>
            <a:off x="9218997" y="4264235"/>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sp>
        <p:nvSpPr>
          <p:cNvPr id="64" name="Rectangle 63">
            <a:extLst>
              <a:ext uri="{FF2B5EF4-FFF2-40B4-BE49-F238E27FC236}">
                <a16:creationId xmlns:a16="http://schemas.microsoft.com/office/drawing/2014/main" id="{61E8F6CE-BEC5-2FF7-489F-30237A39F227}"/>
              </a:ext>
            </a:extLst>
          </p:cNvPr>
          <p:cNvSpPr/>
          <p:nvPr/>
        </p:nvSpPr>
        <p:spPr>
          <a:xfrm>
            <a:off x="10281135" y="4258469"/>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5</a:t>
            </a:r>
            <a:endParaRPr lang="en-IN" sz="2400" dirty="0"/>
          </a:p>
        </p:txBody>
      </p:sp>
      <p:sp>
        <p:nvSpPr>
          <p:cNvPr id="65" name="Rectangle 64">
            <a:extLst>
              <a:ext uri="{FF2B5EF4-FFF2-40B4-BE49-F238E27FC236}">
                <a16:creationId xmlns:a16="http://schemas.microsoft.com/office/drawing/2014/main" id="{BE0055FF-E392-E45D-8D43-1CF72396AE08}"/>
              </a:ext>
            </a:extLst>
          </p:cNvPr>
          <p:cNvSpPr/>
          <p:nvPr/>
        </p:nvSpPr>
        <p:spPr>
          <a:xfrm>
            <a:off x="10756995" y="4258468"/>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sp>
        <p:nvSpPr>
          <p:cNvPr id="66" name="Rectangle 65">
            <a:extLst>
              <a:ext uri="{FF2B5EF4-FFF2-40B4-BE49-F238E27FC236}">
                <a16:creationId xmlns:a16="http://schemas.microsoft.com/office/drawing/2014/main" id="{E501DC69-A4A7-FFC3-A140-E4A36ADD6E99}"/>
              </a:ext>
            </a:extLst>
          </p:cNvPr>
          <p:cNvSpPr/>
          <p:nvPr/>
        </p:nvSpPr>
        <p:spPr>
          <a:xfrm>
            <a:off x="11242186" y="4258468"/>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cxnSp>
        <p:nvCxnSpPr>
          <p:cNvPr id="67" name="Straight Arrow Connector 66">
            <a:extLst>
              <a:ext uri="{FF2B5EF4-FFF2-40B4-BE49-F238E27FC236}">
                <a16:creationId xmlns:a16="http://schemas.microsoft.com/office/drawing/2014/main" id="{6EE397DB-646A-0FA9-E290-EB2BA79458AD}"/>
              </a:ext>
            </a:extLst>
          </p:cNvPr>
          <p:cNvCxnSpPr>
            <a:stCxn id="60" idx="3"/>
            <a:endCxn id="61" idx="1"/>
          </p:cNvCxnSpPr>
          <p:nvPr/>
        </p:nvCxnSpPr>
        <p:spPr>
          <a:xfrm>
            <a:off x="7611023" y="4571044"/>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8" name="Straight Arrow Connector 67">
            <a:extLst>
              <a:ext uri="{FF2B5EF4-FFF2-40B4-BE49-F238E27FC236}">
                <a16:creationId xmlns:a16="http://schemas.microsoft.com/office/drawing/2014/main" id="{1F6A07FB-6D11-204E-2324-CDE1F3BB6B15}"/>
              </a:ext>
            </a:extLst>
          </p:cNvPr>
          <p:cNvCxnSpPr/>
          <p:nvPr/>
        </p:nvCxnSpPr>
        <p:spPr>
          <a:xfrm>
            <a:off x="9673085" y="4571043"/>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9" name="Straight Arrow Connector 68">
            <a:extLst>
              <a:ext uri="{FF2B5EF4-FFF2-40B4-BE49-F238E27FC236}">
                <a16:creationId xmlns:a16="http://schemas.microsoft.com/office/drawing/2014/main" id="{525C456A-1BBC-4F49-41F7-62467CC9B887}"/>
              </a:ext>
            </a:extLst>
          </p:cNvPr>
          <p:cNvCxnSpPr>
            <a:cxnSpLocks/>
          </p:cNvCxnSpPr>
          <p:nvPr/>
        </p:nvCxnSpPr>
        <p:spPr>
          <a:xfrm flipV="1">
            <a:off x="10137885" y="4920049"/>
            <a:ext cx="364246" cy="1705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0" name="TextBox 69">
            <a:extLst>
              <a:ext uri="{FF2B5EF4-FFF2-40B4-BE49-F238E27FC236}">
                <a16:creationId xmlns:a16="http://schemas.microsoft.com/office/drawing/2014/main" id="{75C3C309-4B7A-6ECE-5979-9C2CAD885388}"/>
              </a:ext>
            </a:extLst>
          </p:cNvPr>
          <p:cNvSpPr txBox="1"/>
          <p:nvPr/>
        </p:nvSpPr>
        <p:spPr>
          <a:xfrm>
            <a:off x="5089037" y="5208819"/>
            <a:ext cx="311579" cy="522514"/>
          </a:xfrm>
          <a:prstGeom prst="rect">
            <a:avLst/>
          </a:prstGeom>
          <a:noFill/>
        </p:spPr>
        <p:txBody>
          <a:bodyPr wrap="square" rtlCol="0">
            <a:spAutoFit/>
          </a:bodyPr>
          <a:lstStyle/>
          <a:p>
            <a:r>
              <a:rPr lang="en-US" sz="2800" b="1" dirty="0">
                <a:latin typeface="Book Antiqua" panose="02040602050305030304" pitchFamily="18" charset="0"/>
              </a:rPr>
              <a:t>c</a:t>
            </a:r>
            <a:endParaRPr lang="en-IN" sz="2800" b="1" dirty="0">
              <a:latin typeface="Book Antiqua" panose="02040602050305030304" pitchFamily="18" charset="0"/>
            </a:endParaRPr>
          </a:p>
        </p:txBody>
      </p:sp>
      <p:cxnSp>
        <p:nvCxnSpPr>
          <p:cNvPr id="71" name="Straight Arrow Connector 70">
            <a:extLst>
              <a:ext uri="{FF2B5EF4-FFF2-40B4-BE49-F238E27FC236}">
                <a16:creationId xmlns:a16="http://schemas.microsoft.com/office/drawing/2014/main" id="{E72B70AF-722E-C50D-9518-24B46217BB52}"/>
              </a:ext>
            </a:extLst>
          </p:cNvPr>
          <p:cNvCxnSpPr/>
          <p:nvPr/>
        </p:nvCxnSpPr>
        <p:spPr>
          <a:xfrm>
            <a:off x="5527359" y="5473366"/>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2" name="Rectangle 71">
            <a:extLst>
              <a:ext uri="{FF2B5EF4-FFF2-40B4-BE49-F238E27FC236}">
                <a16:creationId xmlns:a16="http://schemas.microsoft.com/office/drawing/2014/main" id="{8027C544-1FDF-1EF5-FAF8-ADC56F71E513}"/>
              </a:ext>
            </a:extLst>
          </p:cNvPr>
          <p:cNvSpPr/>
          <p:nvPr/>
        </p:nvSpPr>
        <p:spPr>
          <a:xfrm>
            <a:off x="6158247" y="5208819"/>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8</a:t>
            </a:r>
            <a:endParaRPr lang="en-IN" sz="2400" dirty="0"/>
          </a:p>
        </p:txBody>
      </p:sp>
      <p:sp>
        <p:nvSpPr>
          <p:cNvPr id="73" name="Rectangle 72">
            <a:extLst>
              <a:ext uri="{FF2B5EF4-FFF2-40B4-BE49-F238E27FC236}">
                <a16:creationId xmlns:a16="http://schemas.microsoft.com/office/drawing/2014/main" id="{23D0109C-80BA-C4F0-6865-4FF4290FE324}"/>
              </a:ext>
            </a:extLst>
          </p:cNvPr>
          <p:cNvSpPr/>
          <p:nvPr/>
        </p:nvSpPr>
        <p:spPr>
          <a:xfrm>
            <a:off x="6634107" y="5208819"/>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74" name="Rectangle 73">
            <a:extLst>
              <a:ext uri="{FF2B5EF4-FFF2-40B4-BE49-F238E27FC236}">
                <a16:creationId xmlns:a16="http://schemas.microsoft.com/office/drawing/2014/main" id="{143334C3-F5BB-5264-B35A-6C76028FFD8F}"/>
              </a:ext>
            </a:extLst>
          </p:cNvPr>
          <p:cNvSpPr/>
          <p:nvPr/>
        </p:nvSpPr>
        <p:spPr>
          <a:xfrm>
            <a:off x="7119298" y="5208819"/>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cxnSp>
        <p:nvCxnSpPr>
          <p:cNvPr id="75" name="Straight Arrow Connector 74">
            <a:extLst>
              <a:ext uri="{FF2B5EF4-FFF2-40B4-BE49-F238E27FC236}">
                <a16:creationId xmlns:a16="http://schemas.microsoft.com/office/drawing/2014/main" id="{04CDC2D5-7EEA-FABA-136B-683739AA0844}"/>
              </a:ext>
            </a:extLst>
          </p:cNvPr>
          <p:cNvCxnSpPr/>
          <p:nvPr/>
        </p:nvCxnSpPr>
        <p:spPr>
          <a:xfrm>
            <a:off x="7588880" y="5515357"/>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6" name="Rectangle 75">
            <a:extLst>
              <a:ext uri="{FF2B5EF4-FFF2-40B4-BE49-F238E27FC236}">
                <a16:creationId xmlns:a16="http://schemas.microsoft.com/office/drawing/2014/main" id="{CDDD850B-3BC3-63FD-BC16-24C4329A129F}"/>
              </a:ext>
            </a:extLst>
          </p:cNvPr>
          <p:cNvSpPr/>
          <p:nvPr/>
        </p:nvSpPr>
        <p:spPr>
          <a:xfrm>
            <a:off x="8219768" y="5250810"/>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6</a:t>
            </a:r>
            <a:endParaRPr lang="en-IN" sz="2400" dirty="0"/>
          </a:p>
        </p:txBody>
      </p:sp>
      <p:sp>
        <p:nvSpPr>
          <p:cNvPr id="77" name="Rectangle 76">
            <a:extLst>
              <a:ext uri="{FF2B5EF4-FFF2-40B4-BE49-F238E27FC236}">
                <a16:creationId xmlns:a16="http://schemas.microsoft.com/office/drawing/2014/main" id="{A10F5DDA-E8C2-3FFA-92A9-1FE6748E86C4}"/>
              </a:ext>
            </a:extLst>
          </p:cNvPr>
          <p:cNvSpPr/>
          <p:nvPr/>
        </p:nvSpPr>
        <p:spPr>
          <a:xfrm>
            <a:off x="8695628" y="5250810"/>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2</a:t>
            </a:r>
            <a:endParaRPr lang="en-IN" sz="2400" dirty="0"/>
          </a:p>
        </p:txBody>
      </p:sp>
      <p:sp>
        <p:nvSpPr>
          <p:cNvPr id="78" name="Rectangle 77">
            <a:extLst>
              <a:ext uri="{FF2B5EF4-FFF2-40B4-BE49-F238E27FC236}">
                <a16:creationId xmlns:a16="http://schemas.microsoft.com/office/drawing/2014/main" id="{9A6EC9B8-368A-9306-A6E4-213B15403BA5}"/>
              </a:ext>
            </a:extLst>
          </p:cNvPr>
          <p:cNvSpPr/>
          <p:nvPr/>
        </p:nvSpPr>
        <p:spPr>
          <a:xfrm>
            <a:off x="9180819" y="5250810"/>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sz="2400" dirty="0"/>
          </a:p>
        </p:txBody>
      </p:sp>
      <p:cxnSp>
        <p:nvCxnSpPr>
          <p:cNvPr id="79" name="Straight Arrow Connector 78">
            <a:extLst>
              <a:ext uri="{FF2B5EF4-FFF2-40B4-BE49-F238E27FC236}">
                <a16:creationId xmlns:a16="http://schemas.microsoft.com/office/drawing/2014/main" id="{BBD51C9C-98D3-E050-0DE7-3936B6F060E2}"/>
              </a:ext>
            </a:extLst>
          </p:cNvPr>
          <p:cNvCxnSpPr/>
          <p:nvPr/>
        </p:nvCxnSpPr>
        <p:spPr>
          <a:xfrm>
            <a:off x="9629036" y="5586363"/>
            <a:ext cx="646923" cy="57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0" name="Rectangle 79">
            <a:extLst>
              <a:ext uri="{FF2B5EF4-FFF2-40B4-BE49-F238E27FC236}">
                <a16:creationId xmlns:a16="http://schemas.microsoft.com/office/drawing/2014/main" id="{B05AED37-159A-1692-FD4A-BF8D63413475}"/>
              </a:ext>
            </a:extLst>
          </p:cNvPr>
          <p:cNvSpPr/>
          <p:nvPr/>
        </p:nvSpPr>
        <p:spPr>
          <a:xfrm>
            <a:off x="10259924" y="532181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7</a:t>
            </a:r>
            <a:endParaRPr lang="en-IN" sz="2400" dirty="0"/>
          </a:p>
        </p:txBody>
      </p:sp>
      <p:sp>
        <p:nvSpPr>
          <p:cNvPr id="81" name="Rectangle 80">
            <a:extLst>
              <a:ext uri="{FF2B5EF4-FFF2-40B4-BE49-F238E27FC236}">
                <a16:creationId xmlns:a16="http://schemas.microsoft.com/office/drawing/2014/main" id="{D33110ED-1B34-10CE-3A25-7749DC57C9D9}"/>
              </a:ext>
            </a:extLst>
          </p:cNvPr>
          <p:cNvSpPr/>
          <p:nvPr/>
        </p:nvSpPr>
        <p:spPr>
          <a:xfrm>
            <a:off x="10735784" y="532181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sp>
        <p:nvSpPr>
          <p:cNvPr id="82" name="Rectangle 81">
            <a:extLst>
              <a:ext uri="{FF2B5EF4-FFF2-40B4-BE49-F238E27FC236}">
                <a16:creationId xmlns:a16="http://schemas.microsoft.com/office/drawing/2014/main" id="{0DD8E4E5-F5E3-D73B-02BC-6A71F590E94A}"/>
              </a:ext>
            </a:extLst>
          </p:cNvPr>
          <p:cNvSpPr/>
          <p:nvPr/>
        </p:nvSpPr>
        <p:spPr>
          <a:xfrm>
            <a:off x="11220975" y="5321816"/>
            <a:ext cx="475860" cy="6251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0</a:t>
            </a:r>
            <a:endParaRPr lang="en-IN" sz="2400" dirty="0"/>
          </a:p>
        </p:txBody>
      </p:sp>
      <p:sp>
        <p:nvSpPr>
          <p:cNvPr id="83" name="TextBox 82">
            <a:extLst>
              <a:ext uri="{FF2B5EF4-FFF2-40B4-BE49-F238E27FC236}">
                <a16:creationId xmlns:a16="http://schemas.microsoft.com/office/drawing/2014/main" id="{5D20FFE3-0F2A-E72C-549D-D960745B967A}"/>
              </a:ext>
            </a:extLst>
          </p:cNvPr>
          <p:cNvSpPr txBox="1"/>
          <p:nvPr/>
        </p:nvSpPr>
        <p:spPr>
          <a:xfrm>
            <a:off x="718457" y="4932396"/>
            <a:ext cx="2219673" cy="1015663"/>
          </a:xfrm>
          <a:prstGeom prst="rect">
            <a:avLst/>
          </a:prstGeom>
          <a:noFill/>
        </p:spPr>
        <p:txBody>
          <a:bodyPr wrap="square" rtlCol="0">
            <a:spAutoFit/>
          </a:bodyPr>
          <a:lstStyle/>
          <a:p>
            <a:r>
              <a:rPr lang="en-US" sz="3000" b="1" dirty="0">
                <a:latin typeface="Book Antiqua" panose="02040602050305030304" pitchFamily="18" charset="0"/>
              </a:rPr>
              <a:t>a=NULL</a:t>
            </a:r>
          </a:p>
          <a:p>
            <a:r>
              <a:rPr lang="en-US" sz="3000" b="1" dirty="0">
                <a:latin typeface="Book Antiqua" panose="02040602050305030304" pitchFamily="18" charset="0"/>
              </a:rPr>
              <a:t>b=NULL</a:t>
            </a:r>
            <a:endParaRPr lang="en-IN" sz="3000" b="1" dirty="0">
              <a:latin typeface="Book Antiqua" panose="02040602050305030304" pitchFamily="18" charset="0"/>
            </a:endParaRPr>
          </a:p>
        </p:txBody>
      </p:sp>
    </p:spTree>
    <p:extLst>
      <p:ext uri="{BB962C8B-B14F-4D97-AF65-F5344CB8AC3E}">
        <p14:creationId xmlns:p14="http://schemas.microsoft.com/office/powerpoint/2010/main" val="242712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randombar(horizontal)">
                                      <p:cBhvr>
                                        <p:cTn id="7" dur="500"/>
                                        <p:tgtEl>
                                          <p:spTgt spid="1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randombar(horizontal)">
                                      <p:cBhvr>
                                        <p:cTn id="15" dur="500"/>
                                        <p:tgtEl>
                                          <p:spTgt spid="31"/>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randombar(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randombar(horizontal)">
                                      <p:cBhvr>
                                        <p:cTn id="23" dur="500"/>
                                        <p:tgtEl>
                                          <p:spTgt spid="32"/>
                                        </p:tgtEl>
                                      </p:cBhvr>
                                    </p:animEffect>
                                  </p:childTnLst>
                                </p:cTn>
                              </p:par>
                              <p:par>
                                <p:cTn id="24" presetID="14" presetClass="entr" presetSubtype="10" fill="hold" nodeType="with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randombar(horizontal)">
                                      <p:cBhvr>
                                        <p:cTn id="26" dur="500"/>
                                        <p:tgtEl>
                                          <p:spTgt spid="33"/>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randombar(horizontal)">
                                      <p:cBhvr>
                                        <p:cTn id="29" dur="500"/>
                                        <p:tgtEl>
                                          <p:spTgt spid="34"/>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randombar(horizontal)">
                                      <p:cBhvr>
                                        <p:cTn id="32" dur="500"/>
                                        <p:tgtEl>
                                          <p:spTgt spid="35"/>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randombar(horizontal)">
                                      <p:cBhvr>
                                        <p:cTn id="35" dur="500"/>
                                        <p:tgtEl>
                                          <p:spTgt spid="36"/>
                                        </p:tgtEl>
                                      </p:cBhvr>
                                    </p:animEffect>
                                  </p:childTnLst>
                                </p:cTn>
                              </p:par>
                              <p:par>
                                <p:cTn id="36" presetID="14" presetClass="entr" presetSubtype="10" fill="hold" nodeType="with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randombar(horizontal)">
                                      <p:cBhvr>
                                        <p:cTn id="38" dur="500"/>
                                        <p:tgtEl>
                                          <p:spTgt spid="40"/>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randombar(horizontal)">
                                      <p:cBhvr>
                                        <p:cTn id="41" dur="500"/>
                                        <p:tgtEl>
                                          <p:spTgt spid="41"/>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randombar(horizontal)">
                                      <p:cBhvr>
                                        <p:cTn id="44" dur="500"/>
                                        <p:tgtEl>
                                          <p:spTgt spid="4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randombar(horizontal)">
                                      <p:cBhvr>
                                        <p:cTn id="47" dur="500"/>
                                        <p:tgtEl>
                                          <p:spTgt spid="43"/>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45"/>
                                        </p:tgtEl>
                                        <p:attrNameLst>
                                          <p:attrName>style.visibility</p:attrName>
                                        </p:attrNameLst>
                                      </p:cBhvr>
                                      <p:to>
                                        <p:strVal val="visible"/>
                                      </p:to>
                                    </p:set>
                                    <p:animEffect transition="in" filter="randombar(horizontal)">
                                      <p:cBhvr>
                                        <p:cTn id="52" dur="500"/>
                                        <p:tgtEl>
                                          <p:spTgt spid="45"/>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randombar(horizontal)">
                                      <p:cBhvr>
                                        <p:cTn id="55" dur="500"/>
                                        <p:tgtEl>
                                          <p:spTgt spid="46"/>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randombar(horizontal)">
                                      <p:cBhvr>
                                        <p:cTn id="58" dur="500"/>
                                        <p:tgtEl>
                                          <p:spTgt spid="47"/>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randombar(horizontal)">
                                      <p:cBhvr>
                                        <p:cTn id="61" dur="500"/>
                                        <p:tgtEl>
                                          <p:spTgt spid="48"/>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randombar(horizontal)">
                                      <p:cBhvr>
                                        <p:cTn id="64" dur="500"/>
                                        <p:tgtEl>
                                          <p:spTgt spid="49"/>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randombar(horizontal)">
                                      <p:cBhvr>
                                        <p:cTn id="67" dur="500"/>
                                        <p:tgtEl>
                                          <p:spTgt spid="50"/>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randombar(horizontal)">
                                      <p:cBhvr>
                                        <p:cTn id="70" dur="500"/>
                                        <p:tgtEl>
                                          <p:spTgt spid="51"/>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52"/>
                                        </p:tgtEl>
                                        <p:attrNameLst>
                                          <p:attrName>style.visibility</p:attrName>
                                        </p:attrNameLst>
                                      </p:cBhvr>
                                      <p:to>
                                        <p:strVal val="visible"/>
                                      </p:to>
                                    </p:set>
                                    <p:animEffect transition="in" filter="randombar(horizontal)">
                                      <p:cBhvr>
                                        <p:cTn id="73" dur="500"/>
                                        <p:tgtEl>
                                          <p:spTgt spid="52"/>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randombar(horizontal)">
                                      <p:cBhvr>
                                        <p:cTn id="76" dur="500"/>
                                        <p:tgtEl>
                                          <p:spTgt spid="53"/>
                                        </p:tgtEl>
                                      </p:cBhvr>
                                    </p:animEffect>
                                  </p:childTnLst>
                                </p:cTn>
                              </p:par>
                              <p:par>
                                <p:cTn id="77" presetID="14" presetClass="entr" presetSubtype="10" fill="hold" nodeType="withEffect">
                                  <p:stCondLst>
                                    <p:cond delay="0"/>
                                  </p:stCondLst>
                                  <p:childTnLst>
                                    <p:set>
                                      <p:cBhvr>
                                        <p:cTn id="78" dur="1" fill="hold">
                                          <p:stCondLst>
                                            <p:cond delay="0"/>
                                          </p:stCondLst>
                                        </p:cTn>
                                        <p:tgtEl>
                                          <p:spTgt spid="54"/>
                                        </p:tgtEl>
                                        <p:attrNameLst>
                                          <p:attrName>style.visibility</p:attrName>
                                        </p:attrNameLst>
                                      </p:cBhvr>
                                      <p:to>
                                        <p:strVal val="visible"/>
                                      </p:to>
                                    </p:set>
                                    <p:animEffect transition="in" filter="randombar(horizontal)">
                                      <p:cBhvr>
                                        <p:cTn id="79" dur="500"/>
                                        <p:tgtEl>
                                          <p:spTgt spid="54"/>
                                        </p:tgtEl>
                                      </p:cBhvr>
                                    </p:animEffect>
                                  </p:childTnLst>
                                </p:cTn>
                              </p:par>
                              <p:par>
                                <p:cTn id="80" presetID="14" presetClass="entr" presetSubtype="10" fill="hold" nodeType="withEffect">
                                  <p:stCondLst>
                                    <p:cond delay="0"/>
                                  </p:stCondLst>
                                  <p:childTnLst>
                                    <p:set>
                                      <p:cBhvr>
                                        <p:cTn id="81" dur="1" fill="hold">
                                          <p:stCondLst>
                                            <p:cond delay="0"/>
                                          </p:stCondLst>
                                        </p:cTn>
                                        <p:tgtEl>
                                          <p:spTgt spid="55"/>
                                        </p:tgtEl>
                                        <p:attrNameLst>
                                          <p:attrName>style.visibility</p:attrName>
                                        </p:attrNameLst>
                                      </p:cBhvr>
                                      <p:to>
                                        <p:strVal val="visible"/>
                                      </p:to>
                                    </p:set>
                                    <p:animEffect transition="in" filter="randombar(horizontal)">
                                      <p:cBhvr>
                                        <p:cTn id="82" dur="500"/>
                                        <p:tgtEl>
                                          <p:spTgt spid="55"/>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nodeType="clickEffect">
                                  <p:stCondLst>
                                    <p:cond delay="0"/>
                                  </p:stCondLst>
                                  <p:childTnLst>
                                    <p:set>
                                      <p:cBhvr>
                                        <p:cTn id="86" dur="1" fill="hold">
                                          <p:stCondLst>
                                            <p:cond delay="0"/>
                                          </p:stCondLst>
                                        </p:cTn>
                                        <p:tgtEl>
                                          <p:spTgt spid="56"/>
                                        </p:tgtEl>
                                        <p:attrNameLst>
                                          <p:attrName>style.visibility</p:attrName>
                                        </p:attrNameLst>
                                      </p:cBhvr>
                                      <p:to>
                                        <p:strVal val="visible"/>
                                      </p:to>
                                    </p:set>
                                    <p:animEffect transition="in" filter="randombar(horizontal)">
                                      <p:cBhvr>
                                        <p:cTn id="87" dur="500"/>
                                        <p:tgtEl>
                                          <p:spTgt spid="56"/>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44"/>
                                        </p:tgtEl>
                                        <p:attrNameLst>
                                          <p:attrName>style.visibility</p:attrName>
                                        </p:attrNameLst>
                                      </p:cBhvr>
                                      <p:to>
                                        <p:strVal val="visible"/>
                                      </p:to>
                                    </p:set>
                                    <p:animEffect transition="in" filter="randombar(horizontal)">
                                      <p:cBhvr>
                                        <p:cTn id="90" dur="500"/>
                                        <p:tgtEl>
                                          <p:spTgt spid="44"/>
                                        </p:tgtEl>
                                      </p:cBhvr>
                                    </p:animEffect>
                                  </p:childTnLst>
                                </p:cTn>
                              </p:par>
                            </p:childTnLst>
                          </p:cTn>
                        </p:par>
                      </p:childTnLst>
                    </p:cTn>
                  </p:par>
                  <p:par>
                    <p:cTn id="91" fill="hold">
                      <p:stCondLst>
                        <p:cond delay="indefinite"/>
                      </p:stCondLst>
                      <p:childTnLst>
                        <p:par>
                          <p:cTn id="92" fill="hold">
                            <p:stCondLst>
                              <p:cond delay="0"/>
                            </p:stCondLst>
                            <p:childTnLst>
                              <p:par>
                                <p:cTn id="93" presetID="14" presetClass="entr" presetSubtype="10" fill="hold" grpId="0" nodeType="clickEffect">
                                  <p:stCondLst>
                                    <p:cond delay="0"/>
                                  </p:stCondLst>
                                  <p:childTnLst>
                                    <p:set>
                                      <p:cBhvr>
                                        <p:cTn id="94" dur="1" fill="hold">
                                          <p:stCondLst>
                                            <p:cond delay="0"/>
                                          </p:stCondLst>
                                        </p:cTn>
                                        <p:tgtEl>
                                          <p:spTgt spid="57"/>
                                        </p:tgtEl>
                                        <p:attrNameLst>
                                          <p:attrName>style.visibility</p:attrName>
                                        </p:attrNameLst>
                                      </p:cBhvr>
                                      <p:to>
                                        <p:strVal val="visible"/>
                                      </p:to>
                                    </p:set>
                                    <p:animEffect transition="in" filter="randombar(horizontal)">
                                      <p:cBhvr>
                                        <p:cTn id="95" dur="500"/>
                                        <p:tgtEl>
                                          <p:spTgt spid="57"/>
                                        </p:tgtEl>
                                      </p:cBhvr>
                                    </p:animEffect>
                                  </p:childTnLst>
                                </p:cTn>
                              </p:par>
                              <p:par>
                                <p:cTn id="96" presetID="14" presetClass="entr" presetSubtype="10" fill="hold" grpId="0" nodeType="withEffect">
                                  <p:stCondLst>
                                    <p:cond delay="0"/>
                                  </p:stCondLst>
                                  <p:childTnLst>
                                    <p:set>
                                      <p:cBhvr>
                                        <p:cTn id="97" dur="1" fill="hold">
                                          <p:stCondLst>
                                            <p:cond delay="0"/>
                                          </p:stCondLst>
                                        </p:cTn>
                                        <p:tgtEl>
                                          <p:spTgt spid="58"/>
                                        </p:tgtEl>
                                        <p:attrNameLst>
                                          <p:attrName>style.visibility</p:attrName>
                                        </p:attrNameLst>
                                      </p:cBhvr>
                                      <p:to>
                                        <p:strVal val="visible"/>
                                      </p:to>
                                    </p:set>
                                    <p:animEffect transition="in" filter="randombar(horizontal)">
                                      <p:cBhvr>
                                        <p:cTn id="98" dur="500"/>
                                        <p:tgtEl>
                                          <p:spTgt spid="58"/>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59"/>
                                        </p:tgtEl>
                                        <p:attrNameLst>
                                          <p:attrName>style.visibility</p:attrName>
                                        </p:attrNameLst>
                                      </p:cBhvr>
                                      <p:to>
                                        <p:strVal val="visible"/>
                                      </p:to>
                                    </p:set>
                                    <p:animEffect transition="in" filter="randombar(horizontal)">
                                      <p:cBhvr>
                                        <p:cTn id="101" dur="500"/>
                                        <p:tgtEl>
                                          <p:spTgt spid="59"/>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60"/>
                                        </p:tgtEl>
                                        <p:attrNameLst>
                                          <p:attrName>style.visibility</p:attrName>
                                        </p:attrNameLst>
                                      </p:cBhvr>
                                      <p:to>
                                        <p:strVal val="visible"/>
                                      </p:to>
                                    </p:set>
                                    <p:animEffect transition="in" filter="randombar(horizontal)">
                                      <p:cBhvr>
                                        <p:cTn id="104" dur="500"/>
                                        <p:tgtEl>
                                          <p:spTgt spid="60"/>
                                        </p:tgtEl>
                                      </p:cBhvr>
                                    </p:animEffect>
                                  </p:childTnLst>
                                </p:cTn>
                              </p:par>
                              <p:par>
                                <p:cTn id="105" presetID="14" presetClass="entr" presetSubtype="10" fill="hold" grpId="0" nodeType="withEffect">
                                  <p:stCondLst>
                                    <p:cond delay="0"/>
                                  </p:stCondLst>
                                  <p:childTnLst>
                                    <p:set>
                                      <p:cBhvr>
                                        <p:cTn id="106" dur="1" fill="hold">
                                          <p:stCondLst>
                                            <p:cond delay="0"/>
                                          </p:stCondLst>
                                        </p:cTn>
                                        <p:tgtEl>
                                          <p:spTgt spid="61"/>
                                        </p:tgtEl>
                                        <p:attrNameLst>
                                          <p:attrName>style.visibility</p:attrName>
                                        </p:attrNameLst>
                                      </p:cBhvr>
                                      <p:to>
                                        <p:strVal val="visible"/>
                                      </p:to>
                                    </p:set>
                                    <p:animEffect transition="in" filter="randombar(horizontal)">
                                      <p:cBhvr>
                                        <p:cTn id="107" dur="500"/>
                                        <p:tgtEl>
                                          <p:spTgt spid="61"/>
                                        </p:tgtEl>
                                      </p:cBhvr>
                                    </p:animEffect>
                                  </p:childTnLst>
                                </p:cTn>
                              </p:par>
                              <p:par>
                                <p:cTn id="108" presetID="14" presetClass="entr" presetSubtype="10" fill="hold" grpId="0" nodeType="withEffect">
                                  <p:stCondLst>
                                    <p:cond delay="0"/>
                                  </p:stCondLst>
                                  <p:childTnLst>
                                    <p:set>
                                      <p:cBhvr>
                                        <p:cTn id="109" dur="1" fill="hold">
                                          <p:stCondLst>
                                            <p:cond delay="0"/>
                                          </p:stCondLst>
                                        </p:cTn>
                                        <p:tgtEl>
                                          <p:spTgt spid="62"/>
                                        </p:tgtEl>
                                        <p:attrNameLst>
                                          <p:attrName>style.visibility</p:attrName>
                                        </p:attrNameLst>
                                      </p:cBhvr>
                                      <p:to>
                                        <p:strVal val="visible"/>
                                      </p:to>
                                    </p:set>
                                    <p:animEffect transition="in" filter="randombar(horizontal)">
                                      <p:cBhvr>
                                        <p:cTn id="110" dur="500"/>
                                        <p:tgtEl>
                                          <p:spTgt spid="62"/>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63"/>
                                        </p:tgtEl>
                                        <p:attrNameLst>
                                          <p:attrName>style.visibility</p:attrName>
                                        </p:attrNameLst>
                                      </p:cBhvr>
                                      <p:to>
                                        <p:strVal val="visible"/>
                                      </p:to>
                                    </p:set>
                                    <p:animEffect transition="in" filter="randombar(horizontal)">
                                      <p:cBhvr>
                                        <p:cTn id="113" dur="500"/>
                                        <p:tgtEl>
                                          <p:spTgt spid="63"/>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64"/>
                                        </p:tgtEl>
                                        <p:attrNameLst>
                                          <p:attrName>style.visibility</p:attrName>
                                        </p:attrNameLst>
                                      </p:cBhvr>
                                      <p:to>
                                        <p:strVal val="visible"/>
                                      </p:to>
                                    </p:set>
                                    <p:animEffect transition="in" filter="randombar(horizontal)">
                                      <p:cBhvr>
                                        <p:cTn id="116" dur="500"/>
                                        <p:tgtEl>
                                          <p:spTgt spid="64"/>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65"/>
                                        </p:tgtEl>
                                        <p:attrNameLst>
                                          <p:attrName>style.visibility</p:attrName>
                                        </p:attrNameLst>
                                      </p:cBhvr>
                                      <p:to>
                                        <p:strVal val="visible"/>
                                      </p:to>
                                    </p:set>
                                    <p:animEffect transition="in" filter="randombar(horizontal)">
                                      <p:cBhvr>
                                        <p:cTn id="119" dur="500"/>
                                        <p:tgtEl>
                                          <p:spTgt spid="65"/>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66"/>
                                        </p:tgtEl>
                                        <p:attrNameLst>
                                          <p:attrName>style.visibility</p:attrName>
                                        </p:attrNameLst>
                                      </p:cBhvr>
                                      <p:to>
                                        <p:strVal val="visible"/>
                                      </p:to>
                                    </p:set>
                                    <p:animEffect transition="in" filter="randombar(horizontal)">
                                      <p:cBhvr>
                                        <p:cTn id="122" dur="500"/>
                                        <p:tgtEl>
                                          <p:spTgt spid="66"/>
                                        </p:tgtEl>
                                      </p:cBhvr>
                                    </p:animEffect>
                                  </p:childTnLst>
                                </p:cTn>
                              </p:par>
                              <p:par>
                                <p:cTn id="123" presetID="14" presetClass="entr" presetSubtype="10" fill="hold" nodeType="withEffect">
                                  <p:stCondLst>
                                    <p:cond delay="0"/>
                                  </p:stCondLst>
                                  <p:childTnLst>
                                    <p:set>
                                      <p:cBhvr>
                                        <p:cTn id="124" dur="1" fill="hold">
                                          <p:stCondLst>
                                            <p:cond delay="0"/>
                                          </p:stCondLst>
                                        </p:cTn>
                                        <p:tgtEl>
                                          <p:spTgt spid="67"/>
                                        </p:tgtEl>
                                        <p:attrNameLst>
                                          <p:attrName>style.visibility</p:attrName>
                                        </p:attrNameLst>
                                      </p:cBhvr>
                                      <p:to>
                                        <p:strVal val="visible"/>
                                      </p:to>
                                    </p:set>
                                    <p:animEffect transition="in" filter="randombar(horizontal)">
                                      <p:cBhvr>
                                        <p:cTn id="125" dur="500"/>
                                        <p:tgtEl>
                                          <p:spTgt spid="67"/>
                                        </p:tgtEl>
                                      </p:cBhvr>
                                    </p:animEffect>
                                  </p:childTnLst>
                                </p:cTn>
                              </p:par>
                              <p:par>
                                <p:cTn id="126" presetID="14" presetClass="entr" presetSubtype="10" fill="hold" nodeType="withEffect">
                                  <p:stCondLst>
                                    <p:cond delay="0"/>
                                  </p:stCondLst>
                                  <p:childTnLst>
                                    <p:set>
                                      <p:cBhvr>
                                        <p:cTn id="127" dur="1" fill="hold">
                                          <p:stCondLst>
                                            <p:cond delay="0"/>
                                          </p:stCondLst>
                                        </p:cTn>
                                        <p:tgtEl>
                                          <p:spTgt spid="68"/>
                                        </p:tgtEl>
                                        <p:attrNameLst>
                                          <p:attrName>style.visibility</p:attrName>
                                        </p:attrNameLst>
                                      </p:cBhvr>
                                      <p:to>
                                        <p:strVal val="visible"/>
                                      </p:to>
                                    </p:set>
                                    <p:animEffect transition="in" filter="randombar(horizontal)">
                                      <p:cBhvr>
                                        <p:cTn id="128" dur="500"/>
                                        <p:tgtEl>
                                          <p:spTgt spid="68"/>
                                        </p:tgtEl>
                                      </p:cBhvr>
                                    </p:animEffect>
                                  </p:childTnLst>
                                </p:cTn>
                              </p:par>
                              <p:par>
                                <p:cTn id="129" presetID="14" presetClass="entr" presetSubtype="10" fill="hold" nodeType="withEffect">
                                  <p:stCondLst>
                                    <p:cond delay="0"/>
                                  </p:stCondLst>
                                  <p:childTnLst>
                                    <p:set>
                                      <p:cBhvr>
                                        <p:cTn id="130" dur="1" fill="hold">
                                          <p:stCondLst>
                                            <p:cond delay="0"/>
                                          </p:stCondLst>
                                        </p:cTn>
                                        <p:tgtEl>
                                          <p:spTgt spid="69"/>
                                        </p:tgtEl>
                                        <p:attrNameLst>
                                          <p:attrName>style.visibility</p:attrName>
                                        </p:attrNameLst>
                                      </p:cBhvr>
                                      <p:to>
                                        <p:strVal val="visible"/>
                                      </p:to>
                                    </p:set>
                                    <p:animEffect transition="in" filter="randombar(horizontal)">
                                      <p:cBhvr>
                                        <p:cTn id="131" dur="500"/>
                                        <p:tgtEl>
                                          <p:spTgt spid="69"/>
                                        </p:tgtEl>
                                      </p:cBhvr>
                                    </p:animEffect>
                                  </p:childTnLst>
                                </p:cTn>
                              </p:par>
                              <p:par>
                                <p:cTn id="132" presetID="14" presetClass="entr" presetSubtype="10" fill="hold" nodeType="withEffect">
                                  <p:stCondLst>
                                    <p:cond delay="0"/>
                                  </p:stCondLst>
                                  <p:childTnLst>
                                    <p:set>
                                      <p:cBhvr>
                                        <p:cTn id="133" dur="1" fill="hold">
                                          <p:stCondLst>
                                            <p:cond delay="0"/>
                                          </p:stCondLst>
                                        </p:cTn>
                                        <p:tgtEl>
                                          <p:spTgt spid="75"/>
                                        </p:tgtEl>
                                        <p:attrNameLst>
                                          <p:attrName>style.visibility</p:attrName>
                                        </p:attrNameLst>
                                      </p:cBhvr>
                                      <p:to>
                                        <p:strVal val="visible"/>
                                      </p:to>
                                    </p:set>
                                    <p:animEffect transition="in" filter="randombar(horizontal)">
                                      <p:cBhvr>
                                        <p:cTn id="134" dur="500"/>
                                        <p:tgtEl>
                                          <p:spTgt spid="75"/>
                                        </p:tgtEl>
                                      </p:cBhvr>
                                    </p:animEffect>
                                  </p:childTnLst>
                                </p:cTn>
                              </p:par>
                              <p:par>
                                <p:cTn id="135" presetID="14" presetClass="entr" presetSubtype="10" fill="hold" grpId="0" nodeType="withEffect">
                                  <p:stCondLst>
                                    <p:cond delay="0"/>
                                  </p:stCondLst>
                                  <p:childTnLst>
                                    <p:set>
                                      <p:cBhvr>
                                        <p:cTn id="136" dur="1" fill="hold">
                                          <p:stCondLst>
                                            <p:cond delay="0"/>
                                          </p:stCondLst>
                                        </p:cTn>
                                        <p:tgtEl>
                                          <p:spTgt spid="70"/>
                                        </p:tgtEl>
                                        <p:attrNameLst>
                                          <p:attrName>style.visibility</p:attrName>
                                        </p:attrNameLst>
                                      </p:cBhvr>
                                      <p:to>
                                        <p:strVal val="visible"/>
                                      </p:to>
                                    </p:set>
                                    <p:animEffect transition="in" filter="randombar(horizontal)">
                                      <p:cBhvr>
                                        <p:cTn id="137" dur="500"/>
                                        <p:tgtEl>
                                          <p:spTgt spid="70"/>
                                        </p:tgtEl>
                                      </p:cBhvr>
                                    </p:animEffect>
                                  </p:childTnLst>
                                </p:cTn>
                              </p:par>
                              <p:par>
                                <p:cTn id="138" presetID="14" presetClass="entr" presetSubtype="10" fill="hold" nodeType="withEffect">
                                  <p:stCondLst>
                                    <p:cond delay="0"/>
                                  </p:stCondLst>
                                  <p:childTnLst>
                                    <p:set>
                                      <p:cBhvr>
                                        <p:cTn id="139" dur="1" fill="hold">
                                          <p:stCondLst>
                                            <p:cond delay="0"/>
                                          </p:stCondLst>
                                        </p:cTn>
                                        <p:tgtEl>
                                          <p:spTgt spid="71"/>
                                        </p:tgtEl>
                                        <p:attrNameLst>
                                          <p:attrName>style.visibility</p:attrName>
                                        </p:attrNameLst>
                                      </p:cBhvr>
                                      <p:to>
                                        <p:strVal val="visible"/>
                                      </p:to>
                                    </p:set>
                                    <p:animEffect transition="in" filter="randombar(horizontal)">
                                      <p:cBhvr>
                                        <p:cTn id="140" dur="500"/>
                                        <p:tgtEl>
                                          <p:spTgt spid="71"/>
                                        </p:tgtEl>
                                      </p:cBhvr>
                                    </p:animEffect>
                                  </p:childTnLst>
                                </p:cTn>
                              </p:par>
                              <p:par>
                                <p:cTn id="141" presetID="14" presetClass="entr" presetSubtype="10" fill="hold" grpId="0" nodeType="withEffect">
                                  <p:stCondLst>
                                    <p:cond delay="0"/>
                                  </p:stCondLst>
                                  <p:childTnLst>
                                    <p:set>
                                      <p:cBhvr>
                                        <p:cTn id="142" dur="1" fill="hold">
                                          <p:stCondLst>
                                            <p:cond delay="0"/>
                                          </p:stCondLst>
                                        </p:cTn>
                                        <p:tgtEl>
                                          <p:spTgt spid="72"/>
                                        </p:tgtEl>
                                        <p:attrNameLst>
                                          <p:attrName>style.visibility</p:attrName>
                                        </p:attrNameLst>
                                      </p:cBhvr>
                                      <p:to>
                                        <p:strVal val="visible"/>
                                      </p:to>
                                    </p:set>
                                    <p:animEffect transition="in" filter="randombar(horizontal)">
                                      <p:cBhvr>
                                        <p:cTn id="143" dur="500"/>
                                        <p:tgtEl>
                                          <p:spTgt spid="72"/>
                                        </p:tgtEl>
                                      </p:cBhvr>
                                    </p:animEffect>
                                  </p:childTnLst>
                                </p:cTn>
                              </p:par>
                              <p:par>
                                <p:cTn id="144" presetID="14" presetClass="entr" presetSubtype="10" fill="hold" grpId="0" nodeType="withEffect">
                                  <p:stCondLst>
                                    <p:cond delay="0"/>
                                  </p:stCondLst>
                                  <p:childTnLst>
                                    <p:set>
                                      <p:cBhvr>
                                        <p:cTn id="145" dur="1" fill="hold">
                                          <p:stCondLst>
                                            <p:cond delay="0"/>
                                          </p:stCondLst>
                                        </p:cTn>
                                        <p:tgtEl>
                                          <p:spTgt spid="73"/>
                                        </p:tgtEl>
                                        <p:attrNameLst>
                                          <p:attrName>style.visibility</p:attrName>
                                        </p:attrNameLst>
                                      </p:cBhvr>
                                      <p:to>
                                        <p:strVal val="visible"/>
                                      </p:to>
                                    </p:set>
                                    <p:animEffect transition="in" filter="randombar(horizontal)">
                                      <p:cBhvr>
                                        <p:cTn id="146" dur="500"/>
                                        <p:tgtEl>
                                          <p:spTgt spid="73"/>
                                        </p:tgtEl>
                                      </p:cBhvr>
                                    </p:animEffect>
                                  </p:childTnLst>
                                </p:cTn>
                              </p:par>
                              <p:par>
                                <p:cTn id="147" presetID="14" presetClass="entr" presetSubtype="10" fill="hold" grpId="0" nodeType="withEffect">
                                  <p:stCondLst>
                                    <p:cond delay="0"/>
                                  </p:stCondLst>
                                  <p:childTnLst>
                                    <p:set>
                                      <p:cBhvr>
                                        <p:cTn id="148" dur="1" fill="hold">
                                          <p:stCondLst>
                                            <p:cond delay="0"/>
                                          </p:stCondLst>
                                        </p:cTn>
                                        <p:tgtEl>
                                          <p:spTgt spid="74"/>
                                        </p:tgtEl>
                                        <p:attrNameLst>
                                          <p:attrName>style.visibility</p:attrName>
                                        </p:attrNameLst>
                                      </p:cBhvr>
                                      <p:to>
                                        <p:strVal val="visible"/>
                                      </p:to>
                                    </p:set>
                                    <p:animEffect transition="in" filter="randombar(horizontal)">
                                      <p:cBhvr>
                                        <p:cTn id="149" dur="500"/>
                                        <p:tgtEl>
                                          <p:spTgt spid="74"/>
                                        </p:tgtEl>
                                      </p:cBhvr>
                                    </p:animEffect>
                                  </p:childTnLst>
                                </p:cTn>
                              </p:par>
                              <p:par>
                                <p:cTn id="150" presetID="14" presetClass="entr" presetSubtype="10" fill="hold" grpId="0" nodeType="withEffect">
                                  <p:stCondLst>
                                    <p:cond delay="0"/>
                                  </p:stCondLst>
                                  <p:childTnLst>
                                    <p:set>
                                      <p:cBhvr>
                                        <p:cTn id="151" dur="1" fill="hold">
                                          <p:stCondLst>
                                            <p:cond delay="0"/>
                                          </p:stCondLst>
                                        </p:cTn>
                                        <p:tgtEl>
                                          <p:spTgt spid="76"/>
                                        </p:tgtEl>
                                        <p:attrNameLst>
                                          <p:attrName>style.visibility</p:attrName>
                                        </p:attrNameLst>
                                      </p:cBhvr>
                                      <p:to>
                                        <p:strVal val="visible"/>
                                      </p:to>
                                    </p:set>
                                    <p:animEffect transition="in" filter="randombar(horizontal)">
                                      <p:cBhvr>
                                        <p:cTn id="152" dur="500"/>
                                        <p:tgtEl>
                                          <p:spTgt spid="76"/>
                                        </p:tgtEl>
                                      </p:cBhvr>
                                    </p:animEffect>
                                  </p:childTnLst>
                                </p:cTn>
                              </p:par>
                              <p:par>
                                <p:cTn id="153" presetID="14" presetClass="entr" presetSubtype="10" fill="hold" grpId="0" nodeType="withEffect">
                                  <p:stCondLst>
                                    <p:cond delay="0"/>
                                  </p:stCondLst>
                                  <p:childTnLst>
                                    <p:set>
                                      <p:cBhvr>
                                        <p:cTn id="154" dur="1" fill="hold">
                                          <p:stCondLst>
                                            <p:cond delay="0"/>
                                          </p:stCondLst>
                                        </p:cTn>
                                        <p:tgtEl>
                                          <p:spTgt spid="77"/>
                                        </p:tgtEl>
                                        <p:attrNameLst>
                                          <p:attrName>style.visibility</p:attrName>
                                        </p:attrNameLst>
                                      </p:cBhvr>
                                      <p:to>
                                        <p:strVal val="visible"/>
                                      </p:to>
                                    </p:set>
                                    <p:animEffect transition="in" filter="randombar(horizontal)">
                                      <p:cBhvr>
                                        <p:cTn id="155" dur="500"/>
                                        <p:tgtEl>
                                          <p:spTgt spid="77"/>
                                        </p:tgtEl>
                                      </p:cBhvr>
                                    </p:animEffect>
                                  </p:childTnLst>
                                </p:cTn>
                              </p:par>
                              <p:par>
                                <p:cTn id="156" presetID="14" presetClass="entr" presetSubtype="10" fill="hold" grpId="0" nodeType="withEffect">
                                  <p:stCondLst>
                                    <p:cond delay="0"/>
                                  </p:stCondLst>
                                  <p:childTnLst>
                                    <p:set>
                                      <p:cBhvr>
                                        <p:cTn id="157" dur="1" fill="hold">
                                          <p:stCondLst>
                                            <p:cond delay="0"/>
                                          </p:stCondLst>
                                        </p:cTn>
                                        <p:tgtEl>
                                          <p:spTgt spid="78"/>
                                        </p:tgtEl>
                                        <p:attrNameLst>
                                          <p:attrName>style.visibility</p:attrName>
                                        </p:attrNameLst>
                                      </p:cBhvr>
                                      <p:to>
                                        <p:strVal val="visible"/>
                                      </p:to>
                                    </p:set>
                                    <p:animEffect transition="in" filter="randombar(horizontal)">
                                      <p:cBhvr>
                                        <p:cTn id="158" dur="500"/>
                                        <p:tgtEl>
                                          <p:spTgt spid="78"/>
                                        </p:tgtEl>
                                      </p:cBhvr>
                                    </p:animEffect>
                                  </p:childTnLst>
                                </p:cTn>
                              </p:par>
                              <p:par>
                                <p:cTn id="159" presetID="14" presetClass="entr" presetSubtype="10" fill="hold" nodeType="withEffect">
                                  <p:stCondLst>
                                    <p:cond delay="0"/>
                                  </p:stCondLst>
                                  <p:childTnLst>
                                    <p:set>
                                      <p:cBhvr>
                                        <p:cTn id="160" dur="1" fill="hold">
                                          <p:stCondLst>
                                            <p:cond delay="0"/>
                                          </p:stCondLst>
                                        </p:cTn>
                                        <p:tgtEl>
                                          <p:spTgt spid="79"/>
                                        </p:tgtEl>
                                        <p:attrNameLst>
                                          <p:attrName>style.visibility</p:attrName>
                                        </p:attrNameLst>
                                      </p:cBhvr>
                                      <p:to>
                                        <p:strVal val="visible"/>
                                      </p:to>
                                    </p:set>
                                    <p:animEffect transition="in" filter="randombar(horizontal)">
                                      <p:cBhvr>
                                        <p:cTn id="161" dur="500"/>
                                        <p:tgtEl>
                                          <p:spTgt spid="79"/>
                                        </p:tgtEl>
                                      </p:cBhvr>
                                    </p:animEffect>
                                  </p:childTnLst>
                                </p:cTn>
                              </p:par>
                              <p:par>
                                <p:cTn id="162" presetID="14" presetClass="entr" presetSubtype="10" fill="hold" grpId="0" nodeType="withEffect">
                                  <p:stCondLst>
                                    <p:cond delay="0"/>
                                  </p:stCondLst>
                                  <p:childTnLst>
                                    <p:set>
                                      <p:cBhvr>
                                        <p:cTn id="163" dur="1" fill="hold">
                                          <p:stCondLst>
                                            <p:cond delay="0"/>
                                          </p:stCondLst>
                                        </p:cTn>
                                        <p:tgtEl>
                                          <p:spTgt spid="80"/>
                                        </p:tgtEl>
                                        <p:attrNameLst>
                                          <p:attrName>style.visibility</p:attrName>
                                        </p:attrNameLst>
                                      </p:cBhvr>
                                      <p:to>
                                        <p:strVal val="visible"/>
                                      </p:to>
                                    </p:set>
                                    <p:animEffect transition="in" filter="randombar(horizontal)">
                                      <p:cBhvr>
                                        <p:cTn id="164" dur="500"/>
                                        <p:tgtEl>
                                          <p:spTgt spid="80"/>
                                        </p:tgtEl>
                                      </p:cBhvr>
                                    </p:animEffect>
                                  </p:childTnLst>
                                </p:cTn>
                              </p:par>
                              <p:par>
                                <p:cTn id="165" presetID="14" presetClass="entr" presetSubtype="10" fill="hold" grpId="0" nodeType="withEffect">
                                  <p:stCondLst>
                                    <p:cond delay="0"/>
                                  </p:stCondLst>
                                  <p:childTnLst>
                                    <p:set>
                                      <p:cBhvr>
                                        <p:cTn id="166" dur="1" fill="hold">
                                          <p:stCondLst>
                                            <p:cond delay="0"/>
                                          </p:stCondLst>
                                        </p:cTn>
                                        <p:tgtEl>
                                          <p:spTgt spid="81"/>
                                        </p:tgtEl>
                                        <p:attrNameLst>
                                          <p:attrName>style.visibility</p:attrName>
                                        </p:attrNameLst>
                                      </p:cBhvr>
                                      <p:to>
                                        <p:strVal val="visible"/>
                                      </p:to>
                                    </p:set>
                                    <p:animEffect transition="in" filter="randombar(horizontal)">
                                      <p:cBhvr>
                                        <p:cTn id="167" dur="500"/>
                                        <p:tgtEl>
                                          <p:spTgt spid="81"/>
                                        </p:tgtEl>
                                      </p:cBhvr>
                                    </p:animEffect>
                                  </p:childTnLst>
                                </p:cTn>
                              </p:par>
                              <p:par>
                                <p:cTn id="168" presetID="14" presetClass="entr" presetSubtype="10" fill="hold" grpId="0" nodeType="withEffect">
                                  <p:stCondLst>
                                    <p:cond delay="0"/>
                                  </p:stCondLst>
                                  <p:childTnLst>
                                    <p:set>
                                      <p:cBhvr>
                                        <p:cTn id="169" dur="1" fill="hold">
                                          <p:stCondLst>
                                            <p:cond delay="0"/>
                                          </p:stCondLst>
                                        </p:cTn>
                                        <p:tgtEl>
                                          <p:spTgt spid="82"/>
                                        </p:tgtEl>
                                        <p:attrNameLst>
                                          <p:attrName>style.visibility</p:attrName>
                                        </p:attrNameLst>
                                      </p:cBhvr>
                                      <p:to>
                                        <p:strVal val="visible"/>
                                      </p:to>
                                    </p:set>
                                    <p:animEffect transition="in" filter="randombar(horizontal)">
                                      <p:cBhvr>
                                        <p:cTn id="170" dur="500"/>
                                        <p:tgtEl>
                                          <p:spTgt spid="82"/>
                                        </p:tgtEl>
                                      </p:cBhvr>
                                    </p:animEffect>
                                  </p:childTnLst>
                                </p:cTn>
                              </p:par>
                            </p:childTnLst>
                          </p:cTn>
                        </p:par>
                      </p:childTnLst>
                    </p:cTn>
                  </p:par>
                  <p:par>
                    <p:cTn id="171" fill="hold">
                      <p:stCondLst>
                        <p:cond delay="indefinite"/>
                      </p:stCondLst>
                      <p:childTnLst>
                        <p:par>
                          <p:cTn id="172" fill="hold">
                            <p:stCondLst>
                              <p:cond delay="0"/>
                            </p:stCondLst>
                            <p:childTnLst>
                              <p:par>
                                <p:cTn id="173" presetID="14" presetClass="entr" presetSubtype="10" fill="hold" grpId="0" nodeType="clickEffect">
                                  <p:stCondLst>
                                    <p:cond delay="0"/>
                                  </p:stCondLst>
                                  <p:childTnLst>
                                    <p:set>
                                      <p:cBhvr>
                                        <p:cTn id="174" dur="1" fill="hold">
                                          <p:stCondLst>
                                            <p:cond delay="0"/>
                                          </p:stCondLst>
                                        </p:cTn>
                                        <p:tgtEl>
                                          <p:spTgt spid="83"/>
                                        </p:tgtEl>
                                        <p:attrNameLst>
                                          <p:attrName>style.visibility</p:attrName>
                                        </p:attrNameLst>
                                      </p:cBhvr>
                                      <p:to>
                                        <p:strVal val="visible"/>
                                      </p:to>
                                    </p:set>
                                    <p:animEffect transition="in" filter="randombar(horizontal)">
                                      <p:cBhvr>
                                        <p:cTn id="175"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32" grpId="0"/>
      <p:bldP spid="34" grpId="0" animBg="1"/>
      <p:bldP spid="35" grpId="0" animBg="1"/>
      <p:bldP spid="36" grpId="0" animBg="1"/>
      <p:bldP spid="41" grpId="0" animBg="1"/>
      <p:bldP spid="42" grpId="0" animBg="1"/>
      <p:bldP spid="43" grpId="0" animBg="1"/>
      <p:bldP spid="44" grpId="0"/>
      <p:bldP spid="45" grpId="0" animBg="1"/>
      <p:bldP spid="46" grpId="0" animBg="1"/>
      <p:bldP spid="47" grpId="0" animBg="1"/>
      <p:bldP spid="48" grpId="0" animBg="1"/>
      <p:bldP spid="49" grpId="0" animBg="1"/>
      <p:bldP spid="50" grpId="0" animBg="1"/>
      <p:bldP spid="51" grpId="0" animBg="1"/>
      <p:bldP spid="52" grpId="0" animBg="1"/>
      <p:bldP spid="53" grpId="0" animBg="1"/>
      <p:bldP spid="57" grpId="0"/>
      <p:bldP spid="58" grpId="0" animBg="1"/>
      <p:bldP spid="59" grpId="0" animBg="1"/>
      <p:bldP spid="60" grpId="0" animBg="1"/>
      <p:bldP spid="61" grpId="0" animBg="1"/>
      <p:bldP spid="62" grpId="0" animBg="1"/>
      <p:bldP spid="63" grpId="0" animBg="1"/>
      <p:bldP spid="64" grpId="0" animBg="1"/>
      <p:bldP spid="65" grpId="0" animBg="1"/>
      <p:bldP spid="66" grpId="0" animBg="1"/>
      <p:bldP spid="70" grpId="0"/>
      <p:bldP spid="72" grpId="0" animBg="1"/>
      <p:bldP spid="73" grpId="0" animBg="1"/>
      <p:bldP spid="74" grpId="0" animBg="1"/>
      <p:bldP spid="76" grpId="0" animBg="1"/>
      <p:bldP spid="77" grpId="0" animBg="1"/>
      <p:bldP spid="78" grpId="0" animBg="1"/>
      <p:bldP spid="80" grpId="0" animBg="1"/>
      <p:bldP spid="81" grpId="0" animBg="1"/>
      <p:bldP spid="82" grpId="0" animBg="1"/>
      <p:bldP spid="83"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7368EEA-B532-27E4-623C-63CB4A74558B}"/>
              </a:ext>
            </a:extLst>
          </p:cNvPr>
          <p:cNvSpPr>
            <a:spLocks noGrp="1"/>
          </p:cNvSpPr>
          <p:nvPr>
            <p:ph type="dt" sz="half" idx="10"/>
          </p:nvPr>
        </p:nvSpPr>
        <p:spPr>
          <a:xfrm>
            <a:off x="85507" y="6580102"/>
            <a:ext cx="2743200" cy="365125"/>
          </a:xfrm>
        </p:spPr>
        <p:txBody>
          <a:bodyPr/>
          <a:lstStyle/>
          <a:p>
            <a:r>
              <a:rPr lang="en-US"/>
              <a:t>2022-23</a:t>
            </a:r>
            <a:endParaRPr lang="en-US" dirty="0"/>
          </a:p>
        </p:txBody>
      </p:sp>
      <p:sp>
        <p:nvSpPr>
          <p:cNvPr id="4" name="Footer Placeholder 3">
            <a:extLst>
              <a:ext uri="{FF2B5EF4-FFF2-40B4-BE49-F238E27FC236}">
                <a16:creationId xmlns:a16="http://schemas.microsoft.com/office/drawing/2014/main" id="{B3AA0D37-9589-C0EB-BD72-5F69D462972A}"/>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CF3A3490-07D9-C693-C6B2-A6269B408561}"/>
              </a:ext>
            </a:extLst>
          </p:cNvPr>
          <p:cNvSpPr>
            <a:spLocks noGrp="1"/>
          </p:cNvSpPr>
          <p:nvPr>
            <p:ph type="sldNum" sz="quarter" idx="12"/>
          </p:nvPr>
        </p:nvSpPr>
        <p:spPr/>
        <p:txBody>
          <a:bodyPr/>
          <a:lstStyle/>
          <a:p>
            <a:fld id="{294A09A9-5501-47C1-A89A-A340965A2BE2}" type="slidenum">
              <a:rPr lang="en-US" smtClean="0"/>
              <a:pPr/>
              <a:t>77</a:t>
            </a:fld>
            <a:endParaRPr lang="en-US" dirty="0"/>
          </a:p>
        </p:txBody>
      </p:sp>
      <p:sp>
        <p:nvSpPr>
          <p:cNvPr id="6" name="Title 1">
            <a:extLst>
              <a:ext uri="{FF2B5EF4-FFF2-40B4-BE49-F238E27FC236}">
                <a16:creationId xmlns:a16="http://schemas.microsoft.com/office/drawing/2014/main" id="{52DF0D83-E6CC-7C55-F11C-04C0655C82FE}"/>
              </a:ext>
            </a:extLst>
          </p:cNvPr>
          <p:cNvSpPr txBox="1">
            <a:spLocks/>
          </p:cNvSpPr>
          <p:nvPr/>
        </p:nvSpPr>
        <p:spPr>
          <a:xfrm>
            <a:off x="322405" y="211872"/>
            <a:ext cx="10221188" cy="702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Represent the following tree using Linked List:</a:t>
            </a:r>
            <a:endParaRPr lang="en-IN" sz="2800" b="1" i="1" dirty="0">
              <a:solidFill>
                <a:srgbClr val="FF0000"/>
              </a:solidFill>
              <a:latin typeface="Book Antiqua" panose="02040602050305030304" pitchFamily="18" charset="0"/>
            </a:endParaRPr>
          </a:p>
        </p:txBody>
      </p:sp>
      <p:sp>
        <p:nvSpPr>
          <p:cNvPr id="8" name="Oval 7">
            <a:extLst>
              <a:ext uri="{FF2B5EF4-FFF2-40B4-BE49-F238E27FC236}">
                <a16:creationId xmlns:a16="http://schemas.microsoft.com/office/drawing/2014/main" id="{38FB5223-4307-CC57-7BCB-0CA72124BC7C}"/>
              </a:ext>
            </a:extLst>
          </p:cNvPr>
          <p:cNvSpPr/>
          <p:nvPr/>
        </p:nvSpPr>
        <p:spPr>
          <a:xfrm>
            <a:off x="3547021" y="1086819"/>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A</a:t>
            </a:r>
            <a:endParaRPr lang="en-IN" sz="3200" b="1" dirty="0"/>
          </a:p>
        </p:txBody>
      </p:sp>
      <p:sp>
        <p:nvSpPr>
          <p:cNvPr id="9" name="Oval 8">
            <a:extLst>
              <a:ext uri="{FF2B5EF4-FFF2-40B4-BE49-F238E27FC236}">
                <a16:creationId xmlns:a16="http://schemas.microsoft.com/office/drawing/2014/main" id="{71D01D57-0F60-398D-F99C-9BCCEEF9E250}"/>
              </a:ext>
            </a:extLst>
          </p:cNvPr>
          <p:cNvSpPr/>
          <p:nvPr/>
        </p:nvSpPr>
        <p:spPr>
          <a:xfrm>
            <a:off x="2209232" y="2215519"/>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B</a:t>
            </a:r>
            <a:endParaRPr lang="en-IN" sz="3200" b="1" dirty="0"/>
          </a:p>
        </p:txBody>
      </p:sp>
      <p:sp>
        <p:nvSpPr>
          <p:cNvPr id="10" name="Oval 9">
            <a:extLst>
              <a:ext uri="{FF2B5EF4-FFF2-40B4-BE49-F238E27FC236}">
                <a16:creationId xmlns:a16="http://schemas.microsoft.com/office/drawing/2014/main" id="{38DBB4E9-1AA3-E307-3A4D-CE04E08DF193}"/>
              </a:ext>
            </a:extLst>
          </p:cNvPr>
          <p:cNvSpPr/>
          <p:nvPr/>
        </p:nvSpPr>
        <p:spPr>
          <a:xfrm>
            <a:off x="3501693" y="2232230"/>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C</a:t>
            </a:r>
            <a:endParaRPr lang="en-IN" sz="3200" b="1" dirty="0"/>
          </a:p>
        </p:txBody>
      </p:sp>
      <p:sp>
        <p:nvSpPr>
          <p:cNvPr id="11" name="Oval 10">
            <a:extLst>
              <a:ext uri="{FF2B5EF4-FFF2-40B4-BE49-F238E27FC236}">
                <a16:creationId xmlns:a16="http://schemas.microsoft.com/office/drawing/2014/main" id="{0C6850C4-2E65-DF21-DEC5-33F65ECB792D}"/>
              </a:ext>
            </a:extLst>
          </p:cNvPr>
          <p:cNvSpPr/>
          <p:nvPr/>
        </p:nvSpPr>
        <p:spPr>
          <a:xfrm>
            <a:off x="4757075" y="2232230"/>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D</a:t>
            </a:r>
            <a:endParaRPr lang="en-IN" sz="3200" b="1" dirty="0"/>
          </a:p>
        </p:txBody>
      </p:sp>
      <p:sp>
        <p:nvSpPr>
          <p:cNvPr id="12" name="Oval 11">
            <a:extLst>
              <a:ext uri="{FF2B5EF4-FFF2-40B4-BE49-F238E27FC236}">
                <a16:creationId xmlns:a16="http://schemas.microsoft.com/office/drawing/2014/main" id="{4C2F397D-F734-1505-0CE9-DECF32217DBF}"/>
              </a:ext>
            </a:extLst>
          </p:cNvPr>
          <p:cNvSpPr/>
          <p:nvPr/>
        </p:nvSpPr>
        <p:spPr>
          <a:xfrm>
            <a:off x="1380117" y="3279442"/>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E</a:t>
            </a:r>
            <a:endParaRPr lang="en-IN" sz="3200" b="1" dirty="0"/>
          </a:p>
        </p:txBody>
      </p:sp>
      <p:sp>
        <p:nvSpPr>
          <p:cNvPr id="13" name="Oval 12">
            <a:extLst>
              <a:ext uri="{FF2B5EF4-FFF2-40B4-BE49-F238E27FC236}">
                <a16:creationId xmlns:a16="http://schemas.microsoft.com/office/drawing/2014/main" id="{C5B6A23C-461B-364E-13C3-4762B1DF18A3}"/>
              </a:ext>
            </a:extLst>
          </p:cNvPr>
          <p:cNvSpPr/>
          <p:nvPr/>
        </p:nvSpPr>
        <p:spPr>
          <a:xfrm>
            <a:off x="2609311" y="3407507"/>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F</a:t>
            </a:r>
            <a:endParaRPr lang="en-IN" sz="3200" b="1" dirty="0"/>
          </a:p>
        </p:txBody>
      </p:sp>
      <p:sp>
        <p:nvSpPr>
          <p:cNvPr id="15" name="Oval 14">
            <a:extLst>
              <a:ext uri="{FF2B5EF4-FFF2-40B4-BE49-F238E27FC236}">
                <a16:creationId xmlns:a16="http://schemas.microsoft.com/office/drawing/2014/main" id="{F22CD8CD-1293-624B-1733-2F896CC4C713}"/>
              </a:ext>
            </a:extLst>
          </p:cNvPr>
          <p:cNvSpPr/>
          <p:nvPr/>
        </p:nvSpPr>
        <p:spPr>
          <a:xfrm>
            <a:off x="4485674" y="3388758"/>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G</a:t>
            </a:r>
            <a:endParaRPr lang="en-IN" sz="3200" b="1" dirty="0"/>
          </a:p>
        </p:txBody>
      </p:sp>
      <p:sp>
        <p:nvSpPr>
          <p:cNvPr id="16" name="Oval 15">
            <a:extLst>
              <a:ext uri="{FF2B5EF4-FFF2-40B4-BE49-F238E27FC236}">
                <a16:creationId xmlns:a16="http://schemas.microsoft.com/office/drawing/2014/main" id="{B1D672CC-7F0F-F9FE-2618-F150E32B26A2}"/>
              </a:ext>
            </a:extLst>
          </p:cNvPr>
          <p:cNvSpPr/>
          <p:nvPr/>
        </p:nvSpPr>
        <p:spPr>
          <a:xfrm>
            <a:off x="5309119" y="3377641"/>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H</a:t>
            </a:r>
            <a:endParaRPr lang="en-IN" sz="3200" b="1" dirty="0"/>
          </a:p>
        </p:txBody>
      </p:sp>
      <p:sp>
        <p:nvSpPr>
          <p:cNvPr id="19" name="Oval 18">
            <a:extLst>
              <a:ext uri="{FF2B5EF4-FFF2-40B4-BE49-F238E27FC236}">
                <a16:creationId xmlns:a16="http://schemas.microsoft.com/office/drawing/2014/main" id="{27E03723-1844-CCFA-187F-8FDB8393B7D0}"/>
              </a:ext>
            </a:extLst>
          </p:cNvPr>
          <p:cNvSpPr/>
          <p:nvPr/>
        </p:nvSpPr>
        <p:spPr>
          <a:xfrm>
            <a:off x="1333384" y="4453596"/>
            <a:ext cx="619475" cy="63589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I</a:t>
            </a:r>
            <a:endParaRPr lang="en-IN" sz="3200" b="1" dirty="0"/>
          </a:p>
        </p:txBody>
      </p:sp>
      <p:cxnSp>
        <p:nvCxnSpPr>
          <p:cNvPr id="21" name="Straight Connector 20">
            <a:extLst>
              <a:ext uri="{FF2B5EF4-FFF2-40B4-BE49-F238E27FC236}">
                <a16:creationId xmlns:a16="http://schemas.microsoft.com/office/drawing/2014/main" id="{756FDDB6-1798-51D2-0199-2526022A63C2}"/>
              </a:ext>
            </a:extLst>
          </p:cNvPr>
          <p:cNvCxnSpPr>
            <a:cxnSpLocks/>
            <a:stCxn id="8" idx="3"/>
            <a:endCxn id="9" idx="7"/>
          </p:cNvCxnSpPr>
          <p:nvPr/>
        </p:nvCxnSpPr>
        <p:spPr>
          <a:xfrm flipH="1">
            <a:off x="2737987" y="1835674"/>
            <a:ext cx="899755" cy="508329"/>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a:extLst>
              <a:ext uri="{FF2B5EF4-FFF2-40B4-BE49-F238E27FC236}">
                <a16:creationId xmlns:a16="http://schemas.microsoft.com/office/drawing/2014/main" id="{92AD9BC6-5409-CF3F-4589-C42077DE446F}"/>
              </a:ext>
            </a:extLst>
          </p:cNvPr>
          <p:cNvCxnSpPr>
            <a:cxnSpLocks/>
          </p:cNvCxnSpPr>
          <p:nvPr/>
        </p:nvCxnSpPr>
        <p:spPr>
          <a:xfrm>
            <a:off x="3826538" y="1940411"/>
            <a:ext cx="0" cy="379555"/>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a:extLst>
              <a:ext uri="{FF2B5EF4-FFF2-40B4-BE49-F238E27FC236}">
                <a16:creationId xmlns:a16="http://schemas.microsoft.com/office/drawing/2014/main" id="{4E7B6F64-FC34-514E-BC4A-13D98F4E0224}"/>
              </a:ext>
            </a:extLst>
          </p:cNvPr>
          <p:cNvCxnSpPr>
            <a:cxnSpLocks/>
          </p:cNvCxnSpPr>
          <p:nvPr/>
        </p:nvCxnSpPr>
        <p:spPr>
          <a:xfrm>
            <a:off x="4087619" y="1801904"/>
            <a:ext cx="842584" cy="518062"/>
          </a:xfrm>
          <a:prstGeom prst="line">
            <a:avLst/>
          </a:prstGeom>
        </p:spPr>
        <p:style>
          <a:lnRef idx="3">
            <a:schemeClr val="dk1"/>
          </a:lnRef>
          <a:fillRef idx="0">
            <a:schemeClr val="dk1"/>
          </a:fillRef>
          <a:effectRef idx="2">
            <a:schemeClr val="dk1"/>
          </a:effectRef>
          <a:fontRef idx="minor">
            <a:schemeClr val="tx1"/>
          </a:fontRef>
        </p:style>
      </p:cxnSp>
      <p:cxnSp>
        <p:nvCxnSpPr>
          <p:cNvPr id="24" name="Straight Connector 23">
            <a:extLst>
              <a:ext uri="{FF2B5EF4-FFF2-40B4-BE49-F238E27FC236}">
                <a16:creationId xmlns:a16="http://schemas.microsoft.com/office/drawing/2014/main" id="{995BF27C-AE94-DF05-C769-D66ED6C14197}"/>
              </a:ext>
            </a:extLst>
          </p:cNvPr>
          <p:cNvCxnSpPr>
            <a:cxnSpLocks/>
          </p:cNvCxnSpPr>
          <p:nvPr/>
        </p:nvCxnSpPr>
        <p:spPr>
          <a:xfrm flipH="1">
            <a:off x="1869211" y="2939961"/>
            <a:ext cx="470402" cy="432837"/>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a:extLst>
              <a:ext uri="{FF2B5EF4-FFF2-40B4-BE49-F238E27FC236}">
                <a16:creationId xmlns:a16="http://schemas.microsoft.com/office/drawing/2014/main" id="{6DDF9D22-9E4F-9043-347A-E44BE8EECAE5}"/>
              </a:ext>
            </a:extLst>
          </p:cNvPr>
          <p:cNvCxnSpPr>
            <a:cxnSpLocks/>
          </p:cNvCxnSpPr>
          <p:nvPr/>
        </p:nvCxnSpPr>
        <p:spPr>
          <a:xfrm>
            <a:off x="2627945" y="3037125"/>
            <a:ext cx="237842" cy="388187"/>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Connector 26">
            <a:extLst>
              <a:ext uri="{FF2B5EF4-FFF2-40B4-BE49-F238E27FC236}">
                <a16:creationId xmlns:a16="http://schemas.microsoft.com/office/drawing/2014/main" id="{CFA475FD-0990-8942-89AD-CA0BA5461C6A}"/>
              </a:ext>
            </a:extLst>
          </p:cNvPr>
          <p:cNvCxnSpPr>
            <a:cxnSpLocks/>
            <a:endCxn id="15" idx="0"/>
          </p:cNvCxnSpPr>
          <p:nvPr/>
        </p:nvCxnSpPr>
        <p:spPr>
          <a:xfrm flipH="1">
            <a:off x="4795412" y="3035050"/>
            <a:ext cx="167706" cy="353708"/>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C6C3C48E-D627-C28E-19B4-DEA6985A4000}"/>
              </a:ext>
            </a:extLst>
          </p:cNvPr>
          <p:cNvCxnSpPr>
            <a:cxnSpLocks/>
          </p:cNvCxnSpPr>
          <p:nvPr/>
        </p:nvCxnSpPr>
        <p:spPr>
          <a:xfrm>
            <a:off x="5123809" y="3062641"/>
            <a:ext cx="289150" cy="392770"/>
          </a:xfrm>
          <a:prstGeom prst="line">
            <a:avLst/>
          </a:prstGeom>
        </p:spPr>
        <p:style>
          <a:lnRef idx="3">
            <a:schemeClr val="dk1"/>
          </a:lnRef>
          <a:fillRef idx="0">
            <a:schemeClr val="dk1"/>
          </a:fillRef>
          <a:effectRef idx="2">
            <a:schemeClr val="dk1"/>
          </a:effectRef>
          <a:fontRef idx="minor">
            <a:schemeClr val="tx1"/>
          </a:fontRef>
        </p:style>
      </p:cxnSp>
      <p:sp>
        <p:nvSpPr>
          <p:cNvPr id="33" name="Oval 32">
            <a:extLst>
              <a:ext uri="{FF2B5EF4-FFF2-40B4-BE49-F238E27FC236}">
                <a16:creationId xmlns:a16="http://schemas.microsoft.com/office/drawing/2014/main" id="{0CDB744B-1C6B-9DD2-31E4-7E1E5C159DF7}"/>
              </a:ext>
            </a:extLst>
          </p:cNvPr>
          <p:cNvSpPr/>
          <p:nvPr/>
        </p:nvSpPr>
        <p:spPr>
          <a:xfrm>
            <a:off x="603072" y="5178810"/>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K</a:t>
            </a:r>
            <a:endParaRPr lang="en-IN" sz="3200" b="1" dirty="0"/>
          </a:p>
        </p:txBody>
      </p:sp>
      <p:sp>
        <p:nvSpPr>
          <p:cNvPr id="34" name="Oval 33">
            <a:extLst>
              <a:ext uri="{FF2B5EF4-FFF2-40B4-BE49-F238E27FC236}">
                <a16:creationId xmlns:a16="http://schemas.microsoft.com/office/drawing/2014/main" id="{21455188-B800-C72E-25A8-CDCB7D88C44B}"/>
              </a:ext>
            </a:extLst>
          </p:cNvPr>
          <p:cNvSpPr/>
          <p:nvPr/>
        </p:nvSpPr>
        <p:spPr>
          <a:xfrm>
            <a:off x="1752998" y="5316132"/>
            <a:ext cx="696491" cy="7038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L</a:t>
            </a:r>
            <a:endParaRPr lang="en-IN" sz="3200" b="1" dirty="0"/>
          </a:p>
        </p:txBody>
      </p:sp>
      <p:cxnSp>
        <p:nvCxnSpPr>
          <p:cNvPr id="35" name="Straight Connector 34">
            <a:extLst>
              <a:ext uri="{FF2B5EF4-FFF2-40B4-BE49-F238E27FC236}">
                <a16:creationId xmlns:a16="http://schemas.microsoft.com/office/drawing/2014/main" id="{CE632E2E-E75C-A275-8663-2756AA55D284}"/>
              </a:ext>
            </a:extLst>
          </p:cNvPr>
          <p:cNvCxnSpPr>
            <a:cxnSpLocks/>
          </p:cNvCxnSpPr>
          <p:nvPr/>
        </p:nvCxnSpPr>
        <p:spPr>
          <a:xfrm flipH="1">
            <a:off x="1172119" y="4955679"/>
            <a:ext cx="380896" cy="430626"/>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a:extLst>
              <a:ext uri="{FF2B5EF4-FFF2-40B4-BE49-F238E27FC236}">
                <a16:creationId xmlns:a16="http://schemas.microsoft.com/office/drawing/2014/main" id="{D0E69853-03EE-DBAC-2D07-CF3ACCC896AB}"/>
              </a:ext>
            </a:extLst>
          </p:cNvPr>
          <p:cNvCxnSpPr>
            <a:cxnSpLocks/>
          </p:cNvCxnSpPr>
          <p:nvPr/>
        </p:nvCxnSpPr>
        <p:spPr>
          <a:xfrm>
            <a:off x="1727129" y="5008950"/>
            <a:ext cx="264238" cy="377355"/>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Connector 37">
            <a:extLst>
              <a:ext uri="{FF2B5EF4-FFF2-40B4-BE49-F238E27FC236}">
                <a16:creationId xmlns:a16="http://schemas.microsoft.com/office/drawing/2014/main" id="{E3EB0F25-214F-ECC0-4707-E839C592004E}"/>
              </a:ext>
            </a:extLst>
          </p:cNvPr>
          <p:cNvCxnSpPr>
            <a:cxnSpLocks/>
          </p:cNvCxnSpPr>
          <p:nvPr/>
        </p:nvCxnSpPr>
        <p:spPr>
          <a:xfrm>
            <a:off x="1665880" y="4093738"/>
            <a:ext cx="0" cy="379555"/>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40676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50CE646-6B32-C9EF-8E11-456344A2227A}"/>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6EA93003-6FCF-26B3-1273-857D1C3E5343}"/>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2134131E-F4C9-8CFB-A48F-D3AF25E8E0E5}"/>
              </a:ext>
            </a:extLst>
          </p:cNvPr>
          <p:cNvSpPr>
            <a:spLocks noGrp="1"/>
          </p:cNvSpPr>
          <p:nvPr>
            <p:ph type="sldNum" sz="quarter" idx="12"/>
          </p:nvPr>
        </p:nvSpPr>
        <p:spPr/>
        <p:txBody>
          <a:bodyPr/>
          <a:lstStyle/>
          <a:p>
            <a:fld id="{294A09A9-5501-47C1-A89A-A340965A2BE2}" type="slidenum">
              <a:rPr lang="en-US" smtClean="0"/>
              <a:pPr/>
              <a:t>78</a:t>
            </a:fld>
            <a:endParaRPr lang="en-US" dirty="0"/>
          </a:p>
        </p:txBody>
      </p:sp>
      <p:grpSp>
        <p:nvGrpSpPr>
          <p:cNvPr id="6" name="Group 5">
            <a:extLst>
              <a:ext uri="{FF2B5EF4-FFF2-40B4-BE49-F238E27FC236}">
                <a16:creationId xmlns:a16="http://schemas.microsoft.com/office/drawing/2014/main" id="{42F362C6-2374-CEF8-44E6-392AD3BDC0DF}"/>
              </a:ext>
            </a:extLst>
          </p:cNvPr>
          <p:cNvGrpSpPr/>
          <p:nvPr/>
        </p:nvGrpSpPr>
        <p:grpSpPr>
          <a:xfrm>
            <a:off x="581857" y="1328953"/>
            <a:ext cx="816746" cy="648070"/>
            <a:chOff x="1828800" y="3258105"/>
            <a:chExt cx="816746" cy="648070"/>
          </a:xfrm>
        </p:grpSpPr>
        <p:sp>
          <p:nvSpPr>
            <p:cNvPr id="7" name="Rectangle 6">
              <a:extLst>
                <a:ext uri="{FF2B5EF4-FFF2-40B4-BE49-F238E27FC236}">
                  <a16:creationId xmlns:a16="http://schemas.microsoft.com/office/drawing/2014/main" id="{F1AA761E-CF22-4DDC-40F6-545E7D9A9B33}"/>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A</a:t>
              </a:r>
              <a:endParaRPr lang="en-IN" sz="2800" b="1" dirty="0"/>
            </a:p>
          </p:txBody>
        </p:sp>
        <p:sp>
          <p:nvSpPr>
            <p:cNvPr id="8" name="Rectangle 7">
              <a:extLst>
                <a:ext uri="{FF2B5EF4-FFF2-40B4-BE49-F238E27FC236}">
                  <a16:creationId xmlns:a16="http://schemas.microsoft.com/office/drawing/2014/main" id="{85F52952-C7C1-5EC2-F4A3-E7E3F3EBE709}"/>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9" name="Group 8">
            <a:extLst>
              <a:ext uri="{FF2B5EF4-FFF2-40B4-BE49-F238E27FC236}">
                <a16:creationId xmlns:a16="http://schemas.microsoft.com/office/drawing/2014/main" id="{93FA349B-208B-DCB6-AAF6-E82282D76CE4}"/>
              </a:ext>
            </a:extLst>
          </p:cNvPr>
          <p:cNvGrpSpPr/>
          <p:nvPr/>
        </p:nvGrpSpPr>
        <p:grpSpPr>
          <a:xfrm>
            <a:off x="1764066" y="1328953"/>
            <a:ext cx="816746" cy="648070"/>
            <a:chOff x="1828800" y="3258105"/>
            <a:chExt cx="816746" cy="648070"/>
          </a:xfrm>
        </p:grpSpPr>
        <p:sp>
          <p:nvSpPr>
            <p:cNvPr id="10" name="Rectangle 9">
              <a:extLst>
                <a:ext uri="{FF2B5EF4-FFF2-40B4-BE49-F238E27FC236}">
                  <a16:creationId xmlns:a16="http://schemas.microsoft.com/office/drawing/2014/main" id="{2AE0CFA4-D93D-F412-D93E-37B86608EF08}"/>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11" name="Rectangle 10">
              <a:extLst>
                <a:ext uri="{FF2B5EF4-FFF2-40B4-BE49-F238E27FC236}">
                  <a16:creationId xmlns:a16="http://schemas.microsoft.com/office/drawing/2014/main" id="{E890D4B7-C9FF-787B-B64C-DD27728D0251}"/>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12" name="Group 11">
            <a:extLst>
              <a:ext uri="{FF2B5EF4-FFF2-40B4-BE49-F238E27FC236}">
                <a16:creationId xmlns:a16="http://schemas.microsoft.com/office/drawing/2014/main" id="{3B02E457-547E-91BB-5395-62C6AD21C043}"/>
              </a:ext>
            </a:extLst>
          </p:cNvPr>
          <p:cNvGrpSpPr/>
          <p:nvPr/>
        </p:nvGrpSpPr>
        <p:grpSpPr>
          <a:xfrm>
            <a:off x="4979263" y="1328953"/>
            <a:ext cx="816746" cy="648070"/>
            <a:chOff x="1828800" y="3258105"/>
            <a:chExt cx="816746" cy="648070"/>
          </a:xfrm>
        </p:grpSpPr>
        <p:sp>
          <p:nvSpPr>
            <p:cNvPr id="13" name="Rectangle 12">
              <a:extLst>
                <a:ext uri="{FF2B5EF4-FFF2-40B4-BE49-F238E27FC236}">
                  <a16:creationId xmlns:a16="http://schemas.microsoft.com/office/drawing/2014/main" id="{7C50164C-7F2C-06DF-0BDF-D6BBA7D0004C}"/>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14" name="Rectangle 13">
              <a:extLst>
                <a:ext uri="{FF2B5EF4-FFF2-40B4-BE49-F238E27FC236}">
                  <a16:creationId xmlns:a16="http://schemas.microsoft.com/office/drawing/2014/main" id="{52E20758-0FBA-E966-EEFA-6E2492B39E4B}"/>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15" name="Group 14">
            <a:extLst>
              <a:ext uri="{FF2B5EF4-FFF2-40B4-BE49-F238E27FC236}">
                <a16:creationId xmlns:a16="http://schemas.microsoft.com/office/drawing/2014/main" id="{FC7DA2D6-A165-8471-3069-597AA6D70062}"/>
              </a:ext>
            </a:extLst>
          </p:cNvPr>
          <p:cNvGrpSpPr/>
          <p:nvPr/>
        </p:nvGrpSpPr>
        <p:grpSpPr>
          <a:xfrm>
            <a:off x="7355518" y="1328953"/>
            <a:ext cx="816746" cy="648070"/>
            <a:chOff x="1828800" y="3258105"/>
            <a:chExt cx="816746" cy="648070"/>
          </a:xfrm>
        </p:grpSpPr>
        <p:sp>
          <p:nvSpPr>
            <p:cNvPr id="16" name="Rectangle 15">
              <a:extLst>
                <a:ext uri="{FF2B5EF4-FFF2-40B4-BE49-F238E27FC236}">
                  <a16:creationId xmlns:a16="http://schemas.microsoft.com/office/drawing/2014/main" id="{A041AEF0-CEA8-07C8-ACC8-EAEF961366D5}"/>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17" name="Rectangle 16">
              <a:extLst>
                <a:ext uri="{FF2B5EF4-FFF2-40B4-BE49-F238E27FC236}">
                  <a16:creationId xmlns:a16="http://schemas.microsoft.com/office/drawing/2014/main" id="{124E6B7E-51EC-6394-854D-D3B06F98B275}"/>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4"/>
                  </a:solidFill>
                </a:rPr>
                <a:t>0</a:t>
              </a:r>
              <a:endParaRPr lang="en-IN" sz="3200" b="1" dirty="0">
                <a:solidFill>
                  <a:schemeClr val="accent4"/>
                </a:solidFill>
              </a:endParaRPr>
            </a:p>
          </p:txBody>
        </p:sp>
      </p:grpSp>
      <p:grpSp>
        <p:nvGrpSpPr>
          <p:cNvPr id="18" name="Group 17">
            <a:extLst>
              <a:ext uri="{FF2B5EF4-FFF2-40B4-BE49-F238E27FC236}">
                <a16:creationId xmlns:a16="http://schemas.microsoft.com/office/drawing/2014/main" id="{16F18FBC-3600-9C4A-4DCF-204FDBFF08E6}"/>
              </a:ext>
            </a:extLst>
          </p:cNvPr>
          <p:cNvGrpSpPr/>
          <p:nvPr/>
        </p:nvGrpSpPr>
        <p:grpSpPr>
          <a:xfrm>
            <a:off x="1747790" y="2479320"/>
            <a:ext cx="816746" cy="648070"/>
            <a:chOff x="1828800" y="3258105"/>
            <a:chExt cx="816746" cy="648070"/>
          </a:xfrm>
        </p:grpSpPr>
        <p:sp>
          <p:nvSpPr>
            <p:cNvPr id="19" name="Rectangle 18">
              <a:extLst>
                <a:ext uri="{FF2B5EF4-FFF2-40B4-BE49-F238E27FC236}">
                  <a16:creationId xmlns:a16="http://schemas.microsoft.com/office/drawing/2014/main" id="{3194E507-DA68-6758-5CFF-CA824E8B7AE2}"/>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B</a:t>
              </a:r>
              <a:endParaRPr lang="en-IN" sz="2800" b="1" dirty="0"/>
            </a:p>
          </p:txBody>
        </p:sp>
        <p:sp>
          <p:nvSpPr>
            <p:cNvPr id="20" name="Rectangle 19">
              <a:extLst>
                <a:ext uri="{FF2B5EF4-FFF2-40B4-BE49-F238E27FC236}">
                  <a16:creationId xmlns:a16="http://schemas.microsoft.com/office/drawing/2014/main" id="{5C3613F6-83A3-1CAD-F773-F2AD602022F5}"/>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21" name="Group 20">
            <a:extLst>
              <a:ext uri="{FF2B5EF4-FFF2-40B4-BE49-F238E27FC236}">
                <a16:creationId xmlns:a16="http://schemas.microsoft.com/office/drawing/2014/main" id="{05E95803-D086-1F09-6854-BAE83F94D30A}"/>
              </a:ext>
            </a:extLst>
          </p:cNvPr>
          <p:cNvGrpSpPr/>
          <p:nvPr/>
        </p:nvGrpSpPr>
        <p:grpSpPr>
          <a:xfrm>
            <a:off x="2767613" y="2486365"/>
            <a:ext cx="816746" cy="648070"/>
            <a:chOff x="1828800" y="3258105"/>
            <a:chExt cx="816746" cy="648070"/>
          </a:xfrm>
        </p:grpSpPr>
        <p:sp>
          <p:nvSpPr>
            <p:cNvPr id="22" name="Rectangle 21">
              <a:extLst>
                <a:ext uri="{FF2B5EF4-FFF2-40B4-BE49-F238E27FC236}">
                  <a16:creationId xmlns:a16="http://schemas.microsoft.com/office/drawing/2014/main" id="{2A7B6B45-B823-B3F7-9C69-FB11BB112013}"/>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23" name="Rectangle 22">
              <a:extLst>
                <a:ext uri="{FF2B5EF4-FFF2-40B4-BE49-F238E27FC236}">
                  <a16:creationId xmlns:a16="http://schemas.microsoft.com/office/drawing/2014/main" id="{AC4026C7-E569-52FF-E2A2-FCA7842BF809}"/>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24" name="Group 23">
            <a:extLst>
              <a:ext uri="{FF2B5EF4-FFF2-40B4-BE49-F238E27FC236}">
                <a16:creationId xmlns:a16="http://schemas.microsoft.com/office/drawing/2014/main" id="{47F6BB9A-8E37-C1DC-7264-6865304B5EC8}"/>
              </a:ext>
            </a:extLst>
          </p:cNvPr>
          <p:cNvGrpSpPr/>
          <p:nvPr/>
        </p:nvGrpSpPr>
        <p:grpSpPr>
          <a:xfrm>
            <a:off x="3787437" y="2486365"/>
            <a:ext cx="816746" cy="648070"/>
            <a:chOff x="1828800" y="3258105"/>
            <a:chExt cx="816746" cy="648070"/>
          </a:xfrm>
        </p:grpSpPr>
        <p:sp>
          <p:nvSpPr>
            <p:cNvPr id="25" name="Rectangle 24">
              <a:extLst>
                <a:ext uri="{FF2B5EF4-FFF2-40B4-BE49-F238E27FC236}">
                  <a16:creationId xmlns:a16="http://schemas.microsoft.com/office/drawing/2014/main" id="{F2030E36-A5C3-AB30-8B47-7F313B30DC7A}"/>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F</a:t>
              </a:r>
              <a:endParaRPr lang="en-IN" sz="2800" b="1" dirty="0"/>
            </a:p>
          </p:txBody>
        </p:sp>
        <p:sp>
          <p:nvSpPr>
            <p:cNvPr id="26" name="Rectangle 25">
              <a:extLst>
                <a:ext uri="{FF2B5EF4-FFF2-40B4-BE49-F238E27FC236}">
                  <a16:creationId xmlns:a16="http://schemas.microsoft.com/office/drawing/2014/main" id="{9D26D92D-2B41-51FB-C2D3-20ADFAF6D83B}"/>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4"/>
                  </a:solidFill>
                  <a:latin typeface="Book Antiqua" panose="02040602050305030304" pitchFamily="18" charset="0"/>
                </a:rPr>
                <a:t>0</a:t>
              </a:r>
              <a:endParaRPr lang="en-IN" b="1" dirty="0">
                <a:solidFill>
                  <a:schemeClr val="accent4"/>
                </a:solidFill>
                <a:latin typeface="Book Antiqua" panose="02040602050305030304" pitchFamily="18" charset="0"/>
              </a:endParaRPr>
            </a:p>
          </p:txBody>
        </p:sp>
      </p:grpSp>
      <p:grpSp>
        <p:nvGrpSpPr>
          <p:cNvPr id="27" name="Group 26">
            <a:extLst>
              <a:ext uri="{FF2B5EF4-FFF2-40B4-BE49-F238E27FC236}">
                <a16:creationId xmlns:a16="http://schemas.microsoft.com/office/drawing/2014/main" id="{95AD3A8B-556E-D2D6-EACB-FBCC909DA558}"/>
              </a:ext>
            </a:extLst>
          </p:cNvPr>
          <p:cNvGrpSpPr/>
          <p:nvPr/>
        </p:nvGrpSpPr>
        <p:grpSpPr>
          <a:xfrm>
            <a:off x="4997758" y="2486365"/>
            <a:ext cx="816746" cy="648070"/>
            <a:chOff x="1828800" y="3258105"/>
            <a:chExt cx="816746" cy="648070"/>
          </a:xfrm>
        </p:grpSpPr>
        <p:sp>
          <p:nvSpPr>
            <p:cNvPr id="28" name="Rectangle 27">
              <a:extLst>
                <a:ext uri="{FF2B5EF4-FFF2-40B4-BE49-F238E27FC236}">
                  <a16:creationId xmlns:a16="http://schemas.microsoft.com/office/drawing/2014/main" id="{54530D1F-7B72-0CC6-AC42-CB479487E4B5}"/>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C</a:t>
              </a:r>
              <a:endParaRPr lang="en-IN" sz="2800" b="1" dirty="0"/>
            </a:p>
          </p:txBody>
        </p:sp>
        <p:sp>
          <p:nvSpPr>
            <p:cNvPr id="29" name="Rectangle 28">
              <a:extLst>
                <a:ext uri="{FF2B5EF4-FFF2-40B4-BE49-F238E27FC236}">
                  <a16:creationId xmlns:a16="http://schemas.microsoft.com/office/drawing/2014/main" id="{413B3A37-46FF-C6CA-7D32-8A77E4171469}"/>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0</a:t>
              </a:r>
              <a:endParaRPr lang="en-IN" dirty="0">
                <a:solidFill>
                  <a:schemeClr val="tx1"/>
                </a:solidFill>
                <a:latin typeface="Book Antiqua" panose="02040602050305030304" pitchFamily="18" charset="0"/>
              </a:endParaRPr>
            </a:p>
          </p:txBody>
        </p:sp>
      </p:grpSp>
      <p:grpSp>
        <p:nvGrpSpPr>
          <p:cNvPr id="33" name="Group 32">
            <a:extLst>
              <a:ext uri="{FF2B5EF4-FFF2-40B4-BE49-F238E27FC236}">
                <a16:creationId xmlns:a16="http://schemas.microsoft.com/office/drawing/2014/main" id="{0BCA2540-7804-9CB6-459A-B8031C7C08CD}"/>
              </a:ext>
            </a:extLst>
          </p:cNvPr>
          <p:cNvGrpSpPr/>
          <p:nvPr/>
        </p:nvGrpSpPr>
        <p:grpSpPr>
          <a:xfrm>
            <a:off x="7355518" y="2427178"/>
            <a:ext cx="816746" cy="648070"/>
            <a:chOff x="1828800" y="3258105"/>
            <a:chExt cx="816746" cy="648070"/>
          </a:xfrm>
        </p:grpSpPr>
        <p:sp>
          <p:nvSpPr>
            <p:cNvPr id="34" name="Rectangle 33">
              <a:extLst>
                <a:ext uri="{FF2B5EF4-FFF2-40B4-BE49-F238E27FC236}">
                  <a16:creationId xmlns:a16="http://schemas.microsoft.com/office/drawing/2014/main" id="{CF3B6FA8-F427-A55D-FDE2-C7BC20019D3B}"/>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D</a:t>
              </a:r>
              <a:endParaRPr lang="en-IN" sz="2800" b="1" dirty="0"/>
            </a:p>
          </p:txBody>
        </p:sp>
        <p:sp>
          <p:nvSpPr>
            <p:cNvPr id="35" name="Rectangle 34">
              <a:extLst>
                <a:ext uri="{FF2B5EF4-FFF2-40B4-BE49-F238E27FC236}">
                  <a16:creationId xmlns:a16="http://schemas.microsoft.com/office/drawing/2014/main" id="{1CD5E6C0-DC45-C6BA-C2C4-0EF042349B09}"/>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36" name="Group 35">
            <a:extLst>
              <a:ext uri="{FF2B5EF4-FFF2-40B4-BE49-F238E27FC236}">
                <a16:creationId xmlns:a16="http://schemas.microsoft.com/office/drawing/2014/main" id="{59F0AF19-443C-D2E6-7F1E-3FFCA9CA1994}"/>
              </a:ext>
            </a:extLst>
          </p:cNvPr>
          <p:cNvGrpSpPr/>
          <p:nvPr/>
        </p:nvGrpSpPr>
        <p:grpSpPr>
          <a:xfrm>
            <a:off x="8492972" y="2459024"/>
            <a:ext cx="816746" cy="648070"/>
            <a:chOff x="1828800" y="3258105"/>
            <a:chExt cx="816746" cy="648070"/>
          </a:xfrm>
        </p:grpSpPr>
        <p:sp>
          <p:nvSpPr>
            <p:cNvPr id="37" name="Rectangle 36">
              <a:extLst>
                <a:ext uri="{FF2B5EF4-FFF2-40B4-BE49-F238E27FC236}">
                  <a16:creationId xmlns:a16="http://schemas.microsoft.com/office/drawing/2014/main" id="{2DC2E6C8-6A97-AEE2-76CC-FF902EDBD257}"/>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G</a:t>
              </a:r>
              <a:endParaRPr lang="en-IN" sz="2800" b="1" dirty="0"/>
            </a:p>
          </p:txBody>
        </p:sp>
        <p:sp>
          <p:nvSpPr>
            <p:cNvPr id="38" name="Rectangle 37">
              <a:extLst>
                <a:ext uri="{FF2B5EF4-FFF2-40B4-BE49-F238E27FC236}">
                  <a16:creationId xmlns:a16="http://schemas.microsoft.com/office/drawing/2014/main" id="{21378F3B-38EC-C459-987E-AFE3C8B70FE7}"/>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39" name="Group 38">
            <a:extLst>
              <a:ext uri="{FF2B5EF4-FFF2-40B4-BE49-F238E27FC236}">
                <a16:creationId xmlns:a16="http://schemas.microsoft.com/office/drawing/2014/main" id="{AF32AB14-D131-E989-DF19-CF1441EC0909}"/>
              </a:ext>
            </a:extLst>
          </p:cNvPr>
          <p:cNvGrpSpPr/>
          <p:nvPr/>
        </p:nvGrpSpPr>
        <p:grpSpPr>
          <a:xfrm>
            <a:off x="9510577" y="2459024"/>
            <a:ext cx="816746" cy="648070"/>
            <a:chOff x="1828800" y="3258105"/>
            <a:chExt cx="816746" cy="648070"/>
          </a:xfrm>
        </p:grpSpPr>
        <p:sp>
          <p:nvSpPr>
            <p:cNvPr id="40" name="Rectangle 39">
              <a:extLst>
                <a:ext uri="{FF2B5EF4-FFF2-40B4-BE49-F238E27FC236}">
                  <a16:creationId xmlns:a16="http://schemas.microsoft.com/office/drawing/2014/main" id="{7B6443E4-3CC0-9562-4E52-2FE47F5EC5DA}"/>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H</a:t>
              </a:r>
              <a:endParaRPr lang="en-IN" sz="2800" b="1" dirty="0"/>
            </a:p>
          </p:txBody>
        </p:sp>
        <p:sp>
          <p:nvSpPr>
            <p:cNvPr id="41" name="Rectangle 40">
              <a:extLst>
                <a:ext uri="{FF2B5EF4-FFF2-40B4-BE49-F238E27FC236}">
                  <a16:creationId xmlns:a16="http://schemas.microsoft.com/office/drawing/2014/main" id="{FE343007-E25D-61CB-0792-C9439BEDF6CF}"/>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ook Antiqua" panose="02040602050305030304" pitchFamily="18" charset="0"/>
                </a:rPr>
                <a:t>0</a:t>
              </a:r>
              <a:endParaRPr lang="en-IN" dirty="0">
                <a:solidFill>
                  <a:schemeClr val="tx1"/>
                </a:solidFill>
                <a:latin typeface="Book Antiqua" panose="02040602050305030304" pitchFamily="18" charset="0"/>
              </a:endParaRPr>
            </a:p>
          </p:txBody>
        </p:sp>
      </p:grpSp>
      <p:grpSp>
        <p:nvGrpSpPr>
          <p:cNvPr id="45" name="Group 44">
            <a:extLst>
              <a:ext uri="{FF2B5EF4-FFF2-40B4-BE49-F238E27FC236}">
                <a16:creationId xmlns:a16="http://schemas.microsoft.com/office/drawing/2014/main" id="{52BC8C19-859F-AD42-9CA7-031BC2A782CD}"/>
              </a:ext>
            </a:extLst>
          </p:cNvPr>
          <p:cNvGrpSpPr/>
          <p:nvPr/>
        </p:nvGrpSpPr>
        <p:grpSpPr>
          <a:xfrm>
            <a:off x="2771311" y="3411478"/>
            <a:ext cx="816746" cy="648070"/>
            <a:chOff x="1828800" y="3258105"/>
            <a:chExt cx="816746" cy="648070"/>
          </a:xfrm>
        </p:grpSpPr>
        <p:sp>
          <p:nvSpPr>
            <p:cNvPr id="46" name="Rectangle 45">
              <a:extLst>
                <a:ext uri="{FF2B5EF4-FFF2-40B4-BE49-F238E27FC236}">
                  <a16:creationId xmlns:a16="http://schemas.microsoft.com/office/drawing/2014/main" id="{F1170768-9719-DA85-DA20-431E21A40350}"/>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E</a:t>
              </a:r>
              <a:endParaRPr lang="en-IN" sz="2800" b="1" dirty="0"/>
            </a:p>
          </p:txBody>
        </p:sp>
        <p:sp>
          <p:nvSpPr>
            <p:cNvPr id="47" name="Rectangle 46">
              <a:extLst>
                <a:ext uri="{FF2B5EF4-FFF2-40B4-BE49-F238E27FC236}">
                  <a16:creationId xmlns:a16="http://schemas.microsoft.com/office/drawing/2014/main" id="{77561751-4BDE-7E1A-4671-10215A523D4D}"/>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48" name="Group 47">
            <a:extLst>
              <a:ext uri="{FF2B5EF4-FFF2-40B4-BE49-F238E27FC236}">
                <a16:creationId xmlns:a16="http://schemas.microsoft.com/office/drawing/2014/main" id="{4B6BBEE4-42A5-EBB9-B6FF-586B79C60AAC}"/>
              </a:ext>
            </a:extLst>
          </p:cNvPr>
          <p:cNvGrpSpPr/>
          <p:nvPr/>
        </p:nvGrpSpPr>
        <p:grpSpPr>
          <a:xfrm>
            <a:off x="3787437" y="3411478"/>
            <a:ext cx="816746" cy="648070"/>
            <a:chOff x="1828800" y="3258105"/>
            <a:chExt cx="816746" cy="648070"/>
          </a:xfrm>
        </p:grpSpPr>
        <p:sp>
          <p:nvSpPr>
            <p:cNvPr id="49" name="Rectangle 48">
              <a:extLst>
                <a:ext uri="{FF2B5EF4-FFF2-40B4-BE49-F238E27FC236}">
                  <a16:creationId xmlns:a16="http://schemas.microsoft.com/office/drawing/2014/main" id="{24717D44-E0AF-C92B-5BE5-CEDF6A380028}"/>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50" name="Rectangle 49">
              <a:extLst>
                <a:ext uri="{FF2B5EF4-FFF2-40B4-BE49-F238E27FC236}">
                  <a16:creationId xmlns:a16="http://schemas.microsoft.com/office/drawing/2014/main" id="{5C85A5B9-386D-07AE-5BAE-2C21333D9A9F}"/>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cxnSp>
        <p:nvCxnSpPr>
          <p:cNvPr id="60" name="Straight Arrow Connector 59">
            <a:extLst>
              <a:ext uri="{FF2B5EF4-FFF2-40B4-BE49-F238E27FC236}">
                <a16:creationId xmlns:a16="http://schemas.microsoft.com/office/drawing/2014/main" id="{3C0C4C24-8EDB-D8B8-A3A8-69997A34B277}"/>
              </a:ext>
            </a:extLst>
          </p:cNvPr>
          <p:cNvCxnSpPr>
            <a:cxnSpLocks/>
            <a:stCxn id="8" idx="3"/>
            <a:endCxn id="10" idx="1"/>
          </p:cNvCxnSpPr>
          <p:nvPr/>
        </p:nvCxnSpPr>
        <p:spPr>
          <a:xfrm>
            <a:off x="1398603" y="1652988"/>
            <a:ext cx="36546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1" name="Straight Arrow Connector 60">
            <a:extLst>
              <a:ext uri="{FF2B5EF4-FFF2-40B4-BE49-F238E27FC236}">
                <a16:creationId xmlns:a16="http://schemas.microsoft.com/office/drawing/2014/main" id="{8028A32B-DDC7-0EE7-F4C7-03E697380194}"/>
              </a:ext>
            </a:extLst>
          </p:cNvPr>
          <p:cNvCxnSpPr>
            <a:cxnSpLocks/>
            <a:endCxn id="13" idx="1"/>
          </p:cNvCxnSpPr>
          <p:nvPr/>
        </p:nvCxnSpPr>
        <p:spPr>
          <a:xfrm>
            <a:off x="2564536" y="1652988"/>
            <a:ext cx="241472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2" name="Straight Arrow Connector 61">
            <a:extLst>
              <a:ext uri="{FF2B5EF4-FFF2-40B4-BE49-F238E27FC236}">
                <a16:creationId xmlns:a16="http://schemas.microsoft.com/office/drawing/2014/main" id="{51FA70CF-DE28-70D5-20EB-68B3390203AD}"/>
              </a:ext>
            </a:extLst>
          </p:cNvPr>
          <p:cNvCxnSpPr>
            <a:cxnSpLocks/>
          </p:cNvCxnSpPr>
          <p:nvPr/>
        </p:nvCxnSpPr>
        <p:spPr>
          <a:xfrm>
            <a:off x="5814504" y="1616351"/>
            <a:ext cx="1549892" cy="373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3" name="Straight Arrow Connector 62">
            <a:extLst>
              <a:ext uri="{FF2B5EF4-FFF2-40B4-BE49-F238E27FC236}">
                <a16:creationId xmlns:a16="http://schemas.microsoft.com/office/drawing/2014/main" id="{E463028A-04DC-A759-3231-CB45C21CBB7B}"/>
              </a:ext>
            </a:extLst>
          </p:cNvPr>
          <p:cNvCxnSpPr>
            <a:stCxn id="10" idx="2"/>
            <a:endCxn id="19" idx="0"/>
          </p:cNvCxnSpPr>
          <p:nvPr/>
        </p:nvCxnSpPr>
        <p:spPr>
          <a:xfrm flipH="1">
            <a:off x="2022998" y="1977023"/>
            <a:ext cx="16276" cy="5022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4" name="Straight Arrow Connector 63">
            <a:extLst>
              <a:ext uri="{FF2B5EF4-FFF2-40B4-BE49-F238E27FC236}">
                <a16:creationId xmlns:a16="http://schemas.microsoft.com/office/drawing/2014/main" id="{8905BA1B-A338-E1AB-B460-2FEFA55372DF}"/>
              </a:ext>
            </a:extLst>
          </p:cNvPr>
          <p:cNvCxnSpPr>
            <a:stCxn id="20" idx="3"/>
            <a:endCxn id="22" idx="1"/>
          </p:cNvCxnSpPr>
          <p:nvPr/>
        </p:nvCxnSpPr>
        <p:spPr>
          <a:xfrm>
            <a:off x="2564536" y="2803355"/>
            <a:ext cx="203077" cy="70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5" name="Straight Arrow Connector 64">
            <a:extLst>
              <a:ext uri="{FF2B5EF4-FFF2-40B4-BE49-F238E27FC236}">
                <a16:creationId xmlns:a16="http://schemas.microsoft.com/office/drawing/2014/main" id="{944CB34D-7620-C929-DE4A-0EA81EE73294}"/>
              </a:ext>
            </a:extLst>
          </p:cNvPr>
          <p:cNvCxnSpPr>
            <a:cxnSpLocks/>
          </p:cNvCxnSpPr>
          <p:nvPr/>
        </p:nvCxnSpPr>
        <p:spPr>
          <a:xfrm>
            <a:off x="3605071" y="2826674"/>
            <a:ext cx="203077" cy="70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7" name="Straight Arrow Connector 66">
            <a:extLst>
              <a:ext uri="{FF2B5EF4-FFF2-40B4-BE49-F238E27FC236}">
                <a16:creationId xmlns:a16="http://schemas.microsoft.com/office/drawing/2014/main" id="{A5CA0C9E-E068-77DC-905D-E47E4D9A4A85}"/>
              </a:ext>
            </a:extLst>
          </p:cNvPr>
          <p:cNvCxnSpPr>
            <a:cxnSpLocks/>
          </p:cNvCxnSpPr>
          <p:nvPr/>
        </p:nvCxnSpPr>
        <p:spPr>
          <a:xfrm flipV="1">
            <a:off x="8176895" y="2738670"/>
            <a:ext cx="314966" cy="549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8" name="Straight Arrow Connector 67">
            <a:extLst>
              <a:ext uri="{FF2B5EF4-FFF2-40B4-BE49-F238E27FC236}">
                <a16:creationId xmlns:a16="http://schemas.microsoft.com/office/drawing/2014/main" id="{F0FE9335-A148-EDF7-E07F-AA76EB60559E}"/>
              </a:ext>
            </a:extLst>
          </p:cNvPr>
          <p:cNvCxnSpPr>
            <a:cxnSpLocks/>
          </p:cNvCxnSpPr>
          <p:nvPr/>
        </p:nvCxnSpPr>
        <p:spPr>
          <a:xfrm>
            <a:off x="9341344" y="2803355"/>
            <a:ext cx="203077" cy="70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0" name="Straight Arrow Connector 69">
            <a:extLst>
              <a:ext uri="{FF2B5EF4-FFF2-40B4-BE49-F238E27FC236}">
                <a16:creationId xmlns:a16="http://schemas.microsoft.com/office/drawing/2014/main" id="{45FA9241-A05F-88EE-DD49-A8C1D60D6276}"/>
              </a:ext>
            </a:extLst>
          </p:cNvPr>
          <p:cNvCxnSpPr>
            <a:cxnSpLocks/>
            <a:stCxn id="22" idx="2"/>
            <a:endCxn id="46" idx="0"/>
          </p:cNvCxnSpPr>
          <p:nvPr/>
        </p:nvCxnSpPr>
        <p:spPr>
          <a:xfrm>
            <a:off x="3042821" y="3134435"/>
            <a:ext cx="3698" cy="2770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1" name="Straight Arrow Connector 70">
            <a:extLst>
              <a:ext uri="{FF2B5EF4-FFF2-40B4-BE49-F238E27FC236}">
                <a16:creationId xmlns:a16="http://schemas.microsoft.com/office/drawing/2014/main" id="{911D5DD3-F924-540A-18A4-B9CD9884A9ED}"/>
              </a:ext>
            </a:extLst>
          </p:cNvPr>
          <p:cNvCxnSpPr>
            <a:cxnSpLocks/>
          </p:cNvCxnSpPr>
          <p:nvPr/>
        </p:nvCxnSpPr>
        <p:spPr>
          <a:xfrm>
            <a:off x="3622273" y="3726574"/>
            <a:ext cx="203077" cy="70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5" name="Straight Arrow Connector 74">
            <a:extLst>
              <a:ext uri="{FF2B5EF4-FFF2-40B4-BE49-F238E27FC236}">
                <a16:creationId xmlns:a16="http://schemas.microsoft.com/office/drawing/2014/main" id="{C349EF4F-D820-EC58-F28C-B7A20BC2EE32}"/>
              </a:ext>
            </a:extLst>
          </p:cNvPr>
          <p:cNvCxnSpPr>
            <a:cxnSpLocks/>
          </p:cNvCxnSpPr>
          <p:nvPr/>
        </p:nvCxnSpPr>
        <p:spPr>
          <a:xfrm flipH="1">
            <a:off x="5289613" y="1972585"/>
            <a:ext cx="16276" cy="5022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6" name="Straight Arrow Connector 75">
            <a:extLst>
              <a:ext uri="{FF2B5EF4-FFF2-40B4-BE49-F238E27FC236}">
                <a16:creationId xmlns:a16="http://schemas.microsoft.com/office/drawing/2014/main" id="{7DCD3F67-C2B1-F8FE-9532-76BC64DB2EED}"/>
              </a:ext>
            </a:extLst>
          </p:cNvPr>
          <p:cNvCxnSpPr>
            <a:cxnSpLocks/>
          </p:cNvCxnSpPr>
          <p:nvPr/>
        </p:nvCxnSpPr>
        <p:spPr>
          <a:xfrm flipH="1">
            <a:off x="7636644" y="1913758"/>
            <a:ext cx="16276" cy="5022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90" name="Group 89">
            <a:extLst>
              <a:ext uri="{FF2B5EF4-FFF2-40B4-BE49-F238E27FC236}">
                <a16:creationId xmlns:a16="http://schemas.microsoft.com/office/drawing/2014/main" id="{ECBF5366-BEF9-BB50-423F-3DFF6A925E43}"/>
              </a:ext>
            </a:extLst>
          </p:cNvPr>
          <p:cNvGrpSpPr/>
          <p:nvPr/>
        </p:nvGrpSpPr>
        <p:grpSpPr>
          <a:xfrm>
            <a:off x="3787437" y="4308120"/>
            <a:ext cx="816746" cy="648070"/>
            <a:chOff x="1828800" y="3258105"/>
            <a:chExt cx="816746" cy="648070"/>
          </a:xfrm>
        </p:grpSpPr>
        <p:sp>
          <p:nvSpPr>
            <p:cNvPr id="91" name="Rectangle 90">
              <a:extLst>
                <a:ext uri="{FF2B5EF4-FFF2-40B4-BE49-F238E27FC236}">
                  <a16:creationId xmlns:a16="http://schemas.microsoft.com/office/drawing/2014/main" id="{06FD12C8-CFC3-314F-7F47-CD9F354E62FC}"/>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I</a:t>
              </a:r>
              <a:endParaRPr lang="en-IN" sz="2800" b="1" dirty="0"/>
            </a:p>
          </p:txBody>
        </p:sp>
        <p:sp>
          <p:nvSpPr>
            <p:cNvPr id="92" name="Rectangle 91">
              <a:extLst>
                <a:ext uri="{FF2B5EF4-FFF2-40B4-BE49-F238E27FC236}">
                  <a16:creationId xmlns:a16="http://schemas.microsoft.com/office/drawing/2014/main" id="{09B18B3F-3921-C461-9D05-9ACC6C90D596}"/>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cxnSp>
        <p:nvCxnSpPr>
          <p:cNvPr id="93" name="Straight Arrow Connector 92">
            <a:extLst>
              <a:ext uri="{FF2B5EF4-FFF2-40B4-BE49-F238E27FC236}">
                <a16:creationId xmlns:a16="http://schemas.microsoft.com/office/drawing/2014/main" id="{79F83212-2196-16AB-ED3F-C938EE22E97D}"/>
              </a:ext>
            </a:extLst>
          </p:cNvPr>
          <p:cNvCxnSpPr>
            <a:cxnSpLocks/>
            <a:endCxn id="91" idx="0"/>
          </p:cNvCxnSpPr>
          <p:nvPr/>
        </p:nvCxnSpPr>
        <p:spPr>
          <a:xfrm>
            <a:off x="4058947" y="4031077"/>
            <a:ext cx="3698" cy="2770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94" name="Group 93">
            <a:extLst>
              <a:ext uri="{FF2B5EF4-FFF2-40B4-BE49-F238E27FC236}">
                <a16:creationId xmlns:a16="http://schemas.microsoft.com/office/drawing/2014/main" id="{28E3366D-2AF3-5960-F427-031E183C2F43}"/>
              </a:ext>
            </a:extLst>
          </p:cNvPr>
          <p:cNvGrpSpPr/>
          <p:nvPr/>
        </p:nvGrpSpPr>
        <p:grpSpPr>
          <a:xfrm>
            <a:off x="4977947" y="4307563"/>
            <a:ext cx="816746" cy="648070"/>
            <a:chOff x="1828800" y="3258105"/>
            <a:chExt cx="816746" cy="648070"/>
          </a:xfrm>
        </p:grpSpPr>
        <p:sp>
          <p:nvSpPr>
            <p:cNvPr id="95" name="Rectangle 94">
              <a:extLst>
                <a:ext uri="{FF2B5EF4-FFF2-40B4-BE49-F238E27FC236}">
                  <a16:creationId xmlns:a16="http://schemas.microsoft.com/office/drawing/2014/main" id="{861F8BD7-8053-FDC3-FF5C-A5444B0A5BF5}"/>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K</a:t>
              </a:r>
              <a:endParaRPr lang="en-IN" sz="2800" b="1" dirty="0"/>
            </a:p>
          </p:txBody>
        </p:sp>
        <p:sp>
          <p:nvSpPr>
            <p:cNvPr id="96" name="Rectangle 95">
              <a:extLst>
                <a:ext uri="{FF2B5EF4-FFF2-40B4-BE49-F238E27FC236}">
                  <a16:creationId xmlns:a16="http://schemas.microsoft.com/office/drawing/2014/main" id="{0C91A142-6910-A97F-5FF0-A3B668C904CB}"/>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97" name="Group 96">
            <a:extLst>
              <a:ext uri="{FF2B5EF4-FFF2-40B4-BE49-F238E27FC236}">
                <a16:creationId xmlns:a16="http://schemas.microsoft.com/office/drawing/2014/main" id="{D3C83AEC-DF18-BCF8-AD09-D92B50E6CF12}"/>
              </a:ext>
            </a:extLst>
          </p:cNvPr>
          <p:cNvGrpSpPr/>
          <p:nvPr/>
        </p:nvGrpSpPr>
        <p:grpSpPr>
          <a:xfrm>
            <a:off x="6138340" y="4307563"/>
            <a:ext cx="816746" cy="648070"/>
            <a:chOff x="1828800" y="3258105"/>
            <a:chExt cx="816746" cy="648070"/>
          </a:xfrm>
        </p:grpSpPr>
        <p:sp>
          <p:nvSpPr>
            <p:cNvPr id="98" name="Rectangle 97">
              <a:extLst>
                <a:ext uri="{FF2B5EF4-FFF2-40B4-BE49-F238E27FC236}">
                  <a16:creationId xmlns:a16="http://schemas.microsoft.com/office/drawing/2014/main" id="{BF380EDC-8039-C3AE-9BA3-3AC6E5792052}"/>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L</a:t>
              </a:r>
              <a:endParaRPr lang="en-IN" sz="2800" b="1" dirty="0"/>
            </a:p>
          </p:txBody>
        </p:sp>
        <p:sp>
          <p:nvSpPr>
            <p:cNvPr id="99" name="Rectangle 98">
              <a:extLst>
                <a:ext uri="{FF2B5EF4-FFF2-40B4-BE49-F238E27FC236}">
                  <a16:creationId xmlns:a16="http://schemas.microsoft.com/office/drawing/2014/main" id="{13E0E6F0-25C5-825C-89FF-D6A4ED9FF2DB}"/>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4"/>
                  </a:solidFill>
                  <a:latin typeface="Book Antiqua" panose="02040602050305030304" pitchFamily="18" charset="0"/>
                </a:rPr>
                <a:t>0</a:t>
              </a:r>
              <a:endParaRPr lang="en-IN" dirty="0">
                <a:solidFill>
                  <a:schemeClr val="accent4"/>
                </a:solidFill>
                <a:latin typeface="Book Antiqua" panose="02040602050305030304" pitchFamily="18" charset="0"/>
              </a:endParaRPr>
            </a:p>
          </p:txBody>
        </p:sp>
      </p:grpSp>
      <p:cxnSp>
        <p:nvCxnSpPr>
          <p:cNvPr id="100" name="Straight Arrow Connector 99">
            <a:extLst>
              <a:ext uri="{FF2B5EF4-FFF2-40B4-BE49-F238E27FC236}">
                <a16:creationId xmlns:a16="http://schemas.microsoft.com/office/drawing/2014/main" id="{CB774115-064D-5A96-B0C6-6ED1E8BCED8A}"/>
              </a:ext>
            </a:extLst>
          </p:cNvPr>
          <p:cNvCxnSpPr>
            <a:cxnSpLocks/>
          </p:cNvCxnSpPr>
          <p:nvPr/>
        </p:nvCxnSpPr>
        <p:spPr>
          <a:xfrm flipV="1">
            <a:off x="5835294" y="4679349"/>
            <a:ext cx="314966" cy="549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1" name="Straight Arrow Connector 100">
            <a:extLst>
              <a:ext uri="{FF2B5EF4-FFF2-40B4-BE49-F238E27FC236}">
                <a16:creationId xmlns:a16="http://schemas.microsoft.com/office/drawing/2014/main" id="{3C0F3B2B-AD3C-97A4-0DB1-60583FA98815}"/>
              </a:ext>
            </a:extLst>
          </p:cNvPr>
          <p:cNvCxnSpPr>
            <a:cxnSpLocks/>
          </p:cNvCxnSpPr>
          <p:nvPr/>
        </p:nvCxnSpPr>
        <p:spPr>
          <a:xfrm flipV="1">
            <a:off x="4560064" y="4683967"/>
            <a:ext cx="431814" cy="521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1882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wipe(down)">
                                      <p:cBhvr>
                                        <p:cTn id="12" dur="500"/>
                                        <p:tgtEl>
                                          <p:spTgt spid="60"/>
                                        </p:tgtEl>
                                      </p:cBhvr>
                                    </p:animEffect>
                                  </p:childTnLst>
                                </p:cTn>
                              </p:par>
                              <p:par>
                                <p:cTn id="13" presetID="2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nodeType="withEffect">
                                  <p:stCondLst>
                                    <p:cond delay="0"/>
                                  </p:stCondLst>
                                  <p:childTnLst>
                                    <p:set>
                                      <p:cBhvr>
                                        <p:cTn id="17" dur="1" fill="hold">
                                          <p:stCondLst>
                                            <p:cond delay="0"/>
                                          </p:stCondLst>
                                        </p:cTn>
                                        <p:tgtEl>
                                          <p:spTgt spid="61"/>
                                        </p:tgtEl>
                                        <p:attrNameLst>
                                          <p:attrName>style.visibility</p:attrName>
                                        </p:attrNameLst>
                                      </p:cBhvr>
                                      <p:to>
                                        <p:strVal val="visible"/>
                                      </p:to>
                                    </p:set>
                                    <p:animEffect transition="in" filter="wipe(down)">
                                      <p:cBhvr>
                                        <p:cTn id="18" dur="500"/>
                                        <p:tgtEl>
                                          <p:spTgt spid="61"/>
                                        </p:tgtEl>
                                      </p:cBhvr>
                                    </p:animEffect>
                                  </p:childTnLst>
                                </p:cTn>
                              </p:par>
                              <p:par>
                                <p:cTn id="19" presetID="22" presetClass="entr" presetSubtype="4"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par>
                                <p:cTn id="22" presetID="22" presetClass="entr" presetSubtype="4" fill="hold" nodeType="with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wipe(down)">
                                      <p:cBhvr>
                                        <p:cTn id="24" dur="500"/>
                                        <p:tgtEl>
                                          <p:spTgt spid="62"/>
                                        </p:tgtEl>
                                      </p:cBhvr>
                                    </p:animEffect>
                                  </p:childTnLst>
                                </p:cTn>
                              </p:par>
                              <p:par>
                                <p:cTn id="25" presetID="22" presetClass="entr" presetSubtype="4"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3"/>
                                        </p:tgtEl>
                                        <p:attrNameLst>
                                          <p:attrName>style.visibility</p:attrName>
                                        </p:attrNameLst>
                                      </p:cBhvr>
                                      <p:to>
                                        <p:strVal val="visible"/>
                                      </p:to>
                                    </p:set>
                                    <p:animEffect transition="in" filter="wipe(down)">
                                      <p:cBhvr>
                                        <p:cTn id="32" dur="500"/>
                                        <p:tgtEl>
                                          <p:spTgt spid="63"/>
                                        </p:tgtEl>
                                      </p:cBhvr>
                                    </p:animEffect>
                                  </p:childTnLst>
                                </p:cTn>
                              </p:par>
                              <p:par>
                                <p:cTn id="33" presetID="22" presetClass="entr" presetSubtype="4"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64"/>
                                        </p:tgtEl>
                                        <p:attrNameLst>
                                          <p:attrName>style.visibility</p:attrName>
                                        </p:attrNameLst>
                                      </p:cBhvr>
                                      <p:to>
                                        <p:strVal val="visible"/>
                                      </p:to>
                                    </p:set>
                                    <p:animEffect transition="in" filter="wipe(down)">
                                      <p:cBhvr>
                                        <p:cTn id="40" dur="500"/>
                                        <p:tgtEl>
                                          <p:spTgt spid="64"/>
                                        </p:tgtEl>
                                      </p:cBhvr>
                                    </p:animEffect>
                                  </p:childTnLst>
                                </p:cTn>
                              </p:par>
                              <p:par>
                                <p:cTn id="41" presetID="22" presetClass="entr" presetSubtype="4"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down)">
                                      <p:cBhvr>
                                        <p:cTn id="43" dur="500"/>
                                        <p:tgtEl>
                                          <p:spTgt spid="21"/>
                                        </p:tgtEl>
                                      </p:cBhvr>
                                    </p:animEffect>
                                  </p:childTnLst>
                                </p:cTn>
                              </p:par>
                              <p:par>
                                <p:cTn id="44" presetID="22" presetClass="entr" presetSubtype="4" fill="hold" nodeType="with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wipe(down)">
                                      <p:cBhvr>
                                        <p:cTn id="46" dur="500"/>
                                        <p:tgtEl>
                                          <p:spTgt spid="65"/>
                                        </p:tgtEl>
                                      </p:cBhvr>
                                    </p:animEffect>
                                  </p:childTnLst>
                                </p:cTn>
                              </p:par>
                              <p:par>
                                <p:cTn id="47" presetID="22" presetClass="entr" presetSubtype="4"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down)">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wipe(down)">
                                      <p:cBhvr>
                                        <p:cTn id="54" dur="500"/>
                                        <p:tgtEl>
                                          <p:spTgt spid="75"/>
                                        </p:tgtEl>
                                      </p:cBhvr>
                                    </p:animEffect>
                                  </p:childTnLst>
                                </p:cTn>
                              </p:par>
                              <p:par>
                                <p:cTn id="55" presetID="22" presetClass="entr" presetSubtype="4"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down)">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76"/>
                                        </p:tgtEl>
                                        <p:attrNameLst>
                                          <p:attrName>style.visibility</p:attrName>
                                        </p:attrNameLst>
                                      </p:cBhvr>
                                      <p:to>
                                        <p:strVal val="visible"/>
                                      </p:to>
                                    </p:set>
                                    <p:animEffect transition="in" filter="wipe(down)">
                                      <p:cBhvr>
                                        <p:cTn id="62" dur="500"/>
                                        <p:tgtEl>
                                          <p:spTgt spid="76"/>
                                        </p:tgtEl>
                                      </p:cBhvr>
                                    </p:animEffect>
                                  </p:childTnLst>
                                </p:cTn>
                              </p:par>
                              <p:par>
                                <p:cTn id="63" presetID="22" presetClass="entr" presetSubtype="4" fill="hold" nodeType="with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wipe(down)">
                                      <p:cBhvr>
                                        <p:cTn id="65" dur="500"/>
                                        <p:tgtEl>
                                          <p:spTgt spid="3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nodeType="clickEffect">
                                  <p:stCondLst>
                                    <p:cond delay="0"/>
                                  </p:stCondLst>
                                  <p:childTnLst>
                                    <p:set>
                                      <p:cBhvr>
                                        <p:cTn id="69" dur="1" fill="hold">
                                          <p:stCondLst>
                                            <p:cond delay="0"/>
                                          </p:stCondLst>
                                        </p:cTn>
                                        <p:tgtEl>
                                          <p:spTgt spid="70"/>
                                        </p:tgtEl>
                                        <p:attrNameLst>
                                          <p:attrName>style.visibility</p:attrName>
                                        </p:attrNameLst>
                                      </p:cBhvr>
                                      <p:to>
                                        <p:strVal val="visible"/>
                                      </p:to>
                                    </p:set>
                                    <p:animEffect transition="in" filter="wipe(down)">
                                      <p:cBhvr>
                                        <p:cTn id="70" dur="500"/>
                                        <p:tgtEl>
                                          <p:spTgt spid="70"/>
                                        </p:tgtEl>
                                      </p:cBhvr>
                                    </p:animEffect>
                                  </p:childTnLst>
                                </p:cTn>
                              </p:par>
                              <p:par>
                                <p:cTn id="71" presetID="22" presetClass="entr" presetSubtype="4" fill="hold" nodeType="with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wipe(down)">
                                      <p:cBhvr>
                                        <p:cTn id="73" dur="500"/>
                                        <p:tgtEl>
                                          <p:spTgt spid="45"/>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nodeType="clickEffect">
                                  <p:stCondLst>
                                    <p:cond delay="0"/>
                                  </p:stCondLst>
                                  <p:childTnLst>
                                    <p:set>
                                      <p:cBhvr>
                                        <p:cTn id="77" dur="1" fill="hold">
                                          <p:stCondLst>
                                            <p:cond delay="0"/>
                                          </p:stCondLst>
                                        </p:cTn>
                                        <p:tgtEl>
                                          <p:spTgt spid="71"/>
                                        </p:tgtEl>
                                        <p:attrNameLst>
                                          <p:attrName>style.visibility</p:attrName>
                                        </p:attrNameLst>
                                      </p:cBhvr>
                                      <p:to>
                                        <p:strVal val="visible"/>
                                      </p:to>
                                    </p:set>
                                    <p:animEffect transition="in" filter="wipe(down)">
                                      <p:cBhvr>
                                        <p:cTn id="78" dur="500"/>
                                        <p:tgtEl>
                                          <p:spTgt spid="71"/>
                                        </p:tgtEl>
                                      </p:cBhvr>
                                    </p:animEffect>
                                  </p:childTnLst>
                                </p:cTn>
                              </p:par>
                              <p:par>
                                <p:cTn id="79" presetID="22" presetClass="entr" presetSubtype="4" fill="hold" nodeType="with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wipe(down)">
                                      <p:cBhvr>
                                        <p:cTn id="81" dur="500"/>
                                        <p:tgtEl>
                                          <p:spTgt spid="48"/>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nodeType="clickEffect">
                                  <p:stCondLst>
                                    <p:cond delay="0"/>
                                  </p:stCondLst>
                                  <p:childTnLst>
                                    <p:set>
                                      <p:cBhvr>
                                        <p:cTn id="85" dur="1" fill="hold">
                                          <p:stCondLst>
                                            <p:cond delay="0"/>
                                          </p:stCondLst>
                                        </p:cTn>
                                        <p:tgtEl>
                                          <p:spTgt spid="67"/>
                                        </p:tgtEl>
                                        <p:attrNameLst>
                                          <p:attrName>style.visibility</p:attrName>
                                        </p:attrNameLst>
                                      </p:cBhvr>
                                      <p:to>
                                        <p:strVal val="visible"/>
                                      </p:to>
                                    </p:set>
                                    <p:animEffect transition="in" filter="wipe(down)">
                                      <p:cBhvr>
                                        <p:cTn id="86" dur="500"/>
                                        <p:tgtEl>
                                          <p:spTgt spid="67"/>
                                        </p:tgtEl>
                                      </p:cBhvr>
                                    </p:animEffect>
                                  </p:childTnLst>
                                </p:cTn>
                              </p:par>
                              <p:par>
                                <p:cTn id="87" presetID="22" presetClass="entr" presetSubtype="4" fill="hold" nodeType="with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wipe(down)">
                                      <p:cBhvr>
                                        <p:cTn id="89" dur="500"/>
                                        <p:tgtEl>
                                          <p:spTgt spid="36"/>
                                        </p:tgtEl>
                                      </p:cBhvr>
                                    </p:animEffect>
                                  </p:childTnLst>
                                </p:cTn>
                              </p:par>
                              <p:par>
                                <p:cTn id="90" presetID="22" presetClass="entr" presetSubtype="4" fill="hold" nodeType="withEffect">
                                  <p:stCondLst>
                                    <p:cond delay="0"/>
                                  </p:stCondLst>
                                  <p:childTnLst>
                                    <p:set>
                                      <p:cBhvr>
                                        <p:cTn id="91" dur="1" fill="hold">
                                          <p:stCondLst>
                                            <p:cond delay="0"/>
                                          </p:stCondLst>
                                        </p:cTn>
                                        <p:tgtEl>
                                          <p:spTgt spid="68"/>
                                        </p:tgtEl>
                                        <p:attrNameLst>
                                          <p:attrName>style.visibility</p:attrName>
                                        </p:attrNameLst>
                                      </p:cBhvr>
                                      <p:to>
                                        <p:strVal val="visible"/>
                                      </p:to>
                                    </p:set>
                                    <p:animEffect transition="in" filter="wipe(down)">
                                      <p:cBhvr>
                                        <p:cTn id="92" dur="500"/>
                                        <p:tgtEl>
                                          <p:spTgt spid="68"/>
                                        </p:tgtEl>
                                      </p:cBhvr>
                                    </p:animEffect>
                                  </p:childTnLst>
                                </p:cTn>
                              </p:par>
                              <p:par>
                                <p:cTn id="93" presetID="22" presetClass="entr" presetSubtype="4" fill="hold" nodeType="withEffect">
                                  <p:stCondLst>
                                    <p:cond delay="0"/>
                                  </p:stCondLst>
                                  <p:childTnLst>
                                    <p:set>
                                      <p:cBhvr>
                                        <p:cTn id="94" dur="1" fill="hold">
                                          <p:stCondLst>
                                            <p:cond delay="0"/>
                                          </p:stCondLst>
                                        </p:cTn>
                                        <p:tgtEl>
                                          <p:spTgt spid="39"/>
                                        </p:tgtEl>
                                        <p:attrNameLst>
                                          <p:attrName>style.visibility</p:attrName>
                                        </p:attrNameLst>
                                      </p:cBhvr>
                                      <p:to>
                                        <p:strVal val="visible"/>
                                      </p:to>
                                    </p:set>
                                    <p:animEffect transition="in" filter="wipe(down)">
                                      <p:cBhvr>
                                        <p:cTn id="95" dur="500"/>
                                        <p:tgtEl>
                                          <p:spTgt spid="39"/>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nodeType="clickEffect">
                                  <p:stCondLst>
                                    <p:cond delay="0"/>
                                  </p:stCondLst>
                                  <p:childTnLst>
                                    <p:set>
                                      <p:cBhvr>
                                        <p:cTn id="99" dur="1" fill="hold">
                                          <p:stCondLst>
                                            <p:cond delay="0"/>
                                          </p:stCondLst>
                                        </p:cTn>
                                        <p:tgtEl>
                                          <p:spTgt spid="93"/>
                                        </p:tgtEl>
                                        <p:attrNameLst>
                                          <p:attrName>style.visibility</p:attrName>
                                        </p:attrNameLst>
                                      </p:cBhvr>
                                      <p:to>
                                        <p:strVal val="visible"/>
                                      </p:to>
                                    </p:set>
                                    <p:animEffect transition="in" filter="wipe(down)">
                                      <p:cBhvr>
                                        <p:cTn id="100" dur="500"/>
                                        <p:tgtEl>
                                          <p:spTgt spid="93"/>
                                        </p:tgtEl>
                                      </p:cBhvr>
                                    </p:animEffect>
                                  </p:childTnLst>
                                </p:cTn>
                              </p:par>
                              <p:par>
                                <p:cTn id="101" presetID="22" presetClass="entr" presetSubtype="4" fill="hold" nodeType="withEffect">
                                  <p:stCondLst>
                                    <p:cond delay="0"/>
                                  </p:stCondLst>
                                  <p:childTnLst>
                                    <p:set>
                                      <p:cBhvr>
                                        <p:cTn id="102" dur="1" fill="hold">
                                          <p:stCondLst>
                                            <p:cond delay="0"/>
                                          </p:stCondLst>
                                        </p:cTn>
                                        <p:tgtEl>
                                          <p:spTgt spid="90"/>
                                        </p:tgtEl>
                                        <p:attrNameLst>
                                          <p:attrName>style.visibility</p:attrName>
                                        </p:attrNameLst>
                                      </p:cBhvr>
                                      <p:to>
                                        <p:strVal val="visible"/>
                                      </p:to>
                                    </p:set>
                                    <p:animEffect transition="in" filter="wipe(down)">
                                      <p:cBhvr>
                                        <p:cTn id="103" dur="500"/>
                                        <p:tgtEl>
                                          <p:spTgt spid="90"/>
                                        </p:tgtEl>
                                      </p:cBhvr>
                                    </p:animEffect>
                                  </p:childTnLst>
                                </p:cTn>
                              </p:par>
                              <p:par>
                                <p:cTn id="104" presetID="22" presetClass="entr" presetSubtype="4" fill="hold" nodeType="withEffect">
                                  <p:stCondLst>
                                    <p:cond delay="0"/>
                                  </p:stCondLst>
                                  <p:childTnLst>
                                    <p:set>
                                      <p:cBhvr>
                                        <p:cTn id="105" dur="1" fill="hold">
                                          <p:stCondLst>
                                            <p:cond delay="0"/>
                                          </p:stCondLst>
                                        </p:cTn>
                                        <p:tgtEl>
                                          <p:spTgt spid="94"/>
                                        </p:tgtEl>
                                        <p:attrNameLst>
                                          <p:attrName>style.visibility</p:attrName>
                                        </p:attrNameLst>
                                      </p:cBhvr>
                                      <p:to>
                                        <p:strVal val="visible"/>
                                      </p:to>
                                    </p:set>
                                    <p:animEffect transition="in" filter="wipe(down)">
                                      <p:cBhvr>
                                        <p:cTn id="106" dur="500"/>
                                        <p:tgtEl>
                                          <p:spTgt spid="94"/>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nodeType="clickEffect">
                                  <p:stCondLst>
                                    <p:cond delay="0"/>
                                  </p:stCondLst>
                                  <p:childTnLst>
                                    <p:set>
                                      <p:cBhvr>
                                        <p:cTn id="110" dur="1" fill="hold">
                                          <p:stCondLst>
                                            <p:cond delay="0"/>
                                          </p:stCondLst>
                                        </p:cTn>
                                        <p:tgtEl>
                                          <p:spTgt spid="100"/>
                                        </p:tgtEl>
                                        <p:attrNameLst>
                                          <p:attrName>style.visibility</p:attrName>
                                        </p:attrNameLst>
                                      </p:cBhvr>
                                      <p:to>
                                        <p:strVal val="visible"/>
                                      </p:to>
                                    </p:set>
                                    <p:animEffect transition="in" filter="wipe(down)">
                                      <p:cBhvr>
                                        <p:cTn id="111" dur="500"/>
                                        <p:tgtEl>
                                          <p:spTgt spid="100"/>
                                        </p:tgtEl>
                                      </p:cBhvr>
                                    </p:animEffect>
                                  </p:childTnLst>
                                </p:cTn>
                              </p:par>
                              <p:par>
                                <p:cTn id="112" presetID="22" presetClass="entr" presetSubtype="4" fill="hold" nodeType="withEffect">
                                  <p:stCondLst>
                                    <p:cond delay="0"/>
                                  </p:stCondLst>
                                  <p:childTnLst>
                                    <p:set>
                                      <p:cBhvr>
                                        <p:cTn id="113" dur="1" fill="hold">
                                          <p:stCondLst>
                                            <p:cond delay="0"/>
                                          </p:stCondLst>
                                        </p:cTn>
                                        <p:tgtEl>
                                          <p:spTgt spid="97"/>
                                        </p:tgtEl>
                                        <p:attrNameLst>
                                          <p:attrName>style.visibility</p:attrName>
                                        </p:attrNameLst>
                                      </p:cBhvr>
                                      <p:to>
                                        <p:strVal val="visible"/>
                                      </p:to>
                                    </p:set>
                                    <p:animEffect transition="in" filter="wipe(down)">
                                      <p:cBhvr>
                                        <p:cTn id="114" dur="500"/>
                                        <p:tgtEl>
                                          <p:spTgt spid="97"/>
                                        </p:tgtEl>
                                      </p:cBhvr>
                                    </p:animEffect>
                                  </p:childTnLst>
                                </p:cTn>
                              </p:par>
                              <p:par>
                                <p:cTn id="115" presetID="22" presetClass="entr" presetSubtype="4" fill="hold" nodeType="withEffect">
                                  <p:stCondLst>
                                    <p:cond delay="0"/>
                                  </p:stCondLst>
                                  <p:childTnLst>
                                    <p:set>
                                      <p:cBhvr>
                                        <p:cTn id="116" dur="1" fill="hold">
                                          <p:stCondLst>
                                            <p:cond delay="0"/>
                                          </p:stCondLst>
                                        </p:cTn>
                                        <p:tgtEl>
                                          <p:spTgt spid="101"/>
                                        </p:tgtEl>
                                        <p:attrNameLst>
                                          <p:attrName>style.visibility</p:attrName>
                                        </p:attrNameLst>
                                      </p:cBhvr>
                                      <p:to>
                                        <p:strVal val="visible"/>
                                      </p:to>
                                    </p:set>
                                    <p:animEffect transition="in" filter="wipe(down)">
                                      <p:cBhvr>
                                        <p:cTn id="117"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C94D1C6-73AC-EBBF-E7CA-1A79123E70D2}"/>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02F672C9-838F-7AEA-8924-B6161527EB74}"/>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F44C49E0-13B6-4066-B593-140D630B80A8}"/>
              </a:ext>
            </a:extLst>
          </p:cNvPr>
          <p:cNvSpPr>
            <a:spLocks noGrp="1"/>
          </p:cNvSpPr>
          <p:nvPr>
            <p:ph type="sldNum" sz="quarter" idx="12"/>
          </p:nvPr>
        </p:nvSpPr>
        <p:spPr/>
        <p:txBody>
          <a:bodyPr/>
          <a:lstStyle/>
          <a:p>
            <a:fld id="{294A09A9-5501-47C1-A89A-A340965A2BE2}" type="slidenum">
              <a:rPr lang="en-US" smtClean="0"/>
              <a:pPr/>
              <a:t>79</a:t>
            </a:fld>
            <a:endParaRPr lang="en-US" dirty="0"/>
          </a:p>
        </p:txBody>
      </p:sp>
      <p:sp>
        <p:nvSpPr>
          <p:cNvPr id="6" name="Title 1">
            <a:extLst>
              <a:ext uri="{FF2B5EF4-FFF2-40B4-BE49-F238E27FC236}">
                <a16:creationId xmlns:a16="http://schemas.microsoft.com/office/drawing/2014/main" id="{90C68765-0C88-3722-D57D-FA90FFB423F4}"/>
              </a:ext>
            </a:extLst>
          </p:cNvPr>
          <p:cNvSpPr txBox="1">
            <a:spLocks/>
          </p:cNvSpPr>
          <p:nvPr/>
        </p:nvSpPr>
        <p:spPr>
          <a:xfrm>
            <a:off x="322405" y="211872"/>
            <a:ext cx="10221188" cy="702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Represent the following tree using Left Child Right Sibling:</a:t>
            </a:r>
            <a:endParaRPr lang="en-IN" sz="2800" b="1" i="1" dirty="0">
              <a:solidFill>
                <a:srgbClr val="FF0000"/>
              </a:solidFill>
              <a:latin typeface="Book Antiqua" panose="02040602050305030304" pitchFamily="18" charset="0"/>
            </a:endParaRPr>
          </a:p>
        </p:txBody>
      </p:sp>
      <p:sp>
        <p:nvSpPr>
          <p:cNvPr id="7" name="Oval 6">
            <a:extLst>
              <a:ext uri="{FF2B5EF4-FFF2-40B4-BE49-F238E27FC236}">
                <a16:creationId xmlns:a16="http://schemas.microsoft.com/office/drawing/2014/main" id="{463E3360-E307-7821-E7C4-F2CA19998835}"/>
              </a:ext>
            </a:extLst>
          </p:cNvPr>
          <p:cNvSpPr/>
          <p:nvPr/>
        </p:nvSpPr>
        <p:spPr>
          <a:xfrm>
            <a:off x="3464453" y="993513"/>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A</a:t>
            </a:r>
            <a:endParaRPr lang="en-IN" sz="3200" b="1" dirty="0"/>
          </a:p>
        </p:txBody>
      </p:sp>
      <p:sp>
        <p:nvSpPr>
          <p:cNvPr id="8" name="Oval 7">
            <a:extLst>
              <a:ext uri="{FF2B5EF4-FFF2-40B4-BE49-F238E27FC236}">
                <a16:creationId xmlns:a16="http://schemas.microsoft.com/office/drawing/2014/main" id="{C5C219F6-B6F5-DA95-8266-57B6726D710A}"/>
              </a:ext>
            </a:extLst>
          </p:cNvPr>
          <p:cNvSpPr/>
          <p:nvPr/>
        </p:nvSpPr>
        <p:spPr>
          <a:xfrm>
            <a:off x="2126664" y="2122213"/>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B</a:t>
            </a:r>
            <a:endParaRPr lang="en-IN" sz="3200" b="1" dirty="0"/>
          </a:p>
        </p:txBody>
      </p:sp>
      <p:sp>
        <p:nvSpPr>
          <p:cNvPr id="9" name="Oval 8">
            <a:extLst>
              <a:ext uri="{FF2B5EF4-FFF2-40B4-BE49-F238E27FC236}">
                <a16:creationId xmlns:a16="http://schemas.microsoft.com/office/drawing/2014/main" id="{0D861F09-17E2-2CA4-A8CE-43AF8F4D9D26}"/>
              </a:ext>
            </a:extLst>
          </p:cNvPr>
          <p:cNvSpPr/>
          <p:nvPr/>
        </p:nvSpPr>
        <p:spPr>
          <a:xfrm>
            <a:off x="3419125" y="2138924"/>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C</a:t>
            </a:r>
            <a:endParaRPr lang="en-IN" sz="3200" b="1" dirty="0"/>
          </a:p>
        </p:txBody>
      </p:sp>
      <p:sp>
        <p:nvSpPr>
          <p:cNvPr id="10" name="Oval 9">
            <a:extLst>
              <a:ext uri="{FF2B5EF4-FFF2-40B4-BE49-F238E27FC236}">
                <a16:creationId xmlns:a16="http://schemas.microsoft.com/office/drawing/2014/main" id="{EAB1F0A6-7081-9EEB-D9D2-1DADBD8947B8}"/>
              </a:ext>
            </a:extLst>
          </p:cNvPr>
          <p:cNvSpPr/>
          <p:nvPr/>
        </p:nvSpPr>
        <p:spPr>
          <a:xfrm>
            <a:off x="4674507" y="2138924"/>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D</a:t>
            </a:r>
            <a:endParaRPr lang="en-IN" sz="3200" b="1" dirty="0"/>
          </a:p>
        </p:txBody>
      </p:sp>
      <p:sp>
        <p:nvSpPr>
          <p:cNvPr id="11" name="Oval 10">
            <a:extLst>
              <a:ext uri="{FF2B5EF4-FFF2-40B4-BE49-F238E27FC236}">
                <a16:creationId xmlns:a16="http://schemas.microsoft.com/office/drawing/2014/main" id="{02809E91-058B-2BF8-1DD8-C50FDA5DDD46}"/>
              </a:ext>
            </a:extLst>
          </p:cNvPr>
          <p:cNvSpPr/>
          <p:nvPr/>
        </p:nvSpPr>
        <p:spPr>
          <a:xfrm>
            <a:off x="1297549" y="3186136"/>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E</a:t>
            </a:r>
            <a:endParaRPr lang="en-IN" sz="3200" b="1" dirty="0"/>
          </a:p>
        </p:txBody>
      </p:sp>
      <p:sp>
        <p:nvSpPr>
          <p:cNvPr id="12" name="Oval 11">
            <a:extLst>
              <a:ext uri="{FF2B5EF4-FFF2-40B4-BE49-F238E27FC236}">
                <a16:creationId xmlns:a16="http://schemas.microsoft.com/office/drawing/2014/main" id="{4C1AA676-0DB6-7E47-021F-3F8608C3766D}"/>
              </a:ext>
            </a:extLst>
          </p:cNvPr>
          <p:cNvSpPr/>
          <p:nvPr/>
        </p:nvSpPr>
        <p:spPr>
          <a:xfrm>
            <a:off x="2526743" y="3314201"/>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F</a:t>
            </a:r>
            <a:endParaRPr lang="en-IN" sz="3200" b="1" dirty="0"/>
          </a:p>
        </p:txBody>
      </p:sp>
      <p:sp>
        <p:nvSpPr>
          <p:cNvPr id="13" name="Oval 12">
            <a:extLst>
              <a:ext uri="{FF2B5EF4-FFF2-40B4-BE49-F238E27FC236}">
                <a16:creationId xmlns:a16="http://schemas.microsoft.com/office/drawing/2014/main" id="{F28EFCFB-0F6F-BA19-41B7-89F3BBA52F16}"/>
              </a:ext>
            </a:extLst>
          </p:cNvPr>
          <p:cNvSpPr/>
          <p:nvPr/>
        </p:nvSpPr>
        <p:spPr>
          <a:xfrm>
            <a:off x="4403106" y="3295452"/>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G</a:t>
            </a:r>
            <a:endParaRPr lang="en-IN" sz="3200" b="1" dirty="0"/>
          </a:p>
        </p:txBody>
      </p:sp>
      <p:sp>
        <p:nvSpPr>
          <p:cNvPr id="14" name="Oval 13">
            <a:extLst>
              <a:ext uri="{FF2B5EF4-FFF2-40B4-BE49-F238E27FC236}">
                <a16:creationId xmlns:a16="http://schemas.microsoft.com/office/drawing/2014/main" id="{F7FA9644-5829-C99A-7E86-225BE20AD4A1}"/>
              </a:ext>
            </a:extLst>
          </p:cNvPr>
          <p:cNvSpPr/>
          <p:nvPr/>
        </p:nvSpPr>
        <p:spPr>
          <a:xfrm>
            <a:off x="5226551" y="3284335"/>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H</a:t>
            </a:r>
            <a:endParaRPr lang="en-IN" sz="3200" b="1" dirty="0"/>
          </a:p>
        </p:txBody>
      </p:sp>
      <p:sp>
        <p:nvSpPr>
          <p:cNvPr id="15" name="Oval 14">
            <a:extLst>
              <a:ext uri="{FF2B5EF4-FFF2-40B4-BE49-F238E27FC236}">
                <a16:creationId xmlns:a16="http://schemas.microsoft.com/office/drawing/2014/main" id="{2C774C60-28E3-358D-BC35-6609BEFBBD6A}"/>
              </a:ext>
            </a:extLst>
          </p:cNvPr>
          <p:cNvSpPr/>
          <p:nvPr/>
        </p:nvSpPr>
        <p:spPr>
          <a:xfrm>
            <a:off x="1250816" y="4360290"/>
            <a:ext cx="619475" cy="63589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I</a:t>
            </a:r>
            <a:endParaRPr lang="en-IN" sz="3200" b="1" dirty="0"/>
          </a:p>
        </p:txBody>
      </p:sp>
      <p:cxnSp>
        <p:nvCxnSpPr>
          <p:cNvPr id="16" name="Straight Connector 15">
            <a:extLst>
              <a:ext uri="{FF2B5EF4-FFF2-40B4-BE49-F238E27FC236}">
                <a16:creationId xmlns:a16="http://schemas.microsoft.com/office/drawing/2014/main" id="{082FDAF9-AEBA-84C8-1DF5-3134C993A687}"/>
              </a:ext>
            </a:extLst>
          </p:cNvPr>
          <p:cNvCxnSpPr>
            <a:cxnSpLocks/>
            <a:stCxn id="7" idx="3"/>
            <a:endCxn id="8" idx="7"/>
          </p:cNvCxnSpPr>
          <p:nvPr/>
        </p:nvCxnSpPr>
        <p:spPr>
          <a:xfrm flipH="1">
            <a:off x="2655419" y="1742368"/>
            <a:ext cx="899755" cy="508329"/>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a:extLst>
              <a:ext uri="{FF2B5EF4-FFF2-40B4-BE49-F238E27FC236}">
                <a16:creationId xmlns:a16="http://schemas.microsoft.com/office/drawing/2014/main" id="{97A36ADF-1DE8-301F-72F8-8303C63490EE}"/>
              </a:ext>
            </a:extLst>
          </p:cNvPr>
          <p:cNvCxnSpPr>
            <a:cxnSpLocks/>
          </p:cNvCxnSpPr>
          <p:nvPr/>
        </p:nvCxnSpPr>
        <p:spPr>
          <a:xfrm>
            <a:off x="3743970" y="1847105"/>
            <a:ext cx="0" cy="379555"/>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739A3421-E34F-C48C-A5FB-45A1844CDD04}"/>
              </a:ext>
            </a:extLst>
          </p:cNvPr>
          <p:cNvCxnSpPr>
            <a:cxnSpLocks/>
          </p:cNvCxnSpPr>
          <p:nvPr/>
        </p:nvCxnSpPr>
        <p:spPr>
          <a:xfrm>
            <a:off x="4005051" y="1708598"/>
            <a:ext cx="842584" cy="518062"/>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a:extLst>
              <a:ext uri="{FF2B5EF4-FFF2-40B4-BE49-F238E27FC236}">
                <a16:creationId xmlns:a16="http://schemas.microsoft.com/office/drawing/2014/main" id="{8CDFCB19-2D8B-02AC-E8A3-073AA54EE93D}"/>
              </a:ext>
            </a:extLst>
          </p:cNvPr>
          <p:cNvCxnSpPr>
            <a:cxnSpLocks/>
          </p:cNvCxnSpPr>
          <p:nvPr/>
        </p:nvCxnSpPr>
        <p:spPr>
          <a:xfrm flipH="1">
            <a:off x="1786643" y="2846655"/>
            <a:ext cx="470402" cy="432837"/>
          </a:xfrm>
          <a:prstGeom prst="line">
            <a:avLst/>
          </a:prstGeom>
        </p:spPr>
        <p:style>
          <a:lnRef idx="3">
            <a:schemeClr val="dk1"/>
          </a:lnRef>
          <a:fillRef idx="0">
            <a:schemeClr val="dk1"/>
          </a:fillRef>
          <a:effectRef idx="2">
            <a:schemeClr val="dk1"/>
          </a:effectRef>
          <a:fontRef idx="minor">
            <a:schemeClr val="tx1"/>
          </a:fontRef>
        </p:style>
      </p:cxnSp>
      <p:cxnSp>
        <p:nvCxnSpPr>
          <p:cNvPr id="20" name="Straight Connector 19">
            <a:extLst>
              <a:ext uri="{FF2B5EF4-FFF2-40B4-BE49-F238E27FC236}">
                <a16:creationId xmlns:a16="http://schemas.microsoft.com/office/drawing/2014/main" id="{E5240E32-158C-75DD-F089-D59CEA515252}"/>
              </a:ext>
            </a:extLst>
          </p:cNvPr>
          <p:cNvCxnSpPr>
            <a:cxnSpLocks/>
          </p:cNvCxnSpPr>
          <p:nvPr/>
        </p:nvCxnSpPr>
        <p:spPr>
          <a:xfrm>
            <a:off x="2545377" y="2943819"/>
            <a:ext cx="237842" cy="388187"/>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a:extLst>
              <a:ext uri="{FF2B5EF4-FFF2-40B4-BE49-F238E27FC236}">
                <a16:creationId xmlns:a16="http://schemas.microsoft.com/office/drawing/2014/main" id="{E9DC2303-91B9-1402-390B-A0119F57386E}"/>
              </a:ext>
            </a:extLst>
          </p:cNvPr>
          <p:cNvCxnSpPr>
            <a:cxnSpLocks/>
            <a:endCxn id="13" idx="0"/>
          </p:cNvCxnSpPr>
          <p:nvPr/>
        </p:nvCxnSpPr>
        <p:spPr>
          <a:xfrm flipH="1">
            <a:off x="4712844" y="2941744"/>
            <a:ext cx="167706" cy="353708"/>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a:extLst>
              <a:ext uri="{FF2B5EF4-FFF2-40B4-BE49-F238E27FC236}">
                <a16:creationId xmlns:a16="http://schemas.microsoft.com/office/drawing/2014/main" id="{2415A5CF-E0BE-873B-2A36-301C1F4FE338}"/>
              </a:ext>
            </a:extLst>
          </p:cNvPr>
          <p:cNvCxnSpPr>
            <a:cxnSpLocks/>
          </p:cNvCxnSpPr>
          <p:nvPr/>
        </p:nvCxnSpPr>
        <p:spPr>
          <a:xfrm>
            <a:off x="5041241" y="2969335"/>
            <a:ext cx="289150" cy="392770"/>
          </a:xfrm>
          <a:prstGeom prst="line">
            <a:avLst/>
          </a:prstGeom>
        </p:spPr>
        <p:style>
          <a:lnRef idx="3">
            <a:schemeClr val="dk1"/>
          </a:lnRef>
          <a:fillRef idx="0">
            <a:schemeClr val="dk1"/>
          </a:fillRef>
          <a:effectRef idx="2">
            <a:schemeClr val="dk1"/>
          </a:effectRef>
          <a:fontRef idx="minor">
            <a:schemeClr val="tx1"/>
          </a:fontRef>
        </p:style>
      </p:cxnSp>
      <p:sp>
        <p:nvSpPr>
          <p:cNvPr id="23" name="Oval 22">
            <a:extLst>
              <a:ext uri="{FF2B5EF4-FFF2-40B4-BE49-F238E27FC236}">
                <a16:creationId xmlns:a16="http://schemas.microsoft.com/office/drawing/2014/main" id="{98AEFCC8-3A38-9AF6-5FD7-4EA996EA427A}"/>
              </a:ext>
            </a:extLst>
          </p:cNvPr>
          <p:cNvSpPr/>
          <p:nvPr/>
        </p:nvSpPr>
        <p:spPr>
          <a:xfrm>
            <a:off x="520504" y="5085504"/>
            <a:ext cx="619475" cy="8773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K</a:t>
            </a:r>
            <a:endParaRPr lang="en-IN" sz="3200" b="1" dirty="0"/>
          </a:p>
        </p:txBody>
      </p:sp>
      <p:sp>
        <p:nvSpPr>
          <p:cNvPr id="24" name="Oval 23">
            <a:extLst>
              <a:ext uri="{FF2B5EF4-FFF2-40B4-BE49-F238E27FC236}">
                <a16:creationId xmlns:a16="http://schemas.microsoft.com/office/drawing/2014/main" id="{CF0297CC-2469-F72A-9CCF-A1D32328E710}"/>
              </a:ext>
            </a:extLst>
          </p:cNvPr>
          <p:cNvSpPr/>
          <p:nvPr/>
        </p:nvSpPr>
        <p:spPr>
          <a:xfrm>
            <a:off x="1670430" y="5222826"/>
            <a:ext cx="696491" cy="7038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L</a:t>
            </a:r>
            <a:endParaRPr lang="en-IN" sz="3200" b="1" dirty="0"/>
          </a:p>
        </p:txBody>
      </p:sp>
      <p:cxnSp>
        <p:nvCxnSpPr>
          <p:cNvPr id="25" name="Straight Connector 24">
            <a:extLst>
              <a:ext uri="{FF2B5EF4-FFF2-40B4-BE49-F238E27FC236}">
                <a16:creationId xmlns:a16="http://schemas.microsoft.com/office/drawing/2014/main" id="{6A49921D-1C0F-B45B-D529-DCE6CD7A18EF}"/>
              </a:ext>
            </a:extLst>
          </p:cNvPr>
          <p:cNvCxnSpPr>
            <a:cxnSpLocks/>
          </p:cNvCxnSpPr>
          <p:nvPr/>
        </p:nvCxnSpPr>
        <p:spPr>
          <a:xfrm flipH="1">
            <a:off x="1089551" y="4862373"/>
            <a:ext cx="380896" cy="430626"/>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a:extLst>
              <a:ext uri="{FF2B5EF4-FFF2-40B4-BE49-F238E27FC236}">
                <a16:creationId xmlns:a16="http://schemas.microsoft.com/office/drawing/2014/main" id="{50164554-0169-CF2E-8530-DE69A41CE6E3}"/>
              </a:ext>
            </a:extLst>
          </p:cNvPr>
          <p:cNvCxnSpPr>
            <a:cxnSpLocks/>
          </p:cNvCxnSpPr>
          <p:nvPr/>
        </p:nvCxnSpPr>
        <p:spPr>
          <a:xfrm>
            <a:off x="1644561" y="4915644"/>
            <a:ext cx="264238" cy="377355"/>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Connector 26">
            <a:extLst>
              <a:ext uri="{FF2B5EF4-FFF2-40B4-BE49-F238E27FC236}">
                <a16:creationId xmlns:a16="http://schemas.microsoft.com/office/drawing/2014/main" id="{0A0589B4-437E-D2C6-B865-3E0439EE53CD}"/>
              </a:ext>
            </a:extLst>
          </p:cNvPr>
          <p:cNvCxnSpPr>
            <a:cxnSpLocks/>
          </p:cNvCxnSpPr>
          <p:nvPr/>
        </p:nvCxnSpPr>
        <p:spPr>
          <a:xfrm>
            <a:off x="1583312" y="4000432"/>
            <a:ext cx="0" cy="379555"/>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03015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6E75B26-660B-10A0-E750-3D539A6BA14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2022-23</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4" name="Footer Placeholder 3">
            <a:extLst>
              <a:ext uri="{FF2B5EF4-FFF2-40B4-BE49-F238E27FC236}">
                <a16:creationId xmlns:a16="http://schemas.microsoft.com/office/drawing/2014/main" id="{0D1E2F1B-191F-D1D7-EF12-DBA993242CE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Source Sans Pro Light"/>
                <a:ea typeface="+mn-ea"/>
                <a:cs typeface="+mn-cs"/>
              </a:rPr>
              <a:t>Data Structures and Applications – Dept. of AIML</a:t>
            </a:r>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5" name="Slide Number Placeholder 4">
            <a:extLst>
              <a:ext uri="{FF2B5EF4-FFF2-40B4-BE49-F238E27FC236}">
                <a16:creationId xmlns:a16="http://schemas.microsoft.com/office/drawing/2014/main" id="{ECD246D3-A506-E3DF-5BF8-C8CAD43F61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100" b="0" i="0" u="none" strike="noStrike" kern="1200" cap="none" spc="0" normalizeH="0" baseline="0" noProof="0" smtClean="0">
                <a:ln>
                  <a:noFill/>
                </a:ln>
                <a:solidFill>
                  <a:prstClr val="black">
                    <a:tint val="75000"/>
                  </a:prstClr>
                </a:solidFill>
                <a:effectLst/>
                <a:uLnTx/>
                <a:uFillTx/>
                <a:latin typeface="Source Sans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100" b="0" i="0" u="none" strike="noStrike" kern="1200" cap="none" spc="0" normalizeH="0" baseline="0" noProof="0" dirty="0">
              <a:ln>
                <a:noFill/>
              </a:ln>
              <a:solidFill>
                <a:prstClr val="black">
                  <a:tint val="75000"/>
                </a:prstClr>
              </a:solidFill>
              <a:effectLst/>
              <a:uLnTx/>
              <a:uFillTx/>
              <a:latin typeface="Source Sans Pro Light"/>
              <a:ea typeface="+mn-ea"/>
              <a:cs typeface="+mn-cs"/>
            </a:endParaRPr>
          </a:p>
        </p:txBody>
      </p:sp>
      <p:sp>
        <p:nvSpPr>
          <p:cNvPr id="6" name="TextBox 5">
            <a:extLst>
              <a:ext uri="{FF2B5EF4-FFF2-40B4-BE49-F238E27FC236}">
                <a16:creationId xmlns:a16="http://schemas.microsoft.com/office/drawing/2014/main" id="{E87FFD38-3975-463E-D9B2-8E0A0BA84484}"/>
              </a:ext>
            </a:extLst>
          </p:cNvPr>
          <p:cNvSpPr txBox="1"/>
          <p:nvPr/>
        </p:nvSpPr>
        <p:spPr>
          <a:xfrm>
            <a:off x="457200" y="136525"/>
            <a:ext cx="4486183"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R means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Arial" panose="020B0604020202020204" pitchFamily="34" charset="0"/>
              </a:rPr>
              <a:t>FOR L=1 to 4</a:t>
            </a:r>
            <a:endParaRPr kumimoji="0" lang="en-IN" sz="2800" b="1" i="0" u="none" strike="noStrike" kern="1200" cap="none" spc="0" normalizeH="0" baseline="0" noProof="0" dirty="0">
              <a:ln>
                <a:noFill/>
              </a:ln>
              <a:solidFill>
                <a:srgbClr val="F2E4C9">
                  <a:lumMod val="50000"/>
                </a:srgbClr>
              </a:solidFill>
              <a:effectLst/>
              <a:uLnTx/>
              <a:uFillTx/>
              <a:latin typeface="Book Antiqua" panose="02040602050305030304" pitchFamily="18" charset="0"/>
              <a:ea typeface="+mn-ea"/>
              <a:cs typeface="+mn-cs"/>
            </a:endParaRPr>
          </a:p>
        </p:txBody>
      </p:sp>
      <p:sp>
        <p:nvSpPr>
          <p:cNvPr id="7" name="TextBox 6">
            <a:extLst>
              <a:ext uri="{FF2B5EF4-FFF2-40B4-BE49-F238E27FC236}">
                <a16:creationId xmlns:a16="http://schemas.microsoft.com/office/drawing/2014/main" id="{B599AB20-4D37-79DE-5FF8-3FC67DEC9C53}"/>
              </a:ext>
            </a:extLst>
          </p:cNvPr>
          <p:cNvSpPr txBox="1"/>
          <p:nvPr/>
        </p:nvSpPr>
        <p:spPr>
          <a:xfrm>
            <a:off x="577790" y="1064492"/>
            <a:ext cx="8966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L=1</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8" name="TextBox 7">
            <a:extLst>
              <a:ext uri="{FF2B5EF4-FFF2-40B4-BE49-F238E27FC236}">
                <a16:creationId xmlns:a16="http://schemas.microsoft.com/office/drawing/2014/main" id="{54EFD02A-D256-058C-17BE-9A0EA0CA128D}"/>
              </a:ext>
            </a:extLst>
          </p:cNvPr>
          <p:cNvSpPr txBox="1"/>
          <p:nvPr/>
        </p:nvSpPr>
        <p:spPr>
          <a:xfrm>
            <a:off x="1455567" y="1010732"/>
            <a:ext cx="4020105"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P[L]≠ T[K+L-1]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≠T[4+1-1]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P[1] ≠T[4]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S ≠ E</a:t>
            </a:r>
            <a:endParaRPr kumimoji="0" lang="en-IN" sz="2800" b="1"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9" name="TextBox 8">
            <a:extLst>
              <a:ext uri="{FF2B5EF4-FFF2-40B4-BE49-F238E27FC236}">
                <a16:creationId xmlns:a16="http://schemas.microsoft.com/office/drawing/2014/main" id="{0341E1DC-7AC9-936F-1AF0-5AA4BE36ED6F}"/>
              </a:ext>
            </a:extLst>
          </p:cNvPr>
          <p:cNvSpPr txBox="1"/>
          <p:nvPr/>
        </p:nvSpPr>
        <p:spPr>
          <a:xfrm>
            <a:off x="577790" y="2800799"/>
            <a:ext cx="3490404"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K=K+1=&gt;K=5</a:t>
            </a:r>
            <a:endParaRPr kumimoji="0" lang="en-IN"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mn-cs"/>
            </a:endParaRPr>
          </a:p>
        </p:txBody>
      </p:sp>
      <p:sp>
        <p:nvSpPr>
          <p:cNvPr id="10" name="TextBox 9">
            <a:extLst>
              <a:ext uri="{FF2B5EF4-FFF2-40B4-BE49-F238E27FC236}">
                <a16:creationId xmlns:a16="http://schemas.microsoft.com/office/drawing/2014/main" id="{347498C4-308E-C7A4-F24F-56B3E4DA2B3E}"/>
              </a:ext>
            </a:extLst>
          </p:cNvPr>
          <p:cNvSpPr txBox="1"/>
          <p:nvPr/>
        </p:nvSpPr>
        <p:spPr>
          <a:xfrm>
            <a:off x="577790" y="3533982"/>
            <a:ext cx="6094520"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REPEAT WHILE K&lt;=MAX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2E4C9">
                    <a:lumMod val="25000"/>
                  </a:srgbClr>
                </a:solidFill>
                <a:effectLst/>
                <a:uLnTx/>
                <a:uFillTx/>
                <a:latin typeface="Book Antiqua" panose="02040602050305030304" pitchFamily="18" charset="0"/>
                <a:ea typeface="+mn-ea"/>
                <a:cs typeface="Arial" panose="020B0604020202020204" pitchFamily="34" charset="0"/>
              </a:rPr>
              <a:t>     5&lt;=4-&gt;FALSE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7030A0"/>
                </a:solidFill>
                <a:effectLst/>
                <a:uLnTx/>
                <a:uFillTx/>
                <a:latin typeface="Book Antiqua" panose="02040602050305030304" pitchFamily="18" charset="0"/>
                <a:ea typeface="+mn-ea"/>
                <a:cs typeface="Arial" panose="020B0604020202020204" pitchFamily="34" charset="0"/>
              </a:rPr>
              <a:t>THE END AND INDEX=0</a:t>
            </a:r>
            <a:endParaRPr kumimoji="0" lang="en-IN" sz="2800" b="1" i="1" u="none" strike="noStrike" kern="1200" cap="none" spc="0" normalizeH="0" baseline="0" noProof="0" dirty="0">
              <a:ln>
                <a:noFill/>
              </a:ln>
              <a:solidFill>
                <a:srgbClr val="7030A0"/>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41149466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039D584-8B49-EC28-EA81-944DAAEAA1D7}"/>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4FDA24AE-00E4-C19E-8DE4-DC492CD46477}"/>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C2D227BD-87FA-0111-3079-B8ECBD55824F}"/>
              </a:ext>
            </a:extLst>
          </p:cNvPr>
          <p:cNvSpPr>
            <a:spLocks noGrp="1"/>
          </p:cNvSpPr>
          <p:nvPr>
            <p:ph type="sldNum" sz="quarter" idx="12"/>
          </p:nvPr>
        </p:nvSpPr>
        <p:spPr/>
        <p:txBody>
          <a:bodyPr/>
          <a:lstStyle/>
          <a:p>
            <a:fld id="{294A09A9-5501-47C1-A89A-A340965A2BE2}" type="slidenum">
              <a:rPr lang="en-US" smtClean="0"/>
              <a:pPr/>
              <a:t>80</a:t>
            </a:fld>
            <a:endParaRPr lang="en-US" dirty="0"/>
          </a:p>
        </p:txBody>
      </p:sp>
      <p:sp>
        <p:nvSpPr>
          <p:cNvPr id="6" name="Oval 5">
            <a:extLst>
              <a:ext uri="{FF2B5EF4-FFF2-40B4-BE49-F238E27FC236}">
                <a16:creationId xmlns:a16="http://schemas.microsoft.com/office/drawing/2014/main" id="{14F00DDD-F2DE-B204-EDD0-3AC6D8A06516}"/>
              </a:ext>
            </a:extLst>
          </p:cNvPr>
          <p:cNvSpPr/>
          <p:nvPr/>
        </p:nvSpPr>
        <p:spPr>
          <a:xfrm>
            <a:off x="5233789" y="268767"/>
            <a:ext cx="786259" cy="101539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A</a:t>
            </a:r>
            <a:endParaRPr lang="en-IN" sz="3200" b="1" dirty="0"/>
          </a:p>
        </p:txBody>
      </p:sp>
      <p:sp>
        <p:nvSpPr>
          <p:cNvPr id="7" name="Oval 6">
            <a:extLst>
              <a:ext uri="{FF2B5EF4-FFF2-40B4-BE49-F238E27FC236}">
                <a16:creationId xmlns:a16="http://schemas.microsoft.com/office/drawing/2014/main" id="{9E51E7AE-71AF-E1F2-6BCB-6713430E62FA}"/>
              </a:ext>
            </a:extLst>
          </p:cNvPr>
          <p:cNvSpPr/>
          <p:nvPr/>
        </p:nvSpPr>
        <p:spPr>
          <a:xfrm>
            <a:off x="3535822" y="1575077"/>
            <a:ext cx="786259" cy="101539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B</a:t>
            </a:r>
            <a:endParaRPr lang="en-IN" sz="3200" b="1" dirty="0"/>
          </a:p>
        </p:txBody>
      </p:sp>
      <p:sp>
        <p:nvSpPr>
          <p:cNvPr id="8" name="Oval 7">
            <a:extLst>
              <a:ext uri="{FF2B5EF4-FFF2-40B4-BE49-F238E27FC236}">
                <a16:creationId xmlns:a16="http://schemas.microsoft.com/office/drawing/2014/main" id="{2D8B9845-93CB-BFB7-D22C-A9006B4BD4F2}"/>
              </a:ext>
            </a:extLst>
          </p:cNvPr>
          <p:cNvSpPr/>
          <p:nvPr/>
        </p:nvSpPr>
        <p:spPr>
          <a:xfrm>
            <a:off x="5176257" y="1594417"/>
            <a:ext cx="786259" cy="101539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C</a:t>
            </a:r>
            <a:endParaRPr lang="en-IN" sz="3200" b="1" dirty="0"/>
          </a:p>
        </p:txBody>
      </p:sp>
      <p:sp>
        <p:nvSpPr>
          <p:cNvPr id="9" name="Oval 8">
            <a:extLst>
              <a:ext uri="{FF2B5EF4-FFF2-40B4-BE49-F238E27FC236}">
                <a16:creationId xmlns:a16="http://schemas.microsoft.com/office/drawing/2014/main" id="{7DF4BC8A-F960-4F95-1C96-4C463E5F501D}"/>
              </a:ext>
            </a:extLst>
          </p:cNvPr>
          <p:cNvSpPr/>
          <p:nvPr/>
        </p:nvSpPr>
        <p:spPr>
          <a:xfrm>
            <a:off x="6769631" y="1594417"/>
            <a:ext cx="786259" cy="101539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D</a:t>
            </a:r>
            <a:endParaRPr lang="en-IN" sz="3200" b="1" dirty="0"/>
          </a:p>
        </p:txBody>
      </p:sp>
      <p:sp>
        <p:nvSpPr>
          <p:cNvPr id="10" name="Oval 9">
            <a:extLst>
              <a:ext uri="{FF2B5EF4-FFF2-40B4-BE49-F238E27FC236}">
                <a16:creationId xmlns:a16="http://schemas.microsoft.com/office/drawing/2014/main" id="{C98FAD6B-6012-1EFC-0C40-BB1757AE8CD3}"/>
              </a:ext>
            </a:extLst>
          </p:cNvPr>
          <p:cNvSpPr/>
          <p:nvPr/>
        </p:nvSpPr>
        <p:spPr>
          <a:xfrm>
            <a:off x="2483481" y="2806415"/>
            <a:ext cx="786259" cy="101539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E</a:t>
            </a:r>
            <a:endParaRPr lang="en-IN" sz="3200" b="1" dirty="0"/>
          </a:p>
        </p:txBody>
      </p:sp>
      <p:sp>
        <p:nvSpPr>
          <p:cNvPr id="11" name="Oval 10">
            <a:extLst>
              <a:ext uri="{FF2B5EF4-FFF2-40B4-BE49-F238E27FC236}">
                <a16:creationId xmlns:a16="http://schemas.microsoft.com/office/drawing/2014/main" id="{F2D9BF1A-C2EE-2BCE-1BB1-F63773652A1D}"/>
              </a:ext>
            </a:extLst>
          </p:cNvPr>
          <p:cNvSpPr/>
          <p:nvPr/>
        </p:nvSpPr>
        <p:spPr>
          <a:xfrm>
            <a:off x="4043615" y="2954633"/>
            <a:ext cx="786259" cy="101539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F</a:t>
            </a:r>
            <a:endParaRPr lang="en-IN" sz="3200" b="1" dirty="0"/>
          </a:p>
        </p:txBody>
      </p:sp>
      <p:sp>
        <p:nvSpPr>
          <p:cNvPr id="13" name="Oval 12">
            <a:extLst>
              <a:ext uri="{FF2B5EF4-FFF2-40B4-BE49-F238E27FC236}">
                <a16:creationId xmlns:a16="http://schemas.microsoft.com/office/drawing/2014/main" id="{FC14E639-F2D5-14F9-79D9-E9737580FBE3}"/>
              </a:ext>
            </a:extLst>
          </p:cNvPr>
          <p:cNvSpPr/>
          <p:nvPr/>
        </p:nvSpPr>
        <p:spPr>
          <a:xfrm>
            <a:off x="6425159" y="2932933"/>
            <a:ext cx="786259" cy="101539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G</a:t>
            </a:r>
            <a:endParaRPr lang="en-IN" sz="3200" b="1" dirty="0"/>
          </a:p>
        </p:txBody>
      </p:sp>
      <p:sp>
        <p:nvSpPr>
          <p:cNvPr id="14" name="Oval 13">
            <a:extLst>
              <a:ext uri="{FF2B5EF4-FFF2-40B4-BE49-F238E27FC236}">
                <a16:creationId xmlns:a16="http://schemas.microsoft.com/office/drawing/2014/main" id="{465305EA-CF69-9882-6849-1D3774A64532}"/>
              </a:ext>
            </a:extLst>
          </p:cNvPr>
          <p:cNvSpPr/>
          <p:nvPr/>
        </p:nvSpPr>
        <p:spPr>
          <a:xfrm>
            <a:off x="7470303" y="2920066"/>
            <a:ext cx="786259" cy="101539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H</a:t>
            </a:r>
            <a:endParaRPr lang="en-IN" sz="3200" b="1" dirty="0"/>
          </a:p>
        </p:txBody>
      </p:sp>
      <p:sp>
        <p:nvSpPr>
          <p:cNvPr id="16" name="Oval 15">
            <a:extLst>
              <a:ext uri="{FF2B5EF4-FFF2-40B4-BE49-F238E27FC236}">
                <a16:creationId xmlns:a16="http://schemas.microsoft.com/office/drawing/2014/main" id="{E8DEF964-0F0A-C9A8-C531-05FB44C6BF19}"/>
              </a:ext>
            </a:extLst>
          </p:cNvPr>
          <p:cNvSpPr/>
          <p:nvPr/>
        </p:nvSpPr>
        <p:spPr>
          <a:xfrm>
            <a:off x="1574678" y="3842470"/>
            <a:ext cx="786259" cy="101539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I</a:t>
            </a:r>
            <a:endParaRPr lang="en-IN" sz="3200" b="1" dirty="0"/>
          </a:p>
        </p:txBody>
      </p:sp>
      <p:sp>
        <p:nvSpPr>
          <p:cNvPr id="17" name="Oval 16">
            <a:extLst>
              <a:ext uri="{FF2B5EF4-FFF2-40B4-BE49-F238E27FC236}">
                <a16:creationId xmlns:a16="http://schemas.microsoft.com/office/drawing/2014/main" id="{D23BB842-E93A-D41D-0FF7-1FC95B25B648}"/>
              </a:ext>
            </a:extLst>
          </p:cNvPr>
          <p:cNvSpPr/>
          <p:nvPr/>
        </p:nvSpPr>
        <p:spPr>
          <a:xfrm>
            <a:off x="2938658" y="3905252"/>
            <a:ext cx="786259" cy="101539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L</a:t>
            </a:r>
            <a:endParaRPr lang="en-IN" sz="3200" b="1" dirty="0"/>
          </a:p>
        </p:txBody>
      </p:sp>
      <p:cxnSp>
        <p:nvCxnSpPr>
          <p:cNvPr id="19" name="Straight Connector 18">
            <a:extLst>
              <a:ext uri="{FF2B5EF4-FFF2-40B4-BE49-F238E27FC236}">
                <a16:creationId xmlns:a16="http://schemas.microsoft.com/office/drawing/2014/main" id="{627921AF-C8F2-9415-B363-7986B5B99296}"/>
              </a:ext>
            </a:extLst>
          </p:cNvPr>
          <p:cNvCxnSpPr>
            <a:stCxn id="6" idx="3"/>
            <a:endCxn id="7" idx="7"/>
          </p:cNvCxnSpPr>
          <p:nvPr/>
        </p:nvCxnSpPr>
        <p:spPr>
          <a:xfrm flipH="1">
            <a:off x="4206935" y="1135459"/>
            <a:ext cx="1142000" cy="588318"/>
          </a:xfrm>
          <a:prstGeom prst="line">
            <a:avLst/>
          </a:prstGeom>
        </p:spPr>
        <p:style>
          <a:lnRef idx="3">
            <a:schemeClr val="dk1"/>
          </a:lnRef>
          <a:fillRef idx="0">
            <a:schemeClr val="dk1"/>
          </a:fillRef>
          <a:effectRef idx="2">
            <a:schemeClr val="dk1"/>
          </a:effectRef>
          <a:fontRef idx="minor">
            <a:schemeClr val="tx1"/>
          </a:fontRef>
        </p:style>
      </p:cxnSp>
      <p:cxnSp>
        <p:nvCxnSpPr>
          <p:cNvPr id="20" name="Straight Connector 19">
            <a:extLst>
              <a:ext uri="{FF2B5EF4-FFF2-40B4-BE49-F238E27FC236}">
                <a16:creationId xmlns:a16="http://schemas.microsoft.com/office/drawing/2014/main" id="{00D79DEB-091D-81A2-5643-1E77CFD743D4}"/>
              </a:ext>
            </a:extLst>
          </p:cNvPr>
          <p:cNvCxnSpPr>
            <a:cxnSpLocks/>
            <a:stCxn id="7" idx="6"/>
            <a:endCxn id="8" idx="2"/>
          </p:cNvCxnSpPr>
          <p:nvPr/>
        </p:nvCxnSpPr>
        <p:spPr>
          <a:xfrm>
            <a:off x="4322081" y="2082774"/>
            <a:ext cx="854176" cy="19340"/>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a:extLst>
              <a:ext uri="{FF2B5EF4-FFF2-40B4-BE49-F238E27FC236}">
                <a16:creationId xmlns:a16="http://schemas.microsoft.com/office/drawing/2014/main" id="{0FB24DB2-2EF8-A756-C798-6D3700362E53}"/>
              </a:ext>
            </a:extLst>
          </p:cNvPr>
          <p:cNvCxnSpPr>
            <a:cxnSpLocks/>
          </p:cNvCxnSpPr>
          <p:nvPr/>
        </p:nvCxnSpPr>
        <p:spPr>
          <a:xfrm>
            <a:off x="5962515" y="2074592"/>
            <a:ext cx="854177" cy="0"/>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a:extLst>
              <a:ext uri="{FF2B5EF4-FFF2-40B4-BE49-F238E27FC236}">
                <a16:creationId xmlns:a16="http://schemas.microsoft.com/office/drawing/2014/main" id="{13269DF0-736C-9EDC-0FBB-E43BCA5FE083}"/>
              </a:ext>
            </a:extLst>
          </p:cNvPr>
          <p:cNvCxnSpPr>
            <a:cxnSpLocks/>
          </p:cNvCxnSpPr>
          <p:nvPr/>
        </p:nvCxnSpPr>
        <p:spPr>
          <a:xfrm flipH="1">
            <a:off x="3104256" y="2413515"/>
            <a:ext cx="597050" cy="500947"/>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a:extLst>
              <a:ext uri="{FF2B5EF4-FFF2-40B4-BE49-F238E27FC236}">
                <a16:creationId xmlns:a16="http://schemas.microsoft.com/office/drawing/2014/main" id="{BE312FA2-17F4-79F7-98D6-BE64CC481DA9}"/>
              </a:ext>
            </a:extLst>
          </p:cNvPr>
          <p:cNvCxnSpPr>
            <a:cxnSpLocks/>
            <a:endCxn id="11" idx="2"/>
          </p:cNvCxnSpPr>
          <p:nvPr/>
        </p:nvCxnSpPr>
        <p:spPr>
          <a:xfrm flipV="1">
            <a:off x="3264725" y="3462330"/>
            <a:ext cx="778890" cy="919"/>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a:extLst>
              <a:ext uri="{FF2B5EF4-FFF2-40B4-BE49-F238E27FC236}">
                <a16:creationId xmlns:a16="http://schemas.microsoft.com/office/drawing/2014/main" id="{C46DB106-43CF-66CB-D400-BDBF2B64362A}"/>
              </a:ext>
            </a:extLst>
          </p:cNvPr>
          <p:cNvCxnSpPr>
            <a:cxnSpLocks/>
            <a:endCxn id="13" idx="0"/>
          </p:cNvCxnSpPr>
          <p:nvPr/>
        </p:nvCxnSpPr>
        <p:spPr>
          <a:xfrm flipH="1">
            <a:off x="6818289" y="2523566"/>
            <a:ext cx="212859" cy="409366"/>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a:extLst>
              <a:ext uri="{FF2B5EF4-FFF2-40B4-BE49-F238E27FC236}">
                <a16:creationId xmlns:a16="http://schemas.microsoft.com/office/drawing/2014/main" id="{79E82198-E98F-B360-2F3A-027DC82E18C6}"/>
              </a:ext>
            </a:extLst>
          </p:cNvPr>
          <p:cNvCxnSpPr>
            <a:cxnSpLocks/>
          </p:cNvCxnSpPr>
          <p:nvPr/>
        </p:nvCxnSpPr>
        <p:spPr>
          <a:xfrm>
            <a:off x="7209977" y="3314110"/>
            <a:ext cx="260326" cy="0"/>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70F42712-0CF6-E52D-CCB0-D53746B747CC}"/>
              </a:ext>
            </a:extLst>
          </p:cNvPr>
          <p:cNvCxnSpPr>
            <a:cxnSpLocks/>
            <a:stCxn id="10" idx="3"/>
          </p:cNvCxnSpPr>
          <p:nvPr/>
        </p:nvCxnSpPr>
        <p:spPr>
          <a:xfrm flipH="1">
            <a:off x="2220686" y="3673107"/>
            <a:ext cx="377940" cy="326392"/>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a:extLst>
              <a:ext uri="{FF2B5EF4-FFF2-40B4-BE49-F238E27FC236}">
                <a16:creationId xmlns:a16="http://schemas.microsoft.com/office/drawing/2014/main" id="{EF2DAB54-9781-A5B1-A876-CA72E853AA14}"/>
              </a:ext>
            </a:extLst>
          </p:cNvPr>
          <p:cNvCxnSpPr>
            <a:cxnSpLocks/>
            <a:stCxn id="16" idx="6"/>
          </p:cNvCxnSpPr>
          <p:nvPr/>
        </p:nvCxnSpPr>
        <p:spPr>
          <a:xfrm>
            <a:off x="2360937" y="4350166"/>
            <a:ext cx="778268" cy="0"/>
          </a:xfrm>
          <a:prstGeom prst="line">
            <a:avLst/>
          </a:prstGeom>
        </p:spPr>
        <p:style>
          <a:lnRef idx="3">
            <a:schemeClr val="dk1"/>
          </a:lnRef>
          <a:fillRef idx="0">
            <a:schemeClr val="dk1"/>
          </a:fillRef>
          <a:effectRef idx="2">
            <a:schemeClr val="dk1"/>
          </a:effectRef>
          <a:fontRef idx="minor">
            <a:schemeClr val="tx1"/>
          </a:fontRef>
        </p:style>
      </p:cxnSp>
      <p:cxnSp>
        <p:nvCxnSpPr>
          <p:cNvPr id="32" name="Straight Connector 31">
            <a:extLst>
              <a:ext uri="{FF2B5EF4-FFF2-40B4-BE49-F238E27FC236}">
                <a16:creationId xmlns:a16="http://schemas.microsoft.com/office/drawing/2014/main" id="{E6F92B17-F11E-55DE-9038-0AE732C4478E}"/>
              </a:ext>
            </a:extLst>
          </p:cNvPr>
          <p:cNvCxnSpPr>
            <a:cxnSpLocks/>
          </p:cNvCxnSpPr>
          <p:nvPr/>
        </p:nvCxnSpPr>
        <p:spPr>
          <a:xfrm flipH="1">
            <a:off x="1436914" y="4700834"/>
            <a:ext cx="322340" cy="326392"/>
          </a:xfrm>
          <a:prstGeom prst="line">
            <a:avLst/>
          </a:prstGeom>
        </p:spPr>
        <p:style>
          <a:lnRef idx="3">
            <a:schemeClr val="dk1"/>
          </a:lnRef>
          <a:fillRef idx="0">
            <a:schemeClr val="dk1"/>
          </a:fillRef>
          <a:effectRef idx="2">
            <a:schemeClr val="dk1"/>
          </a:effectRef>
          <a:fontRef idx="minor">
            <a:schemeClr val="tx1"/>
          </a:fontRef>
        </p:style>
      </p:cxnSp>
      <p:sp>
        <p:nvSpPr>
          <p:cNvPr id="34" name="Oval 33">
            <a:extLst>
              <a:ext uri="{FF2B5EF4-FFF2-40B4-BE49-F238E27FC236}">
                <a16:creationId xmlns:a16="http://schemas.microsoft.com/office/drawing/2014/main" id="{A65F201E-A8B5-893A-D231-B4F16A5252D0}"/>
              </a:ext>
            </a:extLst>
          </p:cNvPr>
          <p:cNvSpPr/>
          <p:nvPr/>
        </p:nvSpPr>
        <p:spPr>
          <a:xfrm>
            <a:off x="811825" y="4845562"/>
            <a:ext cx="786259" cy="101539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K</a:t>
            </a:r>
            <a:endParaRPr lang="en-IN" sz="3200" b="1" dirty="0"/>
          </a:p>
        </p:txBody>
      </p:sp>
    </p:spTree>
    <p:extLst>
      <p:ext uri="{BB962C8B-B14F-4D97-AF65-F5344CB8AC3E}">
        <p14:creationId xmlns:p14="http://schemas.microsoft.com/office/powerpoint/2010/main" val="219188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arn(inVertical)">
                                      <p:cBhvr>
                                        <p:cTn id="10" dur="500"/>
                                        <p:tgtEl>
                                          <p:spTgt spid="1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arn(inVertical)">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arn(inVertical)">
                                      <p:cBhvr>
                                        <p:cTn id="28" dur="500"/>
                                        <p:tgtEl>
                                          <p:spTgt spid="22"/>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barn(inVertical)">
                                      <p:cBhvr>
                                        <p:cTn id="36" dur="500"/>
                                        <p:tgtEl>
                                          <p:spTgt spid="23"/>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Vertical)">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barn(inVertical)">
                                      <p:cBhvr>
                                        <p:cTn id="44" dur="500"/>
                                        <p:tgtEl>
                                          <p:spTgt spid="28"/>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arn(inVertical)">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barn(inVertical)">
                                      <p:cBhvr>
                                        <p:cTn id="52" dur="500"/>
                                        <p:tgtEl>
                                          <p:spTgt spid="29"/>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barn(inVertical)">
                                      <p:cBhvr>
                                        <p:cTn id="55" dur="5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barn(inVertical)">
                                      <p:cBhvr>
                                        <p:cTn id="60" dur="500"/>
                                        <p:tgtEl>
                                          <p:spTgt spid="21"/>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barn(inVertical)">
                                      <p:cBhvr>
                                        <p:cTn id="63" dur="5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nodeType="click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barn(inVertical)">
                                      <p:cBhvr>
                                        <p:cTn id="68" dur="500"/>
                                        <p:tgtEl>
                                          <p:spTgt spid="25"/>
                                        </p:tgtEl>
                                      </p:cBhvr>
                                    </p:animEffect>
                                  </p:childTnLst>
                                </p:cTn>
                              </p:par>
                              <p:par>
                                <p:cTn id="69" presetID="16" presetClass="entr" presetSubtype="21"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barn(inVertical)">
                                      <p:cBhvr>
                                        <p:cTn id="71" dur="500"/>
                                        <p:tgtEl>
                                          <p:spTgt spid="13"/>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nodeType="click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barn(inVertical)">
                                      <p:cBhvr>
                                        <p:cTn id="76" dur="500"/>
                                        <p:tgtEl>
                                          <p:spTgt spid="26"/>
                                        </p:tgtEl>
                                      </p:cBhvr>
                                    </p:animEffect>
                                  </p:childTnLst>
                                </p:cTn>
                              </p:par>
                              <p:par>
                                <p:cTn id="77" presetID="16" presetClass="entr" presetSubtype="21" fill="hold" grpId="0" nodeType="with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barn(inVertical)">
                                      <p:cBhvr>
                                        <p:cTn id="79" dur="500"/>
                                        <p:tgtEl>
                                          <p:spTgt spid="14"/>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nodeType="click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barn(inVertical)">
                                      <p:cBhvr>
                                        <p:cTn id="84" dur="500"/>
                                        <p:tgtEl>
                                          <p:spTgt spid="32"/>
                                        </p:tgtEl>
                                      </p:cBhvr>
                                    </p:animEffect>
                                  </p:childTnLst>
                                </p:cTn>
                              </p:par>
                              <p:par>
                                <p:cTn id="85" presetID="16" presetClass="entr" presetSubtype="21"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barn(inVertical)">
                                      <p:cBhvr>
                                        <p:cTn id="8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3" grpId="0" animBg="1"/>
      <p:bldP spid="14" grpId="0" animBg="1"/>
      <p:bldP spid="16" grpId="0" animBg="1"/>
      <p:bldP spid="17" grpId="0" animBg="1"/>
      <p:bldP spid="34"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1328CB6-78C7-7DE8-A709-02878D4B9BC6}"/>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764FF02-4E0C-97FF-61CE-6C5CA93D34A0}"/>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1DFAB08-BF42-27D9-096D-92E186306D81}"/>
              </a:ext>
            </a:extLst>
          </p:cNvPr>
          <p:cNvSpPr>
            <a:spLocks noGrp="1"/>
          </p:cNvSpPr>
          <p:nvPr>
            <p:ph type="sldNum" sz="quarter" idx="12"/>
          </p:nvPr>
        </p:nvSpPr>
        <p:spPr/>
        <p:txBody>
          <a:bodyPr/>
          <a:lstStyle/>
          <a:p>
            <a:fld id="{294A09A9-5501-47C1-A89A-A340965A2BE2}" type="slidenum">
              <a:rPr lang="en-US" smtClean="0"/>
              <a:pPr/>
              <a:t>81</a:t>
            </a:fld>
            <a:endParaRPr lang="en-US" dirty="0"/>
          </a:p>
        </p:txBody>
      </p:sp>
      <p:sp>
        <p:nvSpPr>
          <p:cNvPr id="6" name="Title 1">
            <a:extLst>
              <a:ext uri="{FF2B5EF4-FFF2-40B4-BE49-F238E27FC236}">
                <a16:creationId xmlns:a16="http://schemas.microsoft.com/office/drawing/2014/main" id="{6E3DEEB4-A0B7-AF0C-7D26-BD6B5EFCF2BE}"/>
              </a:ext>
            </a:extLst>
          </p:cNvPr>
          <p:cNvSpPr txBox="1">
            <a:spLocks/>
          </p:cNvSpPr>
          <p:nvPr/>
        </p:nvSpPr>
        <p:spPr>
          <a:xfrm>
            <a:off x="322405" y="211872"/>
            <a:ext cx="10221188" cy="702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Given the following traversals draw a binary tree:</a:t>
            </a:r>
            <a:endParaRPr lang="en-IN" sz="2800" b="1" i="1" dirty="0">
              <a:solidFill>
                <a:srgbClr val="FF0000"/>
              </a:solidFill>
              <a:latin typeface="Book Antiqua" panose="02040602050305030304" pitchFamily="18" charset="0"/>
            </a:endParaRPr>
          </a:p>
        </p:txBody>
      </p:sp>
      <p:sp>
        <p:nvSpPr>
          <p:cNvPr id="7" name="TextBox 6">
            <a:extLst>
              <a:ext uri="{FF2B5EF4-FFF2-40B4-BE49-F238E27FC236}">
                <a16:creationId xmlns:a16="http://schemas.microsoft.com/office/drawing/2014/main" id="{45DDADF1-8FCE-A42D-A579-D1C1C12C0CB8}"/>
              </a:ext>
            </a:extLst>
          </p:cNvPr>
          <p:cNvSpPr txBox="1"/>
          <p:nvPr/>
        </p:nvSpPr>
        <p:spPr>
          <a:xfrm>
            <a:off x="541175" y="931830"/>
            <a:ext cx="4206601" cy="954107"/>
          </a:xfrm>
          <a:prstGeom prst="rect">
            <a:avLst/>
          </a:prstGeom>
          <a:noFill/>
        </p:spPr>
        <p:txBody>
          <a:bodyPr wrap="none" rtlCol="0">
            <a:spAutoFit/>
          </a:bodyPr>
          <a:lstStyle/>
          <a:p>
            <a:r>
              <a:rPr lang="en-US" sz="2800" b="1" dirty="0">
                <a:latin typeface="Book Antiqua" panose="02040602050305030304" pitchFamily="18" charset="0"/>
              </a:rPr>
              <a:t>INORDER: 4 2 5 1 6 7 3 8</a:t>
            </a:r>
          </a:p>
          <a:p>
            <a:r>
              <a:rPr lang="en-US" sz="2800" b="1" dirty="0" err="1">
                <a:latin typeface="Book Antiqua" panose="02040602050305030304" pitchFamily="18" charset="0"/>
              </a:rPr>
              <a:t>Postorder</a:t>
            </a:r>
            <a:r>
              <a:rPr lang="en-US" sz="2800" b="1" dirty="0">
                <a:latin typeface="Book Antiqua" panose="02040602050305030304" pitchFamily="18" charset="0"/>
              </a:rPr>
              <a:t>: 4 5 2 6 7 8 3 1</a:t>
            </a:r>
            <a:endParaRPr lang="en-IN" sz="2800" b="1" dirty="0">
              <a:latin typeface="Book Antiqua" panose="02040602050305030304" pitchFamily="18" charset="0"/>
            </a:endParaRPr>
          </a:p>
        </p:txBody>
      </p:sp>
      <p:sp>
        <p:nvSpPr>
          <p:cNvPr id="8" name="TextBox 7">
            <a:extLst>
              <a:ext uri="{FF2B5EF4-FFF2-40B4-BE49-F238E27FC236}">
                <a16:creationId xmlns:a16="http://schemas.microsoft.com/office/drawing/2014/main" id="{292DAF6C-D6BF-33FF-9194-A43BF9EE204F}"/>
              </a:ext>
            </a:extLst>
          </p:cNvPr>
          <p:cNvSpPr txBox="1"/>
          <p:nvPr/>
        </p:nvSpPr>
        <p:spPr>
          <a:xfrm>
            <a:off x="840823" y="1990388"/>
            <a:ext cx="5886548" cy="461665"/>
          </a:xfrm>
          <a:prstGeom prst="rect">
            <a:avLst/>
          </a:prstGeom>
          <a:noFill/>
        </p:spPr>
        <p:txBody>
          <a:bodyPr wrap="none" rtlCol="0">
            <a:spAutoFit/>
          </a:bodyPr>
          <a:lstStyle/>
          <a:p>
            <a:r>
              <a:rPr lang="en-US" sz="2400" b="1" dirty="0">
                <a:latin typeface="Book Antiqua" panose="02040602050305030304" pitchFamily="18" charset="0"/>
              </a:rPr>
              <a:t>In POSTORDER, last element is the root</a:t>
            </a:r>
            <a:endParaRPr lang="en-IN" sz="2400" b="1" dirty="0">
              <a:latin typeface="Book Antiqua" panose="02040602050305030304" pitchFamily="18" charset="0"/>
            </a:endParaRPr>
          </a:p>
        </p:txBody>
      </p:sp>
      <p:sp>
        <p:nvSpPr>
          <p:cNvPr id="9" name="Oval 8">
            <a:extLst>
              <a:ext uri="{FF2B5EF4-FFF2-40B4-BE49-F238E27FC236}">
                <a16:creationId xmlns:a16="http://schemas.microsoft.com/office/drawing/2014/main" id="{EC827C28-6258-C807-87A1-E45CF8F2144F}"/>
              </a:ext>
            </a:extLst>
          </p:cNvPr>
          <p:cNvSpPr/>
          <p:nvPr/>
        </p:nvSpPr>
        <p:spPr>
          <a:xfrm>
            <a:off x="6736702" y="1885937"/>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1</a:t>
            </a:r>
            <a:endParaRPr lang="en-IN" sz="2400" b="1" dirty="0"/>
          </a:p>
        </p:txBody>
      </p:sp>
      <p:sp>
        <p:nvSpPr>
          <p:cNvPr id="12" name="TextBox 11">
            <a:extLst>
              <a:ext uri="{FF2B5EF4-FFF2-40B4-BE49-F238E27FC236}">
                <a16:creationId xmlns:a16="http://schemas.microsoft.com/office/drawing/2014/main" id="{2F44F44E-44EA-8956-3183-EEE753A872E1}"/>
              </a:ext>
            </a:extLst>
          </p:cNvPr>
          <p:cNvSpPr txBox="1"/>
          <p:nvPr/>
        </p:nvSpPr>
        <p:spPr>
          <a:xfrm>
            <a:off x="905069" y="2705878"/>
            <a:ext cx="1800493" cy="830997"/>
          </a:xfrm>
          <a:prstGeom prst="rect">
            <a:avLst/>
          </a:prstGeom>
          <a:noFill/>
        </p:spPr>
        <p:txBody>
          <a:bodyPr wrap="none" rtlCol="0">
            <a:spAutoFit/>
          </a:bodyPr>
          <a:lstStyle/>
          <a:p>
            <a:r>
              <a:rPr lang="en-US" sz="2400" b="1" dirty="0">
                <a:latin typeface="Book Antiqua" panose="02040602050305030304" pitchFamily="18" charset="0"/>
              </a:rPr>
              <a:t>LST: 4 2 5</a:t>
            </a:r>
          </a:p>
          <a:p>
            <a:r>
              <a:rPr lang="en-US" sz="2400" b="1" dirty="0">
                <a:latin typeface="Book Antiqua" panose="02040602050305030304" pitchFamily="18" charset="0"/>
              </a:rPr>
              <a:t>RST: 6 7 3 8</a:t>
            </a:r>
            <a:endParaRPr lang="en-IN" sz="2400" b="1" dirty="0">
              <a:latin typeface="Book Antiqua" panose="02040602050305030304" pitchFamily="18" charset="0"/>
            </a:endParaRPr>
          </a:p>
        </p:txBody>
      </p:sp>
      <p:sp>
        <p:nvSpPr>
          <p:cNvPr id="13" name="TextBox 12">
            <a:extLst>
              <a:ext uri="{FF2B5EF4-FFF2-40B4-BE49-F238E27FC236}">
                <a16:creationId xmlns:a16="http://schemas.microsoft.com/office/drawing/2014/main" id="{CFA11C6B-A29C-9B1E-2BC2-B9DECAA9D153}"/>
              </a:ext>
            </a:extLst>
          </p:cNvPr>
          <p:cNvSpPr txBox="1"/>
          <p:nvPr/>
        </p:nvSpPr>
        <p:spPr>
          <a:xfrm>
            <a:off x="3265399" y="2674088"/>
            <a:ext cx="3708066" cy="461665"/>
          </a:xfrm>
          <a:prstGeom prst="rect">
            <a:avLst/>
          </a:prstGeom>
          <a:noFill/>
        </p:spPr>
        <p:txBody>
          <a:bodyPr wrap="none" rtlCol="0">
            <a:spAutoFit/>
          </a:bodyPr>
          <a:lstStyle/>
          <a:p>
            <a:r>
              <a:rPr lang="en-US" sz="2400" b="1" dirty="0">
                <a:latin typeface="Book Antiqua" panose="02040602050305030304" pitchFamily="18" charset="0"/>
              </a:rPr>
              <a:t>Among 4 2 5, 2 is the root</a:t>
            </a:r>
            <a:endParaRPr lang="en-IN" sz="2400" b="1" dirty="0">
              <a:latin typeface="Book Antiqua" panose="02040602050305030304" pitchFamily="18" charset="0"/>
            </a:endParaRPr>
          </a:p>
        </p:txBody>
      </p:sp>
      <p:sp>
        <p:nvSpPr>
          <p:cNvPr id="14" name="Oval 13">
            <a:extLst>
              <a:ext uri="{FF2B5EF4-FFF2-40B4-BE49-F238E27FC236}">
                <a16:creationId xmlns:a16="http://schemas.microsoft.com/office/drawing/2014/main" id="{FE832C42-18BD-5F63-B248-DF82E9239247}"/>
              </a:ext>
            </a:extLst>
          </p:cNvPr>
          <p:cNvSpPr/>
          <p:nvPr/>
        </p:nvSpPr>
        <p:spPr>
          <a:xfrm>
            <a:off x="7854820" y="2441975"/>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1</a:t>
            </a:r>
            <a:endParaRPr lang="en-IN" sz="2400" b="1" dirty="0"/>
          </a:p>
        </p:txBody>
      </p:sp>
      <p:cxnSp>
        <p:nvCxnSpPr>
          <p:cNvPr id="16" name="Straight Arrow Connector 15">
            <a:extLst>
              <a:ext uri="{FF2B5EF4-FFF2-40B4-BE49-F238E27FC236}">
                <a16:creationId xmlns:a16="http://schemas.microsoft.com/office/drawing/2014/main" id="{FE666D58-244E-8924-1FC2-AF67D5F3692C}"/>
              </a:ext>
            </a:extLst>
          </p:cNvPr>
          <p:cNvCxnSpPr>
            <a:cxnSpLocks/>
            <a:stCxn id="14" idx="3"/>
            <a:endCxn id="19" idx="7"/>
          </p:cNvCxnSpPr>
          <p:nvPr/>
        </p:nvCxnSpPr>
        <p:spPr>
          <a:xfrm flipH="1">
            <a:off x="7767368" y="3034152"/>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9" name="Oval 18">
            <a:extLst>
              <a:ext uri="{FF2B5EF4-FFF2-40B4-BE49-F238E27FC236}">
                <a16:creationId xmlns:a16="http://schemas.microsoft.com/office/drawing/2014/main" id="{308A09E0-8BE9-010D-9EFF-88B626EE39A0}"/>
              </a:ext>
            </a:extLst>
          </p:cNvPr>
          <p:cNvSpPr/>
          <p:nvPr/>
        </p:nvSpPr>
        <p:spPr>
          <a:xfrm>
            <a:off x="7257661" y="3168078"/>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2</a:t>
            </a:r>
            <a:endParaRPr lang="en-IN" sz="2400" b="1" dirty="0"/>
          </a:p>
        </p:txBody>
      </p:sp>
      <p:cxnSp>
        <p:nvCxnSpPr>
          <p:cNvPr id="21" name="Straight Arrow Connector 20">
            <a:extLst>
              <a:ext uri="{FF2B5EF4-FFF2-40B4-BE49-F238E27FC236}">
                <a16:creationId xmlns:a16="http://schemas.microsoft.com/office/drawing/2014/main" id="{8CC3BE0E-2CD9-9B74-2585-67AC38455009}"/>
              </a:ext>
            </a:extLst>
          </p:cNvPr>
          <p:cNvCxnSpPr>
            <a:cxnSpLocks/>
          </p:cNvCxnSpPr>
          <p:nvPr/>
        </p:nvCxnSpPr>
        <p:spPr>
          <a:xfrm flipH="1">
            <a:off x="7170209" y="3776417"/>
            <a:ext cx="251104" cy="2917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id="{1F987CBF-A97F-8B84-8143-654254D56695}"/>
              </a:ext>
            </a:extLst>
          </p:cNvPr>
          <p:cNvCxnSpPr>
            <a:cxnSpLocks/>
          </p:cNvCxnSpPr>
          <p:nvPr/>
        </p:nvCxnSpPr>
        <p:spPr>
          <a:xfrm>
            <a:off x="7644971" y="3776417"/>
            <a:ext cx="221101" cy="35858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Oval 28">
            <a:extLst>
              <a:ext uri="{FF2B5EF4-FFF2-40B4-BE49-F238E27FC236}">
                <a16:creationId xmlns:a16="http://schemas.microsoft.com/office/drawing/2014/main" id="{632B163A-7244-3D39-52EF-0DB3F5C81AA8}"/>
              </a:ext>
            </a:extLst>
          </p:cNvPr>
          <p:cNvSpPr/>
          <p:nvPr/>
        </p:nvSpPr>
        <p:spPr>
          <a:xfrm>
            <a:off x="6645179" y="3861856"/>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4</a:t>
            </a:r>
            <a:endParaRPr lang="en-IN" sz="2400" b="1" dirty="0"/>
          </a:p>
        </p:txBody>
      </p:sp>
      <p:sp>
        <p:nvSpPr>
          <p:cNvPr id="30" name="Oval 29">
            <a:extLst>
              <a:ext uri="{FF2B5EF4-FFF2-40B4-BE49-F238E27FC236}">
                <a16:creationId xmlns:a16="http://schemas.microsoft.com/office/drawing/2014/main" id="{88DBA6CD-B389-D087-DC11-BCF501759819}"/>
              </a:ext>
            </a:extLst>
          </p:cNvPr>
          <p:cNvSpPr/>
          <p:nvPr/>
        </p:nvSpPr>
        <p:spPr>
          <a:xfrm>
            <a:off x="7767368" y="3969550"/>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5</a:t>
            </a:r>
            <a:endParaRPr lang="en-IN" sz="2400" b="1" dirty="0"/>
          </a:p>
        </p:txBody>
      </p:sp>
      <p:sp>
        <p:nvSpPr>
          <p:cNvPr id="31" name="TextBox 30">
            <a:extLst>
              <a:ext uri="{FF2B5EF4-FFF2-40B4-BE49-F238E27FC236}">
                <a16:creationId xmlns:a16="http://schemas.microsoft.com/office/drawing/2014/main" id="{D44A56EA-0681-E18D-F30A-720ECD264386}"/>
              </a:ext>
            </a:extLst>
          </p:cNvPr>
          <p:cNvSpPr txBox="1"/>
          <p:nvPr/>
        </p:nvSpPr>
        <p:spPr>
          <a:xfrm>
            <a:off x="905069" y="4522532"/>
            <a:ext cx="3938899" cy="461665"/>
          </a:xfrm>
          <a:prstGeom prst="rect">
            <a:avLst/>
          </a:prstGeom>
          <a:noFill/>
        </p:spPr>
        <p:txBody>
          <a:bodyPr wrap="none" rtlCol="0">
            <a:spAutoFit/>
          </a:bodyPr>
          <a:lstStyle/>
          <a:p>
            <a:r>
              <a:rPr lang="en-US" sz="2400" b="1" dirty="0">
                <a:latin typeface="Book Antiqua" panose="02040602050305030304" pitchFamily="18" charset="0"/>
              </a:rPr>
              <a:t>Among 6 7 3 8, 3 is the root</a:t>
            </a:r>
            <a:endParaRPr lang="en-IN" sz="2400" b="1" dirty="0">
              <a:latin typeface="Book Antiqua" panose="02040602050305030304" pitchFamily="18" charset="0"/>
            </a:endParaRPr>
          </a:p>
        </p:txBody>
      </p:sp>
    </p:spTree>
    <p:extLst>
      <p:ext uri="{BB962C8B-B14F-4D97-AF65-F5344CB8AC3E}">
        <p14:creationId xmlns:p14="http://schemas.microsoft.com/office/powerpoint/2010/main" val="153040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randombar(horizontal)">
                                      <p:cBhvr>
                                        <p:cTn id="15" dur="500"/>
                                        <p:tgtEl>
                                          <p:spTgt spid="12"/>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randombar(horizont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randombar(horizontal)">
                                      <p:cBhvr>
                                        <p:cTn id="23" dur="500"/>
                                        <p:tgtEl>
                                          <p:spTgt spid="14"/>
                                        </p:tgtEl>
                                      </p:cBhvr>
                                    </p:animEffect>
                                  </p:childTnLst>
                                </p:cTn>
                              </p:par>
                              <p:par>
                                <p:cTn id="24" presetID="14" presetClass="entr" presetSubtype="10"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randombar(horizontal)">
                                      <p:cBhvr>
                                        <p:cTn id="26" dur="500"/>
                                        <p:tgtEl>
                                          <p:spTgt spid="16"/>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randombar(horizontal)">
                                      <p:cBhvr>
                                        <p:cTn id="29" dur="500"/>
                                        <p:tgtEl>
                                          <p:spTgt spid="19"/>
                                        </p:tgtEl>
                                      </p:cBhvr>
                                    </p:animEffect>
                                  </p:childTnLst>
                                </p:cTn>
                              </p:par>
                              <p:par>
                                <p:cTn id="30" presetID="14" presetClass="entr" presetSubtype="10" fill="hold"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randombar(horizontal)">
                                      <p:cBhvr>
                                        <p:cTn id="32" dur="500"/>
                                        <p:tgtEl>
                                          <p:spTgt spid="21"/>
                                        </p:tgtEl>
                                      </p:cBhvr>
                                    </p:animEffect>
                                  </p:childTnLst>
                                </p:cTn>
                              </p:par>
                              <p:par>
                                <p:cTn id="33" presetID="14" presetClass="entr" presetSubtype="1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randombar(horizontal)">
                                      <p:cBhvr>
                                        <p:cTn id="35" dur="500"/>
                                        <p:tgtEl>
                                          <p:spTgt spid="24"/>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randombar(horizontal)">
                                      <p:cBhvr>
                                        <p:cTn id="38" dur="500"/>
                                        <p:tgtEl>
                                          <p:spTgt spid="29"/>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randombar(horizontal)">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randombar(horizontal)">
                                      <p:cBhvr>
                                        <p:cTn id="4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2" grpId="0"/>
      <p:bldP spid="13" grpId="0"/>
      <p:bldP spid="14" grpId="0" animBg="1"/>
      <p:bldP spid="19" grpId="0" animBg="1"/>
      <p:bldP spid="29" grpId="0" animBg="1"/>
      <p:bldP spid="30" grpId="0" animBg="1"/>
      <p:bldP spid="31"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C35347D-C641-D633-E865-E9112F130280}"/>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D4CEAFD-EB19-5A41-F27A-A9BF50F43C9E}"/>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01A09CB6-DDC9-64BC-49B5-1BC5C6EFD03D}"/>
              </a:ext>
            </a:extLst>
          </p:cNvPr>
          <p:cNvSpPr>
            <a:spLocks noGrp="1"/>
          </p:cNvSpPr>
          <p:nvPr>
            <p:ph type="sldNum" sz="quarter" idx="12"/>
          </p:nvPr>
        </p:nvSpPr>
        <p:spPr/>
        <p:txBody>
          <a:bodyPr/>
          <a:lstStyle/>
          <a:p>
            <a:fld id="{294A09A9-5501-47C1-A89A-A340965A2BE2}" type="slidenum">
              <a:rPr lang="en-US" smtClean="0"/>
              <a:pPr/>
              <a:t>82</a:t>
            </a:fld>
            <a:endParaRPr lang="en-US" dirty="0"/>
          </a:p>
        </p:txBody>
      </p:sp>
      <p:sp>
        <p:nvSpPr>
          <p:cNvPr id="6" name="Oval 5">
            <a:extLst>
              <a:ext uri="{FF2B5EF4-FFF2-40B4-BE49-F238E27FC236}">
                <a16:creationId xmlns:a16="http://schemas.microsoft.com/office/drawing/2014/main" id="{2E5C2953-1541-66D6-9F78-E6D8393AE8A1}"/>
              </a:ext>
            </a:extLst>
          </p:cNvPr>
          <p:cNvSpPr/>
          <p:nvPr/>
        </p:nvSpPr>
        <p:spPr>
          <a:xfrm>
            <a:off x="4579775" y="664124"/>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1</a:t>
            </a:r>
            <a:endParaRPr lang="en-IN" sz="2400" b="1" dirty="0"/>
          </a:p>
        </p:txBody>
      </p:sp>
      <p:cxnSp>
        <p:nvCxnSpPr>
          <p:cNvPr id="7" name="Straight Arrow Connector 6">
            <a:extLst>
              <a:ext uri="{FF2B5EF4-FFF2-40B4-BE49-F238E27FC236}">
                <a16:creationId xmlns:a16="http://schemas.microsoft.com/office/drawing/2014/main" id="{FFCC14DA-D3DA-2A90-C705-5CE330B0EDD6}"/>
              </a:ext>
            </a:extLst>
          </p:cNvPr>
          <p:cNvCxnSpPr>
            <a:cxnSpLocks/>
            <a:stCxn id="6" idx="3"/>
            <a:endCxn id="8" idx="7"/>
          </p:cNvCxnSpPr>
          <p:nvPr/>
        </p:nvCxnSpPr>
        <p:spPr>
          <a:xfrm flipH="1">
            <a:off x="4492323" y="1256301"/>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 name="Oval 7">
            <a:extLst>
              <a:ext uri="{FF2B5EF4-FFF2-40B4-BE49-F238E27FC236}">
                <a16:creationId xmlns:a16="http://schemas.microsoft.com/office/drawing/2014/main" id="{77B67F3D-D12E-14AE-7850-08D82E7B04A6}"/>
              </a:ext>
            </a:extLst>
          </p:cNvPr>
          <p:cNvSpPr/>
          <p:nvPr/>
        </p:nvSpPr>
        <p:spPr>
          <a:xfrm>
            <a:off x="3982616" y="1390227"/>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2</a:t>
            </a:r>
            <a:endParaRPr lang="en-IN" sz="2400" b="1" dirty="0"/>
          </a:p>
        </p:txBody>
      </p:sp>
      <p:cxnSp>
        <p:nvCxnSpPr>
          <p:cNvPr id="9" name="Straight Arrow Connector 8">
            <a:extLst>
              <a:ext uri="{FF2B5EF4-FFF2-40B4-BE49-F238E27FC236}">
                <a16:creationId xmlns:a16="http://schemas.microsoft.com/office/drawing/2014/main" id="{2783A77C-C796-6A7D-1408-1CEFC63BA1B3}"/>
              </a:ext>
            </a:extLst>
          </p:cNvPr>
          <p:cNvCxnSpPr>
            <a:cxnSpLocks/>
          </p:cNvCxnSpPr>
          <p:nvPr/>
        </p:nvCxnSpPr>
        <p:spPr>
          <a:xfrm flipH="1">
            <a:off x="3895164" y="1998566"/>
            <a:ext cx="251104" cy="2917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Straight Arrow Connector 9">
            <a:extLst>
              <a:ext uri="{FF2B5EF4-FFF2-40B4-BE49-F238E27FC236}">
                <a16:creationId xmlns:a16="http://schemas.microsoft.com/office/drawing/2014/main" id="{7252D0BA-835F-E72D-48DA-C05F3E2780B1}"/>
              </a:ext>
            </a:extLst>
          </p:cNvPr>
          <p:cNvCxnSpPr>
            <a:cxnSpLocks/>
          </p:cNvCxnSpPr>
          <p:nvPr/>
        </p:nvCxnSpPr>
        <p:spPr>
          <a:xfrm>
            <a:off x="4369926" y="1998566"/>
            <a:ext cx="221101" cy="35858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 name="Oval 10">
            <a:extLst>
              <a:ext uri="{FF2B5EF4-FFF2-40B4-BE49-F238E27FC236}">
                <a16:creationId xmlns:a16="http://schemas.microsoft.com/office/drawing/2014/main" id="{7E85A9D0-11DE-A8D3-8729-1EB4903BD091}"/>
              </a:ext>
            </a:extLst>
          </p:cNvPr>
          <p:cNvSpPr/>
          <p:nvPr/>
        </p:nvSpPr>
        <p:spPr>
          <a:xfrm>
            <a:off x="3370134" y="2084005"/>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4</a:t>
            </a:r>
            <a:endParaRPr lang="en-IN" sz="2400" b="1" dirty="0"/>
          </a:p>
        </p:txBody>
      </p:sp>
      <p:sp>
        <p:nvSpPr>
          <p:cNvPr id="12" name="Oval 11">
            <a:extLst>
              <a:ext uri="{FF2B5EF4-FFF2-40B4-BE49-F238E27FC236}">
                <a16:creationId xmlns:a16="http://schemas.microsoft.com/office/drawing/2014/main" id="{E714A13C-7AC2-C531-226F-77BC9576F3B5}"/>
              </a:ext>
            </a:extLst>
          </p:cNvPr>
          <p:cNvSpPr/>
          <p:nvPr/>
        </p:nvSpPr>
        <p:spPr>
          <a:xfrm>
            <a:off x="4492323" y="2191699"/>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5</a:t>
            </a:r>
            <a:endParaRPr lang="en-IN" sz="2400" b="1" dirty="0"/>
          </a:p>
        </p:txBody>
      </p:sp>
      <p:sp>
        <p:nvSpPr>
          <p:cNvPr id="13" name="TextBox 12">
            <a:extLst>
              <a:ext uri="{FF2B5EF4-FFF2-40B4-BE49-F238E27FC236}">
                <a16:creationId xmlns:a16="http://schemas.microsoft.com/office/drawing/2014/main" id="{773A33C7-3F4F-D919-7CB3-784474D67FD2}"/>
              </a:ext>
            </a:extLst>
          </p:cNvPr>
          <p:cNvSpPr txBox="1"/>
          <p:nvPr/>
        </p:nvSpPr>
        <p:spPr>
          <a:xfrm>
            <a:off x="541175" y="202459"/>
            <a:ext cx="3938899" cy="461665"/>
          </a:xfrm>
          <a:prstGeom prst="rect">
            <a:avLst/>
          </a:prstGeom>
          <a:noFill/>
        </p:spPr>
        <p:txBody>
          <a:bodyPr wrap="none" rtlCol="0">
            <a:spAutoFit/>
          </a:bodyPr>
          <a:lstStyle/>
          <a:p>
            <a:r>
              <a:rPr lang="en-US" sz="2400" b="1" dirty="0">
                <a:latin typeface="Book Antiqua" panose="02040602050305030304" pitchFamily="18" charset="0"/>
              </a:rPr>
              <a:t>Among 6 7 3 8, 3 is the root</a:t>
            </a:r>
            <a:endParaRPr lang="en-IN" sz="2400" b="1" dirty="0">
              <a:latin typeface="Book Antiqua" panose="02040602050305030304" pitchFamily="18" charset="0"/>
            </a:endParaRPr>
          </a:p>
        </p:txBody>
      </p:sp>
      <p:cxnSp>
        <p:nvCxnSpPr>
          <p:cNvPr id="14" name="Straight Arrow Connector 13">
            <a:extLst>
              <a:ext uri="{FF2B5EF4-FFF2-40B4-BE49-F238E27FC236}">
                <a16:creationId xmlns:a16="http://schemas.microsoft.com/office/drawing/2014/main" id="{B047548F-E3F2-2FD1-D113-30FF35EF821C}"/>
              </a:ext>
            </a:extLst>
          </p:cNvPr>
          <p:cNvCxnSpPr>
            <a:cxnSpLocks/>
          </p:cNvCxnSpPr>
          <p:nvPr/>
        </p:nvCxnSpPr>
        <p:spPr>
          <a:xfrm>
            <a:off x="5089482" y="1236930"/>
            <a:ext cx="221101" cy="35858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Oval 14">
            <a:extLst>
              <a:ext uri="{FF2B5EF4-FFF2-40B4-BE49-F238E27FC236}">
                <a16:creationId xmlns:a16="http://schemas.microsoft.com/office/drawing/2014/main" id="{0ADFE561-881F-468B-FFA3-0599A299516B}"/>
              </a:ext>
            </a:extLst>
          </p:cNvPr>
          <p:cNvSpPr/>
          <p:nvPr/>
        </p:nvSpPr>
        <p:spPr>
          <a:xfrm>
            <a:off x="5223131" y="1416220"/>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3</a:t>
            </a:r>
            <a:endParaRPr lang="en-IN" sz="2400" b="1" dirty="0"/>
          </a:p>
        </p:txBody>
      </p:sp>
      <p:sp>
        <p:nvSpPr>
          <p:cNvPr id="16" name="Oval 15">
            <a:extLst>
              <a:ext uri="{FF2B5EF4-FFF2-40B4-BE49-F238E27FC236}">
                <a16:creationId xmlns:a16="http://schemas.microsoft.com/office/drawing/2014/main" id="{F50D37BC-E559-9B5D-C0B1-4712AD7255FF}"/>
              </a:ext>
            </a:extLst>
          </p:cNvPr>
          <p:cNvSpPr/>
          <p:nvPr/>
        </p:nvSpPr>
        <p:spPr>
          <a:xfrm>
            <a:off x="1702607" y="3261145"/>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1</a:t>
            </a:r>
            <a:endParaRPr lang="en-IN" sz="2400" b="1" dirty="0"/>
          </a:p>
        </p:txBody>
      </p:sp>
      <p:cxnSp>
        <p:nvCxnSpPr>
          <p:cNvPr id="17" name="Straight Arrow Connector 16">
            <a:extLst>
              <a:ext uri="{FF2B5EF4-FFF2-40B4-BE49-F238E27FC236}">
                <a16:creationId xmlns:a16="http://schemas.microsoft.com/office/drawing/2014/main" id="{5F85D26C-5D53-4C9B-2C9F-7579263A49AF}"/>
              </a:ext>
            </a:extLst>
          </p:cNvPr>
          <p:cNvCxnSpPr>
            <a:cxnSpLocks/>
            <a:stCxn id="16" idx="3"/>
            <a:endCxn id="18" idx="7"/>
          </p:cNvCxnSpPr>
          <p:nvPr/>
        </p:nvCxnSpPr>
        <p:spPr>
          <a:xfrm flipH="1">
            <a:off x="1615155" y="3853322"/>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 name="Oval 17">
            <a:extLst>
              <a:ext uri="{FF2B5EF4-FFF2-40B4-BE49-F238E27FC236}">
                <a16:creationId xmlns:a16="http://schemas.microsoft.com/office/drawing/2014/main" id="{A735919F-D464-018C-9977-60CBDFCB37F2}"/>
              </a:ext>
            </a:extLst>
          </p:cNvPr>
          <p:cNvSpPr/>
          <p:nvPr/>
        </p:nvSpPr>
        <p:spPr>
          <a:xfrm>
            <a:off x="1105448" y="3987248"/>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2</a:t>
            </a:r>
            <a:endParaRPr lang="en-IN" sz="2400" b="1" dirty="0"/>
          </a:p>
        </p:txBody>
      </p:sp>
      <p:cxnSp>
        <p:nvCxnSpPr>
          <p:cNvPr id="19" name="Straight Arrow Connector 18">
            <a:extLst>
              <a:ext uri="{FF2B5EF4-FFF2-40B4-BE49-F238E27FC236}">
                <a16:creationId xmlns:a16="http://schemas.microsoft.com/office/drawing/2014/main" id="{405178B6-163F-812C-DAC2-5B90933553A5}"/>
              </a:ext>
            </a:extLst>
          </p:cNvPr>
          <p:cNvCxnSpPr>
            <a:cxnSpLocks/>
          </p:cNvCxnSpPr>
          <p:nvPr/>
        </p:nvCxnSpPr>
        <p:spPr>
          <a:xfrm flipH="1">
            <a:off x="1017996" y="4595587"/>
            <a:ext cx="251104" cy="2917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a:extLst>
              <a:ext uri="{FF2B5EF4-FFF2-40B4-BE49-F238E27FC236}">
                <a16:creationId xmlns:a16="http://schemas.microsoft.com/office/drawing/2014/main" id="{00D30813-85F9-FBD9-D8FC-00C20A300C0C}"/>
              </a:ext>
            </a:extLst>
          </p:cNvPr>
          <p:cNvCxnSpPr>
            <a:cxnSpLocks/>
          </p:cNvCxnSpPr>
          <p:nvPr/>
        </p:nvCxnSpPr>
        <p:spPr>
          <a:xfrm>
            <a:off x="1492758" y="4595587"/>
            <a:ext cx="140099" cy="2843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1" name="Oval 20">
            <a:extLst>
              <a:ext uri="{FF2B5EF4-FFF2-40B4-BE49-F238E27FC236}">
                <a16:creationId xmlns:a16="http://schemas.microsoft.com/office/drawing/2014/main" id="{70FCBF0D-4E1B-69E4-3F79-ECDDD9D45BF4}"/>
              </a:ext>
            </a:extLst>
          </p:cNvPr>
          <p:cNvSpPr/>
          <p:nvPr/>
        </p:nvSpPr>
        <p:spPr>
          <a:xfrm>
            <a:off x="492966" y="4681026"/>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4</a:t>
            </a:r>
            <a:endParaRPr lang="en-IN" sz="2400" b="1" dirty="0"/>
          </a:p>
        </p:txBody>
      </p:sp>
      <p:sp>
        <p:nvSpPr>
          <p:cNvPr id="22" name="Oval 21">
            <a:extLst>
              <a:ext uri="{FF2B5EF4-FFF2-40B4-BE49-F238E27FC236}">
                <a16:creationId xmlns:a16="http://schemas.microsoft.com/office/drawing/2014/main" id="{EAC2A6F2-EEFE-5C6A-8E41-538B242DD71F}"/>
              </a:ext>
            </a:extLst>
          </p:cNvPr>
          <p:cNvSpPr/>
          <p:nvPr/>
        </p:nvSpPr>
        <p:spPr>
          <a:xfrm>
            <a:off x="1442056" y="4837907"/>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5</a:t>
            </a:r>
            <a:endParaRPr lang="en-IN" sz="2400" b="1" dirty="0"/>
          </a:p>
        </p:txBody>
      </p:sp>
      <p:cxnSp>
        <p:nvCxnSpPr>
          <p:cNvPr id="23" name="Straight Arrow Connector 22">
            <a:extLst>
              <a:ext uri="{FF2B5EF4-FFF2-40B4-BE49-F238E27FC236}">
                <a16:creationId xmlns:a16="http://schemas.microsoft.com/office/drawing/2014/main" id="{707875CC-4C01-2431-7B58-2591098EE82B}"/>
              </a:ext>
            </a:extLst>
          </p:cNvPr>
          <p:cNvCxnSpPr>
            <a:cxnSpLocks/>
          </p:cNvCxnSpPr>
          <p:nvPr/>
        </p:nvCxnSpPr>
        <p:spPr>
          <a:xfrm>
            <a:off x="2212314" y="3833951"/>
            <a:ext cx="221101" cy="35858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Oval 23">
            <a:extLst>
              <a:ext uri="{FF2B5EF4-FFF2-40B4-BE49-F238E27FC236}">
                <a16:creationId xmlns:a16="http://schemas.microsoft.com/office/drawing/2014/main" id="{FE83FB98-B248-1693-9BC3-DB24AA6AE402}"/>
              </a:ext>
            </a:extLst>
          </p:cNvPr>
          <p:cNvSpPr/>
          <p:nvPr/>
        </p:nvSpPr>
        <p:spPr>
          <a:xfrm>
            <a:off x="2345963" y="4013241"/>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3</a:t>
            </a:r>
            <a:endParaRPr lang="en-IN" sz="2400" b="1" dirty="0"/>
          </a:p>
        </p:txBody>
      </p:sp>
      <p:cxnSp>
        <p:nvCxnSpPr>
          <p:cNvPr id="25" name="Straight Arrow Connector 24">
            <a:extLst>
              <a:ext uri="{FF2B5EF4-FFF2-40B4-BE49-F238E27FC236}">
                <a16:creationId xmlns:a16="http://schemas.microsoft.com/office/drawing/2014/main" id="{A050028B-AA61-665F-B90F-F5263743E7DD}"/>
              </a:ext>
            </a:extLst>
          </p:cNvPr>
          <p:cNvCxnSpPr>
            <a:cxnSpLocks/>
          </p:cNvCxnSpPr>
          <p:nvPr/>
        </p:nvCxnSpPr>
        <p:spPr>
          <a:xfrm>
            <a:off x="2783280" y="4610191"/>
            <a:ext cx="159842" cy="3561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6" name="Oval 25">
            <a:extLst>
              <a:ext uri="{FF2B5EF4-FFF2-40B4-BE49-F238E27FC236}">
                <a16:creationId xmlns:a16="http://schemas.microsoft.com/office/drawing/2014/main" id="{AA0B5015-4F6E-8871-677A-AEE15DFBB06C}"/>
              </a:ext>
            </a:extLst>
          </p:cNvPr>
          <p:cNvSpPr/>
          <p:nvPr/>
        </p:nvSpPr>
        <p:spPr>
          <a:xfrm>
            <a:off x="2832937" y="4869525"/>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8</a:t>
            </a:r>
            <a:endParaRPr lang="en-IN" sz="2400" b="1" dirty="0"/>
          </a:p>
        </p:txBody>
      </p:sp>
      <p:sp>
        <p:nvSpPr>
          <p:cNvPr id="32" name="TextBox 31">
            <a:extLst>
              <a:ext uri="{FF2B5EF4-FFF2-40B4-BE49-F238E27FC236}">
                <a16:creationId xmlns:a16="http://schemas.microsoft.com/office/drawing/2014/main" id="{CA2EB918-25EF-A935-9B3A-DF78A8D642F8}"/>
              </a:ext>
            </a:extLst>
          </p:cNvPr>
          <p:cNvSpPr txBox="1"/>
          <p:nvPr/>
        </p:nvSpPr>
        <p:spPr>
          <a:xfrm>
            <a:off x="6739812" y="436995"/>
            <a:ext cx="3477234" cy="461665"/>
          </a:xfrm>
          <a:prstGeom prst="rect">
            <a:avLst/>
          </a:prstGeom>
          <a:noFill/>
        </p:spPr>
        <p:txBody>
          <a:bodyPr wrap="none" rtlCol="0">
            <a:spAutoFit/>
          </a:bodyPr>
          <a:lstStyle/>
          <a:p>
            <a:r>
              <a:rPr lang="en-US" sz="2400" b="1" dirty="0">
                <a:latin typeface="Book Antiqua" panose="02040602050305030304" pitchFamily="18" charset="0"/>
              </a:rPr>
              <a:t>Among 6 7, 7 is the root</a:t>
            </a:r>
            <a:endParaRPr lang="en-IN" sz="2400" b="1" dirty="0">
              <a:latin typeface="Book Antiqua" panose="02040602050305030304" pitchFamily="18" charset="0"/>
            </a:endParaRPr>
          </a:p>
        </p:txBody>
      </p:sp>
      <p:sp>
        <p:nvSpPr>
          <p:cNvPr id="33" name="Oval 32">
            <a:extLst>
              <a:ext uri="{FF2B5EF4-FFF2-40B4-BE49-F238E27FC236}">
                <a16:creationId xmlns:a16="http://schemas.microsoft.com/office/drawing/2014/main" id="{1091B76C-9C51-EA5E-FD7B-9D2086ECBE83}"/>
              </a:ext>
            </a:extLst>
          </p:cNvPr>
          <p:cNvSpPr/>
          <p:nvPr/>
        </p:nvSpPr>
        <p:spPr>
          <a:xfrm>
            <a:off x="8344588" y="1011013"/>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1</a:t>
            </a:r>
            <a:endParaRPr lang="en-IN" sz="2400" b="1" dirty="0"/>
          </a:p>
        </p:txBody>
      </p:sp>
      <p:cxnSp>
        <p:nvCxnSpPr>
          <p:cNvPr id="34" name="Straight Arrow Connector 33">
            <a:extLst>
              <a:ext uri="{FF2B5EF4-FFF2-40B4-BE49-F238E27FC236}">
                <a16:creationId xmlns:a16="http://schemas.microsoft.com/office/drawing/2014/main" id="{3EA075E5-E2CE-98C7-1596-19421D8E5FC2}"/>
              </a:ext>
            </a:extLst>
          </p:cNvPr>
          <p:cNvCxnSpPr>
            <a:cxnSpLocks/>
            <a:stCxn id="33" idx="3"/>
            <a:endCxn id="35" idx="7"/>
          </p:cNvCxnSpPr>
          <p:nvPr/>
        </p:nvCxnSpPr>
        <p:spPr>
          <a:xfrm flipH="1">
            <a:off x="8257136" y="1603190"/>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5" name="Oval 34">
            <a:extLst>
              <a:ext uri="{FF2B5EF4-FFF2-40B4-BE49-F238E27FC236}">
                <a16:creationId xmlns:a16="http://schemas.microsoft.com/office/drawing/2014/main" id="{0693A97B-F8D6-968C-A62F-73B0AE7A2677}"/>
              </a:ext>
            </a:extLst>
          </p:cNvPr>
          <p:cNvSpPr/>
          <p:nvPr/>
        </p:nvSpPr>
        <p:spPr>
          <a:xfrm>
            <a:off x="7747429" y="1737116"/>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2</a:t>
            </a:r>
            <a:endParaRPr lang="en-IN" sz="2400" b="1" dirty="0"/>
          </a:p>
        </p:txBody>
      </p:sp>
      <p:cxnSp>
        <p:nvCxnSpPr>
          <p:cNvPr id="36" name="Straight Arrow Connector 35">
            <a:extLst>
              <a:ext uri="{FF2B5EF4-FFF2-40B4-BE49-F238E27FC236}">
                <a16:creationId xmlns:a16="http://schemas.microsoft.com/office/drawing/2014/main" id="{48797D69-A057-58A5-4376-4103A3DE3805}"/>
              </a:ext>
            </a:extLst>
          </p:cNvPr>
          <p:cNvCxnSpPr>
            <a:cxnSpLocks/>
          </p:cNvCxnSpPr>
          <p:nvPr/>
        </p:nvCxnSpPr>
        <p:spPr>
          <a:xfrm flipH="1">
            <a:off x="7659977" y="2345455"/>
            <a:ext cx="251104" cy="2917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7" name="Straight Arrow Connector 36">
            <a:extLst>
              <a:ext uri="{FF2B5EF4-FFF2-40B4-BE49-F238E27FC236}">
                <a16:creationId xmlns:a16="http://schemas.microsoft.com/office/drawing/2014/main" id="{5DD703E8-B611-4132-C856-98C996FE69C5}"/>
              </a:ext>
            </a:extLst>
          </p:cNvPr>
          <p:cNvCxnSpPr>
            <a:cxnSpLocks/>
          </p:cNvCxnSpPr>
          <p:nvPr/>
        </p:nvCxnSpPr>
        <p:spPr>
          <a:xfrm>
            <a:off x="8134739" y="2345455"/>
            <a:ext cx="140099" cy="2843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8" name="Oval 37">
            <a:extLst>
              <a:ext uri="{FF2B5EF4-FFF2-40B4-BE49-F238E27FC236}">
                <a16:creationId xmlns:a16="http://schemas.microsoft.com/office/drawing/2014/main" id="{E90D7AF9-D1CB-98CC-E7DE-72E023DA65B3}"/>
              </a:ext>
            </a:extLst>
          </p:cNvPr>
          <p:cNvSpPr/>
          <p:nvPr/>
        </p:nvSpPr>
        <p:spPr>
          <a:xfrm>
            <a:off x="7134947" y="2430894"/>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4</a:t>
            </a:r>
            <a:endParaRPr lang="en-IN" sz="2400" b="1" dirty="0"/>
          </a:p>
        </p:txBody>
      </p:sp>
      <p:sp>
        <p:nvSpPr>
          <p:cNvPr id="39" name="Oval 38">
            <a:extLst>
              <a:ext uri="{FF2B5EF4-FFF2-40B4-BE49-F238E27FC236}">
                <a16:creationId xmlns:a16="http://schemas.microsoft.com/office/drawing/2014/main" id="{5E52068A-9B97-C270-9679-8F8DB342B344}"/>
              </a:ext>
            </a:extLst>
          </p:cNvPr>
          <p:cNvSpPr/>
          <p:nvPr/>
        </p:nvSpPr>
        <p:spPr>
          <a:xfrm>
            <a:off x="8084037" y="2587775"/>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5</a:t>
            </a:r>
            <a:endParaRPr lang="en-IN" sz="2400" b="1" dirty="0"/>
          </a:p>
        </p:txBody>
      </p:sp>
      <p:cxnSp>
        <p:nvCxnSpPr>
          <p:cNvPr id="40" name="Straight Arrow Connector 39">
            <a:extLst>
              <a:ext uri="{FF2B5EF4-FFF2-40B4-BE49-F238E27FC236}">
                <a16:creationId xmlns:a16="http://schemas.microsoft.com/office/drawing/2014/main" id="{3ADD579D-3D70-8500-A03F-6F5F6A0D49EB}"/>
              </a:ext>
            </a:extLst>
          </p:cNvPr>
          <p:cNvCxnSpPr>
            <a:cxnSpLocks/>
          </p:cNvCxnSpPr>
          <p:nvPr/>
        </p:nvCxnSpPr>
        <p:spPr>
          <a:xfrm>
            <a:off x="8854295" y="1583819"/>
            <a:ext cx="221101" cy="35858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1" name="Oval 40">
            <a:extLst>
              <a:ext uri="{FF2B5EF4-FFF2-40B4-BE49-F238E27FC236}">
                <a16:creationId xmlns:a16="http://schemas.microsoft.com/office/drawing/2014/main" id="{D1BE375B-C1B7-7E17-30DE-E56B84A3FDAA}"/>
              </a:ext>
            </a:extLst>
          </p:cNvPr>
          <p:cNvSpPr/>
          <p:nvPr/>
        </p:nvSpPr>
        <p:spPr>
          <a:xfrm>
            <a:off x="8987944" y="1763109"/>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3</a:t>
            </a:r>
            <a:endParaRPr lang="en-IN" sz="2400" b="1" dirty="0"/>
          </a:p>
        </p:txBody>
      </p:sp>
      <p:cxnSp>
        <p:nvCxnSpPr>
          <p:cNvPr id="42" name="Straight Arrow Connector 41">
            <a:extLst>
              <a:ext uri="{FF2B5EF4-FFF2-40B4-BE49-F238E27FC236}">
                <a16:creationId xmlns:a16="http://schemas.microsoft.com/office/drawing/2014/main" id="{8AC28A1F-BEA4-B86D-4D7F-F788D254DDBD}"/>
              </a:ext>
            </a:extLst>
          </p:cNvPr>
          <p:cNvCxnSpPr>
            <a:cxnSpLocks/>
          </p:cNvCxnSpPr>
          <p:nvPr/>
        </p:nvCxnSpPr>
        <p:spPr>
          <a:xfrm>
            <a:off x="9425261" y="2360059"/>
            <a:ext cx="159842" cy="3561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3" name="Oval 42">
            <a:extLst>
              <a:ext uri="{FF2B5EF4-FFF2-40B4-BE49-F238E27FC236}">
                <a16:creationId xmlns:a16="http://schemas.microsoft.com/office/drawing/2014/main" id="{7DDBB648-6C95-D427-0656-015585704F0B}"/>
              </a:ext>
            </a:extLst>
          </p:cNvPr>
          <p:cNvSpPr/>
          <p:nvPr/>
        </p:nvSpPr>
        <p:spPr>
          <a:xfrm>
            <a:off x="9474918" y="2619393"/>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8</a:t>
            </a:r>
            <a:endParaRPr lang="en-IN" sz="2400" b="1" dirty="0"/>
          </a:p>
        </p:txBody>
      </p:sp>
      <p:cxnSp>
        <p:nvCxnSpPr>
          <p:cNvPr id="44" name="Straight Arrow Connector 43">
            <a:extLst>
              <a:ext uri="{FF2B5EF4-FFF2-40B4-BE49-F238E27FC236}">
                <a16:creationId xmlns:a16="http://schemas.microsoft.com/office/drawing/2014/main" id="{751AAA60-C8C0-AD8A-385B-7B760BCAA667}"/>
              </a:ext>
            </a:extLst>
          </p:cNvPr>
          <p:cNvCxnSpPr>
            <a:cxnSpLocks/>
          </p:cNvCxnSpPr>
          <p:nvPr/>
        </p:nvCxnSpPr>
        <p:spPr>
          <a:xfrm flipH="1">
            <a:off x="9181322" y="2426293"/>
            <a:ext cx="38749" cy="2609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Oval 44">
            <a:extLst>
              <a:ext uri="{FF2B5EF4-FFF2-40B4-BE49-F238E27FC236}">
                <a16:creationId xmlns:a16="http://schemas.microsoft.com/office/drawing/2014/main" id="{FA680700-C0F6-1A14-3CC1-8FF69C447E16}"/>
              </a:ext>
            </a:extLst>
          </p:cNvPr>
          <p:cNvSpPr/>
          <p:nvPr/>
        </p:nvSpPr>
        <p:spPr>
          <a:xfrm>
            <a:off x="8806016" y="2619393"/>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7</a:t>
            </a:r>
            <a:endParaRPr lang="en-IN" sz="2400" b="1" dirty="0"/>
          </a:p>
        </p:txBody>
      </p:sp>
      <p:sp>
        <p:nvSpPr>
          <p:cNvPr id="48" name="Oval 47">
            <a:extLst>
              <a:ext uri="{FF2B5EF4-FFF2-40B4-BE49-F238E27FC236}">
                <a16:creationId xmlns:a16="http://schemas.microsoft.com/office/drawing/2014/main" id="{9670F335-86AD-6CA6-71FE-4CF3C0FF383D}"/>
              </a:ext>
            </a:extLst>
          </p:cNvPr>
          <p:cNvSpPr/>
          <p:nvPr/>
        </p:nvSpPr>
        <p:spPr>
          <a:xfrm>
            <a:off x="6767783" y="3345688"/>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1</a:t>
            </a:r>
            <a:endParaRPr lang="en-IN" sz="2400" b="1" dirty="0"/>
          </a:p>
        </p:txBody>
      </p:sp>
      <p:cxnSp>
        <p:nvCxnSpPr>
          <p:cNvPr id="49" name="Straight Arrow Connector 48">
            <a:extLst>
              <a:ext uri="{FF2B5EF4-FFF2-40B4-BE49-F238E27FC236}">
                <a16:creationId xmlns:a16="http://schemas.microsoft.com/office/drawing/2014/main" id="{2A8821BE-F60A-DBEB-15F0-460AA88B5A1C}"/>
              </a:ext>
            </a:extLst>
          </p:cNvPr>
          <p:cNvCxnSpPr>
            <a:cxnSpLocks/>
            <a:stCxn id="48" idx="3"/>
            <a:endCxn id="50" idx="7"/>
          </p:cNvCxnSpPr>
          <p:nvPr/>
        </p:nvCxnSpPr>
        <p:spPr>
          <a:xfrm flipH="1">
            <a:off x="6680331" y="3937865"/>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0" name="Oval 49">
            <a:extLst>
              <a:ext uri="{FF2B5EF4-FFF2-40B4-BE49-F238E27FC236}">
                <a16:creationId xmlns:a16="http://schemas.microsoft.com/office/drawing/2014/main" id="{757F8E6A-D6CD-4EC5-58F7-D283BF2F4B46}"/>
              </a:ext>
            </a:extLst>
          </p:cNvPr>
          <p:cNvSpPr/>
          <p:nvPr/>
        </p:nvSpPr>
        <p:spPr>
          <a:xfrm>
            <a:off x="6170624" y="4071791"/>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2</a:t>
            </a:r>
            <a:endParaRPr lang="en-IN" sz="2400" b="1" dirty="0"/>
          </a:p>
        </p:txBody>
      </p:sp>
      <p:cxnSp>
        <p:nvCxnSpPr>
          <p:cNvPr id="51" name="Straight Arrow Connector 50">
            <a:extLst>
              <a:ext uri="{FF2B5EF4-FFF2-40B4-BE49-F238E27FC236}">
                <a16:creationId xmlns:a16="http://schemas.microsoft.com/office/drawing/2014/main" id="{A5413779-AA6D-1D18-22C8-8484EDB06478}"/>
              </a:ext>
            </a:extLst>
          </p:cNvPr>
          <p:cNvCxnSpPr>
            <a:cxnSpLocks/>
          </p:cNvCxnSpPr>
          <p:nvPr/>
        </p:nvCxnSpPr>
        <p:spPr>
          <a:xfrm flipH="1">
            <a:off x="6083172" y="4680130"/>
            <a:ext cx="251104" cy="2917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2" name="Straight Arrow Connector 51">
            <a:extLst>
              <a:ext uri="{FF2B5EF4-FFF2-40B4-BE49-F238E27FC236}">
                <a16:creationId xmlns:a16="http://schemas.microsoft.com/office/drawing/2014/main" id="{A00858BE-2BDB-58FC-B532-9914E2038F76}"/>
              </a:ext>
            </a:extLst>
          </p:cNvPr>
          <p:cNvCxnSpPr>
            <a:cxnSpLocks/>
          </p:cNvCxnSpPr>
          <p:nvPr/>
        </p:nvCxnSpPr>
        <p:spPr>
          <a:xfrm>
            <a:off x="6557934" y="4680130"/>
            <a:ext cx="140099" cy="2843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3" name="Oval 52">
            <a:extLst>
              <a:ext uri="{FF2B5EF4-FFF2-40B4-BE49-F238E27FC236}">
                <a16:creationId xmlns:a16="http://schemas.microsoft.com/office/drawing/2014/main" id="{B6C87C2B-5C58-5C5E-B5FC-76394B163760}"/>
              </a:ext>
            </a:extLst>
          </p:cNvPr>
          <p:cNvSpPr/>
          <p:nvPr/>
        </p:nvSpPr>
        <p:spPr>
          <a:xfrm>
            <a:off x="5558142" y="4765569"/>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4</a:t>
            </a:r>
            <a:endParaRPr lang="en-IN" sz="2400" b="1" dirty="0"/>
          </a:p>
        </p:txBody>
      </p:sp>
      <p:sp>
        <p:nvSpPr>
          <p:cNvPr id="54" name="Oval 53">
            <a:extLst>
              <a:ext uri="{FF2B5EF4-FFF2-40B4-BE49-F238E27FC236}">
                <a16:creationId xmlns:a16="http://schemas.microsoft.com/office/drawing/2014/main" id="{D7D0417C-18FD-9DE3-416B-97D9E030442B}"/>
              </a:ext>
            </a:extLst>
          </p:cNvPr>
          <p:cNvSpPr/>
          <p:nvPr/>
        </p:nvSpPr>
        <p:spPr>
          <a:xfrm>
            <a:off x="6507232" y="4922450"/>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5</a:t>
            </a:r>
            <a:endParaRPr lang="en-IN" sz="2400" b="1" dirty="0"/>
          </a:p>
        </p:txBody>
      </p:sp>
      <p:cxnSp>
        <p:nvCxnSpPr>
          <p:cNvPr id="55" name="Straight Arrow Connector 54">
            <a:extLst>
              <a:ext uri="{FF2B5EF4-FFF2-40B4-BE49-F238E27FC236}">
                <a16:creationId xmlns:a16="http://schemas.microsoft.com/office/drawing/2014/main" id="{06F14E8A-AB12-F84A-4BD0-11F66CCBB22D}"/>
              </a:ext>
            </a:extLst>
          </p:cNvPr>
          <p:cNvCxnSpPr>
            <a:cxnSpLocks/>
          </p:cNvCxnSpPr>
          <p:nvPr/>
        </p:nvCxnSpPr>
        <p:spPr>
          <a:xfrm>
            <a:off x="7277490" y="3918494"/>
            <a:ext cx="221101" cy="35858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6" name="Oval 55">
            <a:extLst>
              <a:ext uri="{FF2B5EF4-FFF2-40B4-BE49-F238E27FC236}">
                <a16:creationId xmlns:a16="http://schemas.microsoft.com/office/drawing/2014/main" id="{D772AADD-F094-8090-156A-282DEEDBFDAC}"/>
              </a:ext>
            </a:extLst>
          </p:cNvPr>
          <p:cNvSpPr/>
          <p:nvPr/>
        </p:nvSpPr>
        <p:spPr>
          <a:xfrm>
            <a:off x="7411139" y="4097784"/>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3</a:t>
            </a:r>
            <a:endParaRPr lang="en-IN" sz="2400" b="1" dirty="0"/>
          </a:p>
        </p:txBody>
      </p:sp>
      <p:cxnSp>
        <p:nvCxnSpPr>
          <p:cNvPr id="57" name="Straight Arrow Connector 56">
            <a:extLst>
              <a:ext uri="{FF2B5EF4-FFF2-40B4-BE49-F238E27FC236}">
                <a16:creationId xmlns:a16="http://schemas.microsoft.com/office/drawing/2014/main" id="{F96146B7-09D1-212B-196D-72C5529DE8CF}"/>
              </a:ext>
            </a:extLst>
          </p:cNvPr>
          <p:cNvCxnSpPr>
            <a:cxnSpLocks/>
          </p:cNvCxnSpPr>
          <p:nvPr/>
        </p:nvCxnSpPr>
        <p:spPr>
          <a:xfrm>
            <a:off x="7848456" y="4694734"/>
            <a:ext cx="159842" cy="3561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8" name="Oval 57">
            <a:extLst>
              <a:ext uri="{FF2B5EF4-FFF2-40B4-BE49-F238E27FC236}">
                <a16:creationId xmlns:a16="http://schemas.microsoft.com/office/drawing/2014/main" id="{B863E0D9-9317-94F2-FEA5-F731D610F46F}"/>
              </a:ext>
            </a:extLst>
          </p:cNvPr>
          <p:cNvSpPr/>
          <p:nvPr/>
        </p:nvSpPr>
        <p:spPr>
          <a:xfrm>
            <a:off x="7898113" y="4954068"/>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8</a:t>
            </a:r>
            <a:endParaRPr lang="en-IN" sz="2400" b="1" dirty="0"/>
          </a:p>
        </p:txBody>
      </p:sp>
      <p:cxnSp>
        <p:nvCxnSpPr>
          <p:cNvPr id="59" name="Straight Arrow Connector 58">
            <a:extLst>
              <a:ext uri="{FF2B5EF4-FFF2-40B4-BE49-F238E27FC236}">
                <a16:creationId xmlns:a16="http://schemas.microsoft.com/office/drawing/2014/main" id="{E536B42C-2A60-866E-E255-60DB5AD2E5B1}"/>
              </a:ext>
            </a:extLst>
          </p:cNvPr>
          <p:cNvCxnSpPr>
            <a:cxnSpLocks/>
          </p:cNvCxnSpPr>
          <p:nvPr/>
        </p:nvCxnSpPr>
        <p:spPr>
          <a:xfrm flipH="1">
            <a:off x="7604517" y="4760968"/>
            <a:ext cx="38749" cy="2609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0" name="Oval 59">
            <a:extLst>
              <a:ext uri="{FF2B5EF4-FFF2-40B4-BE49-F238E27FC236}">
                <a16:creationId xmlns:a16="http://schemas.microsoft.com/office/drawing/2014/main" id="{644ED9A8-F2E7-A1B0-1526-B14E88F7088D}"/>
              </a:ext>
            </a:extLst>
          </p:cNvPr>
          <p:cNvSpPr/>
          <p:nvPr/>
        </p:nvSpPr>
        <p:spPr>
          <a:xfrm>
            <a:off x="7229211" y="4954068"/>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7</a:t>
            </a:r>
            <a:endParaRPr lang="en-IN" sz="2400" b="1" dirty="0"/>
          </a:p>
        </p:txBody>
      </p:sp>
      <p:cxnSp>
        <p:nvCxnSpPr>
          <p:cNvPr id="61" name="Straight Arrow Connector 60">
            <a:extLst>
              <a:ext uri="{FF2B5EF4-FFF2-40B4-BE49-F238E27FC236}">
                <a16:creationId xmlns:a16="http://schemas.microsoft.com/office/drawing/2014/main" id="{63226781-E92C-813D-8BBC-5C1CDC6D8C72}"/>
              </a:ext>
            </a:extLst>
          </p:cNvPr>
          <p:cNvCxnSpPr>
            <a:cxnSpLocks/>
          </p:cNvCxnSpPr>
          <p:nvPr/>
        </p:nvCxnSpPr>
        <p:spPr>
          <a:xfrm flipH="1">
            <a:off x="7431734" y="5640019"/>
            <a:ext cx="38749" cy="2609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2" name="Oval 61">
            <a:extLst>
              <a:ext uri="{FF2B5EF4-FFF2-40B4-BE49-F238E27FC236}">
                <a16:creationId xmlns:a16="http://schemas.microsoft.com/office/drawing/2014/main" id="{6219568E-0BC6-E6AE-29A0-AC6F8EFECC90}"/>
              </a:ext>
            </a:extLst>
          </p:cNvPr>
          <p:cNvSpPr/>
          <p:nvPr/>
        </p:nvSpPr>
        <p:spPr>
          <a:xfrm>
            <a:off x="7056428" y="5833119"/>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6</a:t>
            </a:r>
            <a:endParaRPr lang="en-IN" sz="2400" b="1" dirty="0"/>
          </a:p>
        </p:txBody>
      </p:sp>
    </p:spTree>
    <p:extLst>
      <p:ext uri="{BB962C8B-B14F-4D97-AF65-F5344CB8AC3E}">
        <p14:creationId xmlns:p14="http://schemas.microsoft.com/office/powerpoint/2010/main" val="209831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randombar(horizont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randombar(horizontal)">
                                      <p:cBhvr>
                                        <p:cTn id="39" dur="500"/>
                                        <p:tgtEl>
                                          <p:spTgt spid="16"/>
                                        </p:tgtEl>
                                      </p:cBhvr>
                                    </p:animEffect>
                                  </p:childTnLst>
                                </p:cTn>
                              </p:par>
                              <p:par>
                                <p:cTn id="40" presetID="14" presetClass="entr" presetSubtype="1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randombar(horizontal)">
                                      <p:cBhvr>
                                        <p:cTn id="42" dur="500"/>
                                        <p:tgtEl>
                                          <p:spTgt spid="17"/>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randombar(horizontal)">
                                      <p:cBhvr>
                                        <p:cTn id="45" dur="500"/>
                                        <p:tgtEl>
                                          <p:spTgt spid="18"/>
                                        </p:tgtEl>
                                      </p:cBhvr>
                                    </p:animEffect>
                                  </p:childTnLst>
                                </p:cTn>
                              </p:par>
                              <p:par>
                                <p:cTn id="46" presetID="14" presetClass="entr" presetSubtype="10"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randombar(horizontal)">
                                      <p:cBhvr>
                                        <p:cTn id="48" dur="500"/>
                                        <p:tgtEl>
                                          <p:spTgt spid="19"/>
                                        </p:tgtEl>
                                      </p:cBhvr>
                                    </p:animEffect>
                                  </p:childTnLst>
                                </p:cTn>
                              </p:par>
                              <p:par>
                                <p:cTn id="49" presetID="14" presetClass="entr" presetSubtype="10"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randombar(horizontal)">
                                      <p:cBhvr>
                                        <p:cTn id="51" dur="500"/>
                                        <p:tgtEl>
                                          <p:spTgt spid="20"/>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randombar(horizontal)">
                                      <p:cBhvr>
                                        <p:cTn id="54" dur="500"/>
                                        <p:tgtEl>
                                          <p:spTgt spid="21"/>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randombar(horizontal)">
                                      <p:cBhvr>
                                        <p:cTn id="57" dur="500"/>
                                        <p:tgtEl>
                                          <p:spTgt spid="22"/>
                                        </p:tgtEl>
                                      </p:cBhvr>
                                    </p:animEffect>
                                  </p:childTnLst>
                                </p:cTn>
                              </p:par>
                              <p:par>
                                <p:cTn id="58" presetID="14" presetClass="entr" presetSubtype="10" fill="hold"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randombar(horizontal)">
                                      <p:cBhvr>
                                        <p:cTn id="60" dur="500"/>
                                        <p:tgtEl>
                                          <p:spTgt spid="23"/>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randombar(horizontal)">
                                      <p:cBhvr>
                                        <p:cTn id="63" dur="500"/>
                                        <p:tgtEl>
                                          <p:spTgt spid="24"/>
                                        </p:tgtEl>
                                      </p:cBhvr>
                                    </p:animEffect>
                                  </p:childTnLst>
                                </p:cTn>
                              </p:par>
                              <p:par>
                                <p:cTn id="64" presetID="14" presetClass="entr" presetSubtype="10" fill="hold"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randombar(horizontal)">
                                      <p:cBhvr>
                                        <p:cTn id="66" dur="500"/>
                                        <p:tgtEl>
                                          <p:spTgt spid="25"/>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randombar(horizontal)">
                                      <p:cBhvr>
                                        <p:cTn id="69" dur="500"/>
                                        <p:tgtEl>
                                          <p:spTgt spid="26"/>
                                        </p:tgtEl>
                                      </p:cBhvr>
                                    </p:animEffect>
                                  </p:childTnLst>
                                </p:cTn>
                              </p:par>
                            </p:childTnLst>
                          </p:cTn>
                        </p:par>
                      </p:childTnLst>
                    </p:cTn>
                  </p:par>
                  <p:par>
                    <p:cTn id="70" fill="hold">
                      <p:stCondLst>
                        <p:cond delay="indefinite"/>
                      </p:stCondLst>
                      <p:childTnLst>
                        <p:par>
                          <p:cTn id="71" fill="hold">
                            <p:stCondLst>
                              <p:cond delay="0"/>
                            </p:stCondLst>
                            <p:childTnLst>
                              <p:par>
                                <p:cTn id="72" presetID="14" presetClass="entr" presetSubtype="10" fill="hold" grpId="0" nodeType="click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randombar(horizontal)">
                                      <p:cBhvr>
                                        <p:cTn id="74" dur="500"/>
                                        <p:tgtEl>
                                          <p:spTgt spid="32"/>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randombar(horizontal)">
                                      <p:cBhvr>
                                        <p:cTn id="77" dur="500"/>
                                        <p:tgtEl>
                                          <p:spTgt spid="33"/>
                                        </p:tgtEl>
                                      </p:cBhvr>
                                    </p:animEffect>
                                  </p:childTnLst>
                                </p:cTn>
                              </p:par>
                              <p:par>
                                <p:cTn id="78" presetID="14" presetClass="entr" presetSubtype="10" fill="hold"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randombar(horizontal)">
                                      <p:cBhvr>
                                        <p:cTn id="80" dur="500"/>
                                        <p:tgtEl>
                                          <p:spTgt spid="34"/>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randombar(horizontal)">
                                      <p:cBhvr>
                                        <p:cTn id="83" dur="500"/>
                                        <p:tgtEl>
                                          <p:spTgt spid="35"/>
                                        </p:tgtEl>
                                      </p:cBhvr>
                                    </p:animEffect>
                                  </p:childTnLst>
                                </p:cTn>
                              </p:par>
                              <p:par>
                                <p:cTn id="84" presetID="14" presetClass="entr" presetSubtype="10" fill="hold" nodeType="with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randombar(horizontal)">
                                      <p:cBhvr>
                                        <p:cTn id="86" dur="500"/>
                                        <p:tgtEl>
                                          <p:spTgt spid="36"/>
                                        </p:tgtEl>
                                      </p:cBhvr>
                                    </p:animEffect>
                                  </p:childTnLst>
                                </p:cTn>
                              </p:par>
                              <p:par>
                                <p:cTn id="87" presetID="14" presetClass="entr" presetSubtype="10" fill="hold" nodeType="with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randombar(horizontal)">
                                      <p:cBhvr>
                                        <p:cTn id="89" dur="500"/>
                                        <p:tgtEl>
                                          <p:spTgt spid="37"/>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38"/>
                                        </p:tgtEl>
                                        <p:attrNameLst>
                                          <p:attrName>style.visibility</p:attrName>
                                        </p:attrNameLst>
                                      </p:cBhvr>
                                      <p:to>
                                        <p:strVal val="visible"/>
                                      </p:to>
                                    </p:set>
                                    <p:animEffect transition="in" filter="randombar(horizontal)">
                                      <p:cBhvr>
                                        <p:cTn id="92" dur="500"/>
                                        <p:tgtEl>
                                          <p:spTgt spid="38"/>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39"/>
                                        </p:tgtEl>
                                        <p:attrNameLst>
                                          <p:attrName>style.visibility</p:attrName>
                                        </p:attrNameLst>
                                      </p:cBhvr>
                                      <p:to>
                                        <p:strVal val="visible"/>
                                      </p:to>
                                    </p:set>
                                    <p:animEffect transition="in" filter="randombar(horizontal)">
                                      <p:cBhvr>
                                        <p:cTn id="95" dur="500"/>
                                        <p:tgtEl>
                                          <p:spTgt spid="39"/>
                                        </p:tgtEl>
                                      </p:cBhvr>
                                    </p:animEffect>
                                  </p:childTnLst>
                                </p:cTn>
                              </p:par>
                              <p:par>
                                <p:cTn id="96" presetID="14" presetClass="entr" presetSubtype="10" fill="hold" nodeType="withEffect">
                                  <p:stCondLst>
                                    <p:cond delay="0"/>
                                  </p:stCondLst>
                                  <p:childTnLst>
                                    <p:set>
                                      <p:cBhvr>
                                        <p:cTn id="97" dur="1" fill="hold">
                                          <p:stCondLst>
                                            <p:cond delay="0"/>
                                          </p:stCondLst>
                                        </p:cTn>
                                        <p:tgtEl>
                                          <p:spTgt spid="40"/>
                                        </p:tgtEl>
                                        <p:attrNameLst>
                                          <p:attrName>style.visibility</p:attrName>
                                        </p:attrNameLst>
                                      </p:cBhvr>
                                      <p:to>
                                        <p:strVal val="visible"/>
                                      </p:to>
                                    </p:set>
                                    <p:animEffect transition="in" filter="randombar(horizontal)">
                                      <p:cBhvr>
                                        <p:cTn id="98" dur="500"/>
                                        <p:tgtEl>
                                          <p:spTgt spid="40"/>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41"/>
                                        </p:tgtEl>
                                        <p:attrNameLst>
                                          <p:attrName>style.visibility</p:attrName>
                                        </p:attrNameLst>
                                      </p:cBhvr>
                                      <p:to>
                                        <p:strVal val="visible"/>
                                      </p:to>
                                    </p:set>
                                    <p:animEffect transition="in" filter="randombar(horizontal)">
                                      <p:cBhvr>
                                        <p:cTn id="101" dur="500"/>
                                        <p:tgtEl>
                                          <p:spTgt spid="41"/>
                                        </p:tgtEl>
                                      </p:cBhvr>
                                    </p:animEffect>
                                  </p:childTnLst>
                                </p:cTn>
                              </p:par>
                              <p:par>
                                <p:cTn id="102" presetID="14" presetClass="entr" presetSubtype="10" fill="hold" nodeType="withEffect">
                                  <p:stCondLst>
                                    <p:cond delay="0"/>
                                  </p:stCondLst>
                                  <p:childTnLst>
                                    <p:set>
                                      <p:cBhvr>
                                        <p:cTn id="103" dur="1" fill="hold">
                                          <p:stCondLst>
                                            <p:cond delay="0"/>
                                          </p:stCondLst>
                                        </p:cTn>
                                        <p:tgtEl>
                                          <p:spTgt spid="42"/>
                                        </p:tgtEl>
                                        <p:attrNameLst>
                                          <p:attrName>style.visibility</p:attrName>
                                        </p:attrNameLst>
                                      </p:cBhvr>
                                      <p:to>
                                        <p:strVal val="visible"/>
                                      </p:to>
                                    </p:set>
                                    <p:animEffect transition="in" filter="randombar(horizontal)">
                                      <p:cBhvr>
                                        <p:cTn id="104" dur="500"/>
                                        <p:tgtEl>
                                          <p:spTgt spid="42"/>
                                        </p:tgtEl>
                                      </p:cBhvr>
                                    </p:animEffect>
                                  </p:childTnLst>
                                </p:cTn>
                              </p:par>
                              <p:par>
                                <p:cTn id="105" presetID="14" presetClass="entr" presetSubtype="10" fill="hold" grpId="0" nodeType="withEffect">
                                  <p:stCondLst>
                                    <p:cond delay="0"/>
                                  </p:stCondLst>
                                  <p:childTnLst>
                                    <p:set>
                                      <p:cBhvr>
                                        <p:cTn id="106" dur="1" fill="hold">
                                          <p:stCondLst>
                                            <p:cond delay="0"/>
                                          </p:stCondLst>
                                        </p:cTn>
                                        <p:tgtEl>
                                          <p:spTgt spid="43"/>
                                        </p:tgtEl>
                                        <p:attrNameLst>
                                          <p:attrName>style.visibility</p:attrName>
                                        </p:attrNameLst>
                                      </p:cBhvr>
                                      <p:to>
                                        <p:strVal val="visible"/>
                                      </p:to>
                                    </p:set>
                                    <p:animEffect transition="in" filter="randombar(horizontal)">
                                      <p:cBhvr>
                                        <p:cTn id="107" dur="500"/>
                                        <p:tgtEl>
                                          <p:spTgt spid="43"/>
                                        </p:tgtEl>
                                      </p:cBhvr>
                                    </p:animEffect>
                                  </p:childTnLst>
                                </p:cTn>
                              </p:par>
                              <p:par>
                                <p:cTn id="108" presetID="14" presetClass="entr" presetSubtype="10" fill="hold" nodeType="withEffect">
                                  <p:stCondLst>
                                    <p:cond delay="0"/>
                                  </p:stCondLst>
                                  <p:childTnLst>
                                    <p:set>
                                      <p:cBhvr>
                                        <p:cTn id="109" dur="1" fill="hold">
                                          <p:stCondLst>
                                            <p:cond delay="0"/>
                                          </p:stCondLst>
                                        </p:cTn>
                                        <p:tgtEl>
                                          <p:spTgt spid="44"/>
                                        </p:tgtEl>
                                        <p:attrNameLst>
                                          <p:attrName>style.visibility</p:attrName>
                                        </p:attrNameLst>
                                      </p:cBhvr>
                                      <p:to>
                                        <p:strVal val="visible"/>
                                      </p:to>
                                    </p:set>
                                    <p:animEffect transition="in" filter="randombar(horizontal)">
                                      <p:cBhvr>
                                        <p:cTn id="110" dur="500"/>
                                        <p:tgtEl>
                                          <p:spTgt spid="44"/>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randombar(horizontal)">
                                      <p:cBhvr>
                                        <p:cTn id="113" dur="500"/>
                                        <p:tgtEl>
                                          <p:spTgt spid="45"/>
                                        </p:tgtEl>
                                      </p:cBhvr>
                                    </p:animEffect>
                                  </p:childTnLst>
                                </p:cTn>
                              </p:par>
                            </p:childTnLst>
                          </p:cTn>
                        </p:par>
                      </p:childTnLst>
                    </p:cTn>
                  </p:par>
                  <p:par>
                    <p:cTn id="114" fill="hold">
                      <p:stCondLst>
                        <p:cond delay="indefinite"/>
                      </p:stCondLst>
                      <p:childTnLst>
                        <p:par>
                          <p:cTn id="115" fill="hold">
                            <p:stCondLst>
                              <p:cond delay="0"/>
                            </p:stCondLst>
                            <p:childTnLst>
                              <p:par>
                                <p:cTn id="116" presetID="14" presetClass="entr" presetSubtype="10" fill="hold" grpId="0" nodeType="click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randombar(horizontal)">
                                      <p:cBhvr>
                                        <p:cTn id="118" dur="500"/>
                                        <p:tgtEl>
                                          <p:spTgt spid="48"/>
                                        </p:tgtEl>
                                      </p:cBhvr>
                                    </p:animEffect>
                                  </p:childTnLst>
                                </p:cTn>
                              </p:par>
                              <p:par>
                                <p:cTn id="119" presetID="14" presetClass="entr" presetSubtype="10" fill="hold" nodeType="withEffect">
                                  <p:stCondLst>
                                    <p:cond delay="0"/>
                                  </p:stCondLst>
                                  <p:childTnLst>
                                    <p:set>
                                      <p:cBhvr>
                                        <p:cTn id="120" dur="1" fill="hold">
                                          <p:stCondLst>
                                            <p:cond delay="0"/>
                                          </p:stCondLst>
                                        </p:cTn>
                                        <p:tgtEl>
                                          <p:spTgt spid="49"/>
                                        </p:tgtEl>
                                        <p:attrNameLst>
                                          <p:attrName>style.visibility</p:attrName>
                                        </p:attrNameLst>
                                      </p:cBhvr>
                                      <p:to>
                                        <p:strVal val="visible"/>
                                      </p:to>
                                    </p:set>
                                    <p:animEffect transition="in" filter="randombar(horizontal)">
                                      <p:cBhvr>
                                        <p:cTn id="121" dur="500"/>
                                        <p:tgtEl>
                                          <p:spTgt spid="49"/>
                                        </p:tgtEl>
                                      </p:cBhvr>
                                    </p:animEffect>
                                  </p:childTnLst>
                                </p:cTn>
                              </p:par>
                              <p:par>
                                <p:cTn id="122" presetID="14" presetClass="entr" presetSubtype="10" fill="hold" grpId="0" nodeType="withEffect">
                                  <p:stCondLst>
                                    <p:cond delay="0"/>
                                  </p:stCondLst>
                                  <p:childTnLst>
                                    <p:set>
                                      <p:cBhvr>
                                        <p:cTn id="123" dur="1" fill="hold">
                                          <p:stCondLst>
                                            <p:cond delay="0"/>
                                          </p:stCondLst>
                                        </p:cTn>
                                        <p:tgtEl>
                                          <p:spTgt spid="50"/>
                                        </p:tgtEl>
                                        <p:attrNameLst>
                                          <p:attrName>style.visibility</p:attrName>
                                        </p:attrNameLst>
                                      </p:cBhvr>
                                      <p:to>
                                        <p:strVal val="visible"/>
                                      </p:to>
                                    </p:set>
                                    <p:animEffect transition="in" filter="randombar(horizontal)">
                                      <p:cBhvr>
                                        <p:cTn id="124" dur="500"/>
                                        <p:tgtEl>
                                          <p:spTgt spid="50"/>
                                        </p:tgtEl>
                                      </p:cBhvr>
                                    </p:animEffect>
                                  </p:childTnLst>
                                </p:cTn>
                              </p:par>
                              <p:par>
                                <p:cTn id="125" presetID="14" presetClass="entr" presetSubtype="10" fill="hold" nodeType="withEffect">
                                  <p:stCondLst>
                                    <p:cond delay="0"/>
                                  </p:stCondLst>
                                  <p:childTnLst>
                                    <p:set>
                                      <p:cBhvr>
                                        <p:cTn id="126" dur="1" fill="hold">
                                          <p:stCondLst>
                                            <p:cond delay="0"/>
                                          </p:stCondLst>
                                        </p:cTn>
                                        <p:tgtEl>
                                          <p:spTgt spid="51"/>
                                        </p:tgtEl>
                                        <p:attrNameLst>
                                          <p:attrName>style.visibility</p:attrName>
                                        </p:attrNameLst>
                                      </p:cBhvr>
                                      <p:to>
                                        <p:strVal val="visible"/>
                                      </p:to>
                                    </p:set>
                                    <p:animEffect transition="in" filter="randombar(horizontal)">
                                      <p:cBhvr>
                                        <p:cTn id="127" dur="500"/>
                                        <p:tgtEl>
                                          <p:spTgt spid="51"/>
                                        </p:tgtEl>
                                      </p:cBhvr>
                                    </p:animEffect>
                                  </p:childTnLst>
                                </p:cTn>
                              </p:par>
                              <p:par>
                                <p:cTn id="128" presetID="14" presetClass="entr" presetSubtype="10" fill="hold" nodeType="withEffect">
                                  <p:stCondLst>
                                    <p:cond delay="0"/>
                                  </p:stCondLst>
                                  <p:childTnLst>
                                    <p:set>
                                      <p:cBhvr>
                                        <p:cTn id="129" dur="1" fill="hold">
                                          <p:stCondLst>
                                            <p:cond delay="0"/>
                                          </p:stCondLst>
                                        </p:cTn>
                                        <p:tgtEl>
                                          <p:spTgt spid="52"/>
                                        </p:tgtEl>
                                        <p:attrNameLst>
                                          <p:attrName>style.visibility</p:attrName>
                                        </p:attrNameLst>
                                      </p:cBhvr>
                                      <p:to>
                                        <p:strVal val="visible"/>
                                      </p:to>
                                    </p:set>
                                    <p:animEffect transition="in" filter="randombar(horizontal)">
                                      <p:cBhvr>
                                        <p:cTn id="130" dur="500"/>
                                        <p:tgtEl>
                                          <p:spTgt spid="52"/>
                                        </p:tgtEl>
                                      </p:cBhvr>
                                    </p:animEffect>
                                  </p:childTnLst>
                                </p:cTn>
                              </p:par>
                              <p:par>
                                <p:cTn id="131" presetID="14" presetClass="entr" presetSubtype="10" fill="hold" grpId="0" nodeType="withEffect">
                                  <p:stCondLst>
                                    <p:cond delay="0"/>
                                  </p:stCondLst>
                                  <p:childTnLst>
                                    <p:set>
                                      <p:cBhvr>
                                        <p:cTn id="132" dur="1" fill="hold">
                                          <p:stCondLst>
                                            <p:cond delay="0"/>
                                          </p:stCondLst>
                                        </p:cTn>
                                        <p:tgtEl>
                                          <p:spTgt spid="53"/>
                                        </p:tgtEl>
                                        <p:attrNameLst>
                                          <p:attrName>style.visibility</p:attrName>
                                        </p:attrNameLst>
                                      </p:cBhvr>
                                      <p:to>
                                        <p:strVal val="visible"/>
                                      </p:to>
                                    </p:set>
                                    <p:animEffect transition="in" filter="randombar(horizontal)">
                                      <p:cBhvr>
                                        <p:cTn id="133" dur="500"/>
                                        <p:tgtEl>
                                          <p:spTgt spid="53"/>
                                        </p:tgtEl>
                                      </p:cBhvr>
                                    </p:animEffect>
                                  </p:childTnLst>
                                </p:cTn>
                              </p:par>
                              <p:par>
                                <p:cTn id="134" presetID="14" presetClass="entr" presetSubtype="10" fill="hold" grpId="0" nodeType="withEffect">
                                  <p:stCondLst>
                                    <p:cond delay="0"/>
                                  </p:stCondLst>
                                  <p:childTnLst>
                                    <p:set>
                                      <p:cBhvr>
                                        <p:cTn id="135" dur="1" fill="hold">
                                          <p:stCondLst>
                                            <p:cond delay="0"/>
                                          </p:stCondLst>
                                        </p:cTn>
                                        <p:tgtEl>
                                          <p:spTgt spid="54"/>
                                        </p:tgtEl>
                                        <p:attrNameLst>
                                          <p:attrName>style.visibility</p:attrName>
                                        </p:attrNameLst>
                                      </p:cBhvr>
                                      <p:to>
                                        <p:strVal val="visible"/>
                                      </p:to>
                                    </p:set>
                                    <p:animEffect transition="in" filter="randombar(horizontal)">
                                      <p:cBhvr>
                                        <p:cTn id="136" dur="500"/>
                                        <p:tgtEl>
                                          <p:spTgt spid="54"/>
                                        </p:tgtEl>
                                      </p:cBhvr>
                                    </p:animEffect>
                                  </p:childTnLst>
                                </p:cTn>
                              </p:par>
                              <p:par>
                                <p:cTn id="137" presetID="14" presetClass="entr" presetSubtype="10" fill="hold" nodeType="with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randombar(horizontal)">
                                      <p:cBhvr>
                                        <p:cTn id="139" dur="500"/>
                                        <p:tgtEl>
                                          <p:spTgt spid="55"/>
                                        </p:tgtEl>
                                      </p:cBhvr>
                                    </p:animEffect>
                                  </p:childTnLst>
                                </p:cTn>
                              </p:par>
                              <p:par>
                                <p:cTn id="140" presetID="14" presetClass="entr" presetSubtype="10" fill="hold" grpId="0" nodeType="withEffect">
                                  <p:stCondLst>
                                    <p:cond delay="0"/>
                                  </p:stCondLst>
                                  <p:childTnLst>
                                    <p:set>
                                      <p:cBhvr>
                                        <p:cTn id="141" dur="1" fill="hold">
                                          <p:stCondLst>
                                            <p:cond delay="0"/>
                                          </p:stCondLst>
                                        </p:cTn>
                                        <p:tgtEl>
                                          <p:spTgt spid="56"/>
                                        </p:tgtEl>
                                        <p:attrNameLst>
                                          <p:attrName>style.visibility</p:attrName>
                                        </p:attrNameLst>
                                      </p:cBhvr>
                                      <p:to>
                                        <p:strVal val="visible"/>
                                      </p:to>
                                    </p:set>
                                    <p:animEffect transition="in" filter="randombar(horizontal)">
                                      <p:cBhvr>
                                        <p:cTn id="142" dur="500"/>
                                        <p:tgtEl>
                                          <p:spTgt spid="56"/>
                                        </p:tgtEl>
                                      </p:cBhvr>
                                    </p:animEffect>
                                  </p:childTnLst>
                                </p:cTn>
                              </p:par>
                              <p:par>
                                <p:cTn id="143" presetID="14" presetClass="entr" presetSubtype="10" fill="hold" nodeType="withEffect">
                                  <p:stCondLst>
                                    <p:cond delay="0"/>
                                  </p:stCondLst>
                                  <p:childTnLst>
                                    <p:set>
                                      <p:cBhvr>
                                        <p:cTn id="144" dur="1" fill="hold">
                                          <p:stCondLst>
                                            <p:cond delay="0"/>
                                          </p:stCondLst>
                                        </p:cTn>
                                        <p:tgtEl>
                                          <p:spTgt spid="57"/>
                                        </p:tgtEl>
                                        <p:attrNameLst>
                                          <p:attrName>style.visibility</p:attrName>
                                        </p:attrNameLst>
                                      </p:cBhvr>
                                      <p:to>
                                        <p:strVal val="visible"/>
                                      </p:to>
                                    </p:set>
                                    <p:animEffect transition="in" filter="randombar(horizontal)">
                                      <p:cBhvr>
                                        <p:cTn id="145" dur="500"/>
                                        <p:tgtEl>
                                          <p:spTgt spid="57"/>
                                        </p:tgtEl>
                                      </p:cBhvr>
                                    </p:animEffect>
                                  </p:childTnLst>
                                </p:cTn>
                              </p:par>
                              <p:par>
                                <p:cTn id="146" presetID="14" presetClass="entr" presetSubtype="10" fill="hold" grpId="0" nodeType="withEffect">
                                  <p:stCondLst>
                                    <p:cond delay="0"/>
                                  </p:stCondLst>
                                  <p:childTnLst>
                                    <p:set>
                                      <p:cBhvr>
                                        <p:cTn id="147" dur="1" fill="hold">
                                          <p:stCondLst>
                                            <p:cond delay="0"/>
                                          </p:stCondLst>
                                        </p:cTn>
                                        <p:tgtEl>
                                          <p:spTgt spid="58"/>
                                        </p:tgtEl>
                                        <p:attrNameLst>
                                          <p:attrName>style.visibility</p:attrName>
                                        </p:attrNameLst>
                                      </p:cBhvr>
                                      <p:to>
                                        <p:strVal val="visible"/>
                                      </p:to>
                                    </p:set>
                                    <p:animEffect transition="in" filter="randombar(horizontal)">
                                      <p:cBhvr>
                                        <p:cTn id="148" dur="500"/>
                                        <p:tgtEl>
                                          <p:spTgt spid="58"/>
                                        </p:tgtEl>
                                      </p:cBhvr>
                                    </p:animEffect>
                                  </p:childTnLst>
                                </p:cTn>
                              </p:par>
                              <p:par>
                                <p:cTn id="149" presetID="14" presetClass="entr" presetSubtype="10" fill="hold" nodeType="withEffect">
                                  <p:stCondLst>
                                    <p:cond delay="0"/>
                                  </p:stCondLst>
                                  <p:childTnLst>
                                    <p:set>
                                      <p:cBhvr>
                                        <p:cTn id="150" dur="1" fill="hold">
                                          <p:stCondLst>
                                            <p:cond delay="0"/>
                                          </p:stCondLst>
                                        </p:cTn>
                                        <p:tgtEl>
                                          <p:spTgt spid="59"/>
                                        </p:tgtEl>
                                        <p:attrNameLst>
                                          <p:attrName>style.visibility</p:attrName>
                                        </p:attrNameLst>
                                      </p:cBhvr>
                                      <p:to>
                                        <p:strVal val="visible"/>
                                      </p:to>
                                    </p:set>
                                    <p:animEffect transition="in" filter="randombar(horizontal)">
                                      <p:cBhvr>
                                        <p:cTn id="151" dur="500"/>
                                        <p:tgtEl>
                                          <p:spTgt spid="59"/>
                                        </p:tgtEl>
                                      </p:cBhvr>
                                    </p:animEffect>
                                  </p:childTnLst>
                                </p:cTn>
                              </p:par>
                              <p:par>
                                <p:cTn id="152" presetID="14" presetClass="entr" presetSubtype="10" fill="hold" grpId="0" nodeType="withEffect">
                                  <p:stCondLst>
                                    <p:cond delay="0"/>
                                  </p:stCondLst>
                                  <p:childTnLst>
                                    <p:set>
                                      <p:cBhvr>
                                        <p:cTn id="153" dur="1" fill="hold">
                                          <p:stCondLst>
                                            <p:cond delay="0"/>
                                          </p:stCondLst>
                                        </p:cTn>
                                        <p:tgtEl>
                                          <p:spTgt spid="60"/>
                                        </p:tgtEl>
                                        <p:attrNameLst>
                                          <p:attrName>style.visibility</p:attrName>
                                        </p:attrNameLst>
                                      </p:cBhvr>
                                      <p:to>
                                        <p:strVal val="visible"/>
                                      </p:to>
                                    </p:set>
                                    <p:animEffect transition="in" filter="randombar(horizontal)">
                                      <p:cBhvr>
                                        <p:cTn id="154" dur="500"/>
                                        <p:tgtEl>
                                          <p:spTgt spid="60"/>
                                        </p:tgtEl>
                                      </p:cBhvr>
                                    </p:animEffect>
                                  </p:childTnLst>
                                </p:cTn>
                              </p:par>
                              <p:par>
                                <p:cTn id="155" presetID="14" presetClass="entr" presetSubtype="10" fill="hold" nodeType="withEffect">
                                  <p:stCondLst>
                                    <p:cond delay="0"/>
                                  </p:stCondLst>
                                  <p:childTnLst>
                                    <p:set>
                                      <p:cBhvr>
                                        <p:cTn id="156" dur="1" fill="hold">
                                          <p:stCondLst>
                                            <p:cond delay="0"/>
                                          </p:stCondLst>
                                        </p:cTn>
                                        <p:tgtEl>
                                          <p:spTgt spid="61"/>
                                        </p:tgtEl>
                                        <p:attrNameLst>
                                          <p:attrName>style.visibility</p:attrName>
                                        </p:attrNameLst>
                                      </p:cBhvr>
                                      <p:to>
                                        <p:strVal val="visible"/>
                                      </p:to>
                                    </p:set>
                                    <p:animEffect transition="in" filter="randombar(horizontal)">
                                      <p:cBhvr>
                                        <p:cTn id="157" dur="500"/>
                                        <p:tgtEl>
                                          <p:spTgt spid="61"/>
                                        </p:tgtEl>
                                      </p:cBhvr>
                                    </p:animEffect>
                                  </p:childTnLst>
                                </p:cTn>
                              </p:par>
                              <p:par>
                                <p:cTn id="158" presetID="14" presetClass="entr" presetSubtype="10" fill="hold" grpId="0" nodeType="withEffect">
                                  <p:stCondLst>
                                    <p:cond delay="0"/>
                                  </p:stCondLst>
                                  <p:childTnLst>
                                    <p:set>
                                      <p:cBhvr>
                                        <p:cTn id="159" dur="1" fill="hold">
                                          <p:stCondLst>
                                            <p:cond delay="0"/>
                                          </p:stCondLst>
                                        </p:cTn>
                                        <p:tgtEl>
                                          <p:spTgt spid="62"/>
                                        </p:tgtEl>
                                        <p:attrNameLst>
                                          <p:attrName>style.visibility</p:attrName>
                                        </p:attrNameLst>
                                      </p:cBhvr>
                                      <p:to>
                                        <p:strVal val="visible"/>
                                      </p:to>
                                    </p:set>
                                    <p:animEffect transition="in" filter="randombar(horizontal)">
                                      <p:cBhvr>
                                        <p:cTn id="160"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12" grpId="0" animBg="1"/>
      <p:bldP spid="13" grpId="0"/>
      <p:bldP spid="15" grpId="0" animBg="1"/>
      <p:bldP spid="16" grpId="0" animBg="1"/>
      <p:bldP spid="18" grpId="0" animBg="1"/>
      <p:bldP spid="21" grpId="0" animBg="1"/>
      <p:bldP spid="22" grpId="0" animBg="1"/>
      <p:bldP spid="24" grpId="0" animBg="1"/>
      <p:bldP spid="26" grpId="0" animBg="1"/>
      <p:bldP spid="32" grpId="0"/>
      <p:bldP spid="33" grpId="0" animBg="1"/>
      <p:bldP spid="35" grpId="0" animBg="1"/>
      <p:bldP spid="38" grpId="0" animBg="1"/>
      <p:bldP spid="39" grpId="0" animBg="1"/>
      <p:bldP spid="41" grpId="0" animBg="1"/>
      <p:bldP spid="43" grpId="0" animBg="1"/>
      <p:bldP spid="45" grpId="0" animBg="1"/>
      <p:bldP spid="48" grpId="0" animBg="1"/>
      <p:bldP spid="50" grpId="0" animBg="1"/>
      <p:bldP spid="53" grpId="0" animBg="1"/>
      <p:bldP spid="54" grpId="0" animBg="1"/>
      <p:bldP spid="56" grpId="0" animBg="1"/>
      <p:bldP spid="58" grpId="0" animBg="1"/>
      <p:bldP spid="60" grpId="0" animBg="1"/>
      <p:bldP spid="62"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1328CB6-78C7-7DE8-A709-02878D4B9BC6}"/>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764FF02-4E0C-97FF-61CE-6C5CA93D34A0}"/>
              </a:ext>
            </a:extLst>
          </p:cNvPr>
          <p:cNvSpPr>
            <a:spLocks noGrp="1"/>
          </p:cNvSpPr>
          <p:nvPr>
            <p:ph type="ftr" sz="quarter" idx="11"/>
          </p:nvPr>
        </p:nvSpPr>
        <p:spPr>
          <a:xfrm>
            <a:off x="3134959" y="6546443"/>
            <a:ext cx="4114800" cy="365125"/>
          </a:xfrm>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1DFAB08-BF42-27D9-096D-92E186306D81}"/>
              </a:ext>
            </a:extLst>
          </p:cNvPr>
          <p:cNvSpPr>
            <a:spLocks noGrp="1"/>
          </p:cNvSpPr>
          <p:nvPr>
            <p:ph type="sldNum" sz="quarter" idx="12"/>
          </p:nvPr>
        </p:nvSpPr>
        <p:spPr>
          <a:xfrm>
            <a:off x="11374016" y="6386011"/>
            <a:ext cx="623596" cy="365125"/>
          </a:xfrm>
        </p:spPr>
        <p:txBody>
          <a:bodyPr/>
          <a:lstStyle/>
          <a:p>
            <a:fld id="{294A09A9-5501-47C1-A89A-A340965A2BE2}" type="slidenum">
              <a:rPr lang="en-US" smtClean="0"/>
              <a:pPr/>
              <a:t>83</a:t>
            </a:fld>
            <a:endParaRPr lang="en-US" dirty="0"/>
          </a:p>
        </p:txBody>
      </p:sp>
      <p:sp>
        <p:nvSpPr>
          <p:cNvPr id="6" name="Title 1">
            <a:extLst>
              <a:ext uri="{FF2B5EF4-FFF2-40B4-BE49-F238E27FC236}">
                <a16:creationId xmlns:a16="http://schemas.microsoft.com/office/drawing/2014/main" id="{6E3DEEB4-A0B7-AF0C-7D26-BD6B5EFCF2BE}"/>
              </a:ext>
            </a:extLst>
          </p:cNvPr>
          <p:cNvSpPr txBox="1">
            <a:spLocks/>
          </p:cNvSpPr>
          <p:nvPr/>
        </p:nvSpPr>
        <p:spPr>
          <a:xfrm>
            <a:off x="322405" y="211872"/>
            <a:ext cx="10221188" cy="702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Given the following traversals draw a binary tree:</a:t>
            </a:r>
            <a:endParaRPr lang="en-IN" sz="2800" b="1" i="1" dirty="0">
              <a:solidFill>
                <a:srgbClr val="FF0000"/>
              </a:solidFill>
              <a:latin typeface="Book Antiqua" panose="02040602050305030304" pitchFamily="18" charset="0"/>
            </a:endParaRPr>
          </a:p>
        </p:txBody>
      </p:sp>
      <p:sp>
        <p:nvSpPr>
          <p:cNvPr id="7" name="TextBox 6">
            <a:extLst>
              <a:ext uri="{FF2B5EF4-FFF2-40B4-BE49-F238E27FC236}">
                <a16:creationId xmlns:a16="http://schemas.microsoft.com/office/drawing/2014/main" id="{45DDADF1-8FCE-A42D-A579-D1C1C12C0CB8}"/>
              </a:ext>
            </a:extLst>
          </p:cNvPr>
          <p:cNvSpPr txBox="1"/>
          <p:nvPr/>
        </p:nvSpPr>
        <p:spPr>
          <a:xfrm>
            <a:off x="541175" y="931830"/>
            <a:ext cx="5642891" cy="954107"/>
          </a:xfrm>
          <a:prstGeom prst="rect">
            <a:avLst/>
          </a:prstGeom>
          <a:noFill/>
        </p:spPr>
        <p:txBody>
          <a:bodyPr wrap="none" rtlCol="0">
            <a:spAutoFit/>
          </a:bodyPr>
          <a:lstStyle/>
          <a:p>
            <a:r>
              <a:rPr lang="en-US" sz="2800" b="1" dirty="0">
                <a:latin typeface="Book Antiqua" panose="02040602050305030304" pitchFamily="18" charset="0"/>
              </a:rPr>
              <a:t>Preorder: A B C E I F J D G H K L</a:t>
            </a:r>
          </a:p>
          <a:p>
            <a:r>
              <a:rPr lang="en-US" sz="2800" b="1" dirty="0" err="1">
                <a:latin typeface="Book Antiqua" panose="02040602050305030304" pitchFamily="18" charset="0"/>
              </a:rPr>
              <a:t>Inorder</a:t>
            </a:r>
            <a:r>
              <a:rPr lang="en-US" sz="2800" b="1" dirty="0">
                <a:latin typeface="Book Antiqua" panose="02040602050305030304" pitchFamily="18" charset="0"/>
              </a:rPr>
              <a:t>: E I C F J B G D K H L A</a:t>
            </a:r>
            <a:endParaRPr lang="en-IN" sz="2800" b="1" dirty="0">
              <a:latin typeface="Book Antiqua" panose="02040602050305030304" pitchFamily="18" charset="0"/>
            </a:endParaRPr>
          </a:p>
        </p:txBody>
      </p:sp>
      <p:sp>
        <p:nvSpPr>
          <p:cNvPr id="8" name="TextBox 7">
            <a:extLst>
              <a:ext uri="{FF2B5EF4-FFF2-40B4-BE49-F238E27FC236}">
                <a16:creationId xmlns:a16="http://schemas.microsoft.com/office/drawing/2014/main" id="{292DAF6C-D6BF-33FF-9194-A43BF9EE204F}"/>
              </a:ext>
            </a:extLst>
          </p:cNvPr>
          <p:cNvSpPr txBox="1"/>
          <p:nvPr/>
        </p:nvSpPr>
        <p:spPr>
          <a:xfrm>
            <a:off x="391885" y="2118050"/>
            <a:ext cx="5205271" cy="461665"/>
          </a:xfrm>
          <a:prstGeom prst="rect">
            <a:avLst/>
          </a:prstGeom>
          <a:noFill/>
        </p:spPr>
        <p:txBody>
          <a:bodyPr wrap="none" rtlCol="0">
            <a:spAutoFit/>
          </a:bodyPr>
          <a:lstStyle/>
          <a:p>
            <a:r>
              <a:rPr lang="en-US" sz="2400" b="1" dirty="0">
                <a:latin typeface="Book Antiqua" panose="02040602050305030304" pitchFamily="18" charset="0"/>
              </a:rPr>
              <a:t>In Preorder, first element is the root</a:t>
            </a:r>
            <a:endParaRPr lang="en-IN" sz="2400" b="1" dirty="0">
              <a:latin typeface="Book Antiqua" panose="02040602050305030304" pitchFamily="18" charset="0"/>
            </a:endParaRPr>
          </a:p>
        </p:txBody>
      </p:sp>
      <p:sp>
        <p:nvSpPr>
          <p:cNvPr id="9" name="Oval 8">
            <a:extLst>
              <a:ext uri="{FF2B5EF4-FFF2-40B4-BE49-F238E27FC236}">
                <a16:creationId xmlns:a16="http://schemas.microsoft.com/office/drawing/2014/main" id="{EC827C28-6258-C807-87A1-E45CF8F2144F}"/>
              </a:ext>
            </a:extLst>
          </p:cNvPr>
          <p:cNvSpPr/>
          <p:nvPr/>
        </p:nvSpPr>
        <p:spPr>
          <a:xfrm>
            <a:off x="5862540" y="2045835"/>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sp>
        <p:nvSpPr>
          <p:cNvPr id="12" name="TextBox 11">
            <a:extLst>
              <a:ext uri="{FF2B5EF4-FFF2-40B4-BE49-F238E27FC236}">
                <a16:creationId xmlns:a16="http://schemas.microsoft.com/office/drawing/2014/main" id="{2F44F44E-44EA-8956-3183-EEE753A872E1}"/>
              </a:ext>
            </a:extLst>
          </p:cNvPr>
          <p:cNvSpPr txBox="1"/>
          <p:nvPr/>
        </p:nvSpPr>
        <p:spPr>
          <a:xfrm>
            <a:off x="626101" y="2607422"/>
            <a:ext cx="3988592" cy="830997"/>
          </a:xfrm>
          <a:prstGeom prst="rect">
            <a:avLst/>
          </a:prstGeom>
          <a:noFill/>
        </p:spPr>
        <p:txBody>
          <a:bodyPr wrap="none" rtlCol="0">
            <a:spAutoFit/>
          </a:bodyPr>
          <a:lstStyle/>
          <a:p>
            <a:r>
              <a:rPr lang="en-US" sz="2400" b="1" dirty="0">
                <a:latin typeface="Book Antiqua" panose="02040602050305030304" pitchFamily="18" charset="0"/>
              </a:rPr>
              <a:t>LST: E I C F J B G D K H L </a:t>
            </a:r>
          </a:p>
          <a:p>
            <a:r>
              <a:rPr lang="en-US" sz="2400" b="1" dirty="0">
                <a:latin typeface="Book Antiqua" panose="02040602050305030304" pitchFamily="18" charset="0"/>
              </a:rPr>
              <a:t>RST: NULL</a:t>
            </a:r>
            <a:endParaRPr lang="en-IN" sz="2400" b="1" dirty="0">
              <a:latin typeface="Book Antiqua" panose="02040602050305030304" pitchFamily="18" charset="0"/>
            </a:endParaRPr>
          </a:p>
        </p:txBody>
      </p:sp>
      <p:sp>
        <p:nvSpPr>
          <p:cNvPr id="13" name="TextBox 12">
            <a:extLst>
              <a:ext uri="{FF2B5EF4-FFF2-40B4-BE49-F238E27FC236}">
                <a16:creationId xmlns:a16="http://schemas.microsoft.com/office/drawing/2014/main" id="{CFA11C6B-A29C-9B1E-2BC2-B9DECAA9D153}"/>
              </a:ext>
            </a:extLst>
          </p:cNvPr>
          <p:cNvSpPr txBox="1"/>
          <p:nvPr/>
        </p:nvSpPr>
        <p:spPr>
          <a:xfrm>
            <a:off x="2849661" y="3593290"/>
            <a:ext cx="2988319" cy="461665"/>
          </a:xfrm>
          <a:prstGeom prst="rect">
            <a:avLst/>
          </a:prstGeom>
          <a:noFill/>
        </p:spPr>
        <p:txBody>
          <a:bodyPr wrap="none" rtlCol="0">
            <a:spAutoFit/>
          </a:bodyPr>
          <a:lstStyle/>
          <a:p>
            <a:r>
              <a:rPr lang="en-US" sz="2400" b="1" dirty="0">
                <a:latin typeface="Book Antiqua" panose="02040602050305030304" pitchFamily="18" charset="0"/>
              </a:rPr>
              <a:t>In LST, B is the root</a:t>
            </a:r>
            <a:endParaRPr lang="en-IN" sz="2400" b="1" dirty="0">
              <a:latin typeface="Book Antiqua" panose="02040602050305030304" pitchFamily="18" charset="0"/>
            </a:endParaRPr>
          </a:p>
        </p:txBody>
      </p:sp>
      <p:sp>
        <p:nvSpPr>
          <p:cNvPr id="14" name="Oval 13">
            <a:extLst>
              <a:ext uri="{FF2B5EF4-FFF2-40B4-BE49-F238E27FC236}">
                <a16:creationId xmlns:a16="http://schemas.microsoft.com/office/drawing/2014/main" id="{FE832C42-18BD-5F63-B248-DF82E9239247}"/>
              </a:ext>
            </a:extLst>
          </p:cNvPr>
          <p:cNvSpPr/>
          <p:nvPr/>
        </p:nvSpPr>
        <p:spPr>
          <a:xfrm>
            <a:off x="6652601" y="2883535"/>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cxnSp>
        <p:nvCxnSpPr>
          <p:cNvPr id="16" name="Straight Arrow Connector 15">
            <a:extLst>
              <a:ext uri="{FF2B5EF4-FFF2-40B4-BE49-F238E27FC236}">
                <a16:creationId xmlns:a16="http://schemas.microsoft.com/office/drawing/2014/main" id="{FE666D58-244E-8924-1FC2-AF67D5F3692C}"/>
              </a:ext>
            </a:extLst>
          </p:cNvPr>
          <p:cNvCxnSpPr>
            <a:cxnSpLocks/>
            <a:stCxn id="14" idx="3"/>
            <a:endCxn id="19" idx="7"/>
          </p:cNvCxnSpPr>
          <p:nvPr/>
        </p:nvCxnSpPr>
        <p:spPr>
          <a:xfrm flipH="1">
            <a:off x="6565149" y="3475712"/>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9" name="Oval 18">
            <a:extLst>
              <a:ext uri="{FF2B5EF4-FFF2-40B4-BE49-F238E27FC236}">
                <a16:creationId xmlns:a16="http://schemas.microsoft.com/office/drawing/2014/main" id="{308A09E0-8BE9-010D-9EFF-88B626EE39A0}"/>
              </a:ext>
            </a:extLst>
          </p:cNvPr>
          <p:cNvSpPr/>
          <p:nvPr/>
        </p:nvSpPr>
        <p:spPr>
          <a:xfrm>
            <a:off x="6055442" y="3609638"/>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B</a:t>
            </a:r>
            <a:endParaRPr lang="en-IN" sz="2400" b="1" dirty="0"/>
          </a:p>
        </p:txBody>
      </p:sp>
      <p:sp>
        <p:nvSpPr>
          <p:cNvPr id="2" name="TextBox 1">
            <a:extLst>
              <a:ext uri="{FF2B5EF4-FFF2-40B4-BE49-F238E27FC236}">
                <a16:creationId xmlns:a16="http://schemas.microsoft.com/office/drawing/2014/main" id="{8D6DF694-F32B-0000-D9A6-22D3548C3979}"/>
              </a:ext>
            </a:extLst>
          </p:cNvPr>
          <p:cNvSpPr txBox="1"/>
          <p:nvPr/>
        </p:nvSpPr>
        <p:spPr>
          <a:xfrm>
            <a:off x="626101" y="4303416"/>
            <a:ext cx="2534668" cy="830997"/>
          </a:xfrm>
          <a:prstGeom prst="rect">
            <a:avLst/>
          </a:prstGeom>
          <a:noFill/>
        </p:spPr>
        <p:txBody>
          <a:bodyPr wrap="none" rtlCol="0">
            <a:spAutoFit/>
          </a:bodyPr>
          <a:lstStyle/>
          <a:p>
            <a:r>
              <a:rPr lang="en-US" sz="2400" b="1" dirty="0">
                <a:latin typeface="Book Antiqua" panose="02040602050305030304" pitchFamily="18" charset="0"/>
              </a:rPr>
              <a:t>LST: E I C F J </a:t>
            </a:r>
          </a:p>
          <a:p>
            <a:r>
              <a:rPr lang="en-US" sz="2400" b="1" dirty="0">
                <a:latin typeface="Book Antiqua" panose="02040602050305030304" pitchFamily="18" charset="0"/>
              </a:rPr>
              <a:t>RST: G D K H L </a:t>
            </a:r>
            <a:endParaRPr lang="en-IN" sz="2400" b="1" dirty="0">
              <a:latin typeface="Book Antiqua" panose="02040602050305030304" pitchFamily="18" charset="0"/>
            </a:endParaRPr>
          </a:p>
        </p:txBody>
      </p:sp>
      <p:sp>
        <p:nvSpPr>
          <p:cNvPr id="10" name="TextBox 9">
            <a:extLst>
              <a:ext uri="{FF2B5EF4-FFF2-40B4-BE49-F238E27FC236}">
                <a16:creationId xmlns:a16="http://schemas.microsoft.com/office/drawing/2014/main" id="{078F7DB4-737D-B301-0117-1A170126E772}"/>
              </a:ext>
            </a:extLst>
          </p:cNvPr>
          <p:cNvSpPr txBox="1"/>
          <p:nvPr/>
        </p:nvSpPr>
        <p:spPr>
          <a:xfrm>
            <a:off x="626101" y="5191962"/>
            <a:ext cx="2988319" cy="461665"/>
          </a:xfrm>
          <a:prstGeom prst="rect">
            <a:avLst/>
          </a:prstGeom>
          <a:noFill/>
        </p:spPr>
        <p:txBody>
          <a:bodyPr wrap="none" rtlCol="0">
            <a:spAutoFit/>
          </a:bodyPr>
          <a:lstStyle/>
          <a:p>
            <a:r>
              <a:rPr lang="en-US" sz="2400" b="1" dirty="0">
                <a:latin typeface="Book Antiqua" panose="02040602050305030304" pitchFamily="18" charset="0"/>
              </a:rPr>
              <a:t>In LST, C is the root</a:t>
            </a:r>
            <a:endParaRPr lang="en-IN" sz="2400" b="1" dirty="0">
              <a:latin typeface="Book Antiqua" panose="02040602050305030304" pitchFamily="18" charset="0"/>
            </a:endParaRPr>
          </a:p>
        </p:txBody>
      </p:sp>
      <p:sp>
        <p:nvSpPr>
          <p:cNvPr id="11" name="Oval 10">
            <a:extLst>
              <a:ext uri="{FF2B5EF4-FFF2-40B4-BE49-F238E27FC236}">
                <a16:creationId xmlns:a16="http://schemas.microsoft.com/office/drawing/2014/main" id="{DE0376F0-D2EA-BC95-EF70-049C5117A53C}"/>
              </a:ext>
            </a:extLst>
          </p:cNvPr>
          <p:cNvSpPr/>
          <p:nvPr/>
        </p:nvSpPr>
        <p:spPr>
          <a:xfrm>
            <a:off x="8086393" y="3693437"/>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cxnSp>
        <p:nvCxnSpPr>
          <p:cNvPr id="15" name="Straight Arrow Connector 14">
            <a:extLst>
              <a:ext uri="{FF2B5EF4-FFF2-40B4-BE49-F238E27FC236}">
                <a16:creationId xmlns:a16="http://schemas.microsoft.com/office/drawing/2014/main" id="{E5075649-2B34-CDB5-9EEF-5DB5B748B54C}"/>
              </a:ext>
            </a:extLst>
          </p:cNvPr>
          <p:cNvCxnSpPr>
            <a:cxnSpLocks/>
            <a:stCxn id="11" idx="3"/>
            <a:endCxn id="17" idx="7"/>
          </p:cNvCxnSpPr>
          <p:nvPr/>
        </p:nvCxnSpPr>
        <p:spPr>
          <a:xfrm flipH="1">
            <a:off x="7998941" y="4285614"/>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7" name="Oval 16">
            <a:extLst>
              <a:ext uri="{FF2B5EF4-FFF2-40B4-BE49-F238E27FC236}">
                <a16:creationId xmlns:a16="http://schemas.microsoft.com/office/drawing/2014/main" id="{AEC280FA-1B5E-0D48-77C4-245E3B4DA719}"/>
              </a:ext>
            </a:extLst>
          </p:cNvPr>
          <p:cNvSpPr/>
          <p:nvPr/>
        </p:nvSpPr>
        <p:spPr>
          <a:xfrm>
            <a:off x="7489234" y="4419540"/>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B</a:t>
            </a:r>
            <a:endParaRPr lang="en-IN" sz="2400" b="1" dirty="0"/>
          </a:p>
        </p:txBody>
      </p:sp>
      <p:cxnSp>
        <p:nvCxnSpPr>
          <p:cNvPr id="23" name="Straight Arrow Connector 22">
            <a:extLst>
              <a:ext uri="{FF2B5EF4-FFF2-40B4-BE49-F238E27FC236}">
                <a16:creationId xmlns:a16="http://schemas.microsoft.com/office/drawing/2014/main" id="{769C9A0B-9809-EC12-011A-FF25CB4F887F}"/>
              </a:ext>
            </a:extLst>
          </p:cNvPr>
          <p:cNvCxnSpPr>
            <a:cxnSpLocks/>
            <a:endCxn id="25" idx="7"/>
          </p:cNvCxnSpPr>
          <p:nvPr/>
        </p:nvCxnSpPr>
        <p:spPr>
          <a:xfrm flipH="1">
            <a:off x="7460887" y="5074199"/>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5" name="Oval 24">
            <a:extLst>
              <a:ext uri="{FF2B5EF4-FFF2-40B4-BE49-F238E27FC236}">
                <a16:creationId xmlns:a16="http://schemas.microsoft.com/office/drawing/2014/main" id="{5C71D50A-91A1-A9D3-5ED9-F0B9482FD7E6}"/>
              </a:ext>
            </a:extLst>
          </p:cNvPr>
          <p:cNvSpPr/>
          <p:nvPr/>
        </p:nvSpPr>
        <p:spPr>
          <a:xfrm>
            <a:off x="6951180" y="5208125"/>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C</a:t>
            </a:r>
            <a:endParaRPr lang="en-IN" sz="2400" b="1" dirty="0"/>
          </a:p>
        </p:txBody>
      </p:sp>
      <p:sp>
        <p:nvSpPr>
          <p:cNvPr id="26" name="TextBox 25">
            <a:extLst>
              <a:ext uri="{FF2B5EF4-FFF2-40B4-BE49-F238E27FC236}">
                <a16:creationId xmlns:a16="http://schemas.microsoft.com/office/drawing/2014/main" id="{42C06E1C-BA06-80B9-666D-BF656197D937}"/>
              </a:ext>
            </a:extLst>
          </p:cNvPr>
          <p:cNvSpPr txBox="1"/>
          <p:nvPr/>
        </p:nvSpPr>
        <p:spPr>
          <a:xfrm>
            <a:off x="1198379" y="5555014"/>
            <a:ext cx="1380506" cy="830997"/>
          </a:xfrm>
          <a:prstGeom prst="rect">
            <a:avLst/>
          </a:prstGeom>
          <a:noFill/>
        </p:spPr>
        <p:txBody>
          <a:bodyPr wrap="none" rtlCol="0">
            <a:spAutoFit/>
          </a:bodyPr>
          <a:lstStyle/>
          <a:p>
            <a:r>
              <a:rPr lang="en-US" sz="2400" b="1" dirty="0">
                <a:latin typeface="Book Antiqua" panose="02040602050305030304" pitchFamily="18" charset="0"/>
              </a:rPr>
              <a:t>LST: E I </a:t>
            </a:r>
          </a:p>
          <a:p>
            <a:r>
              <a:rPr lang="en-US" sz="2400" b="1" dirty="0">
                <a:latin typeface="Book Antiqua" panose="02040602050305030304" pitchFamily="18" charset="0"/>
              </a:rPr>
              <a:t>RST: F J</a:t>
            </a:r>
            <a:endParaRPr lang="en-IN" sz="2400" b="1" dirty="0">
              <a:latin typeface="Book Antiqua" panose="02040602050305030304" pitchFamily="18" charset="0"/>
            </a:endParaRPr>
          </a:p>
        </p:txBody>
      </p:sp>
    </p:spTree>
    <p:extLst>
      <p:ext uri="{BB962C8B-B14F-4D97-AF65-F5344CB8AC3E}">
        <p14:creationId xmlns:p14="http://schemas.microsoft.com/office/powerpoint/2010/main" val="132795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randombar(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randombar(horizontal)">
                                      <p:cBhvr>
                                        <p:cTn id="20" dur="500"/>
                                        <p:tgtEl>
                                          <p:spTgt spid="16"/>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randombar(horizontal)">
                                      <p:cBhvr>
                                        <p:cTn id="23" dur="500"/>
                                        <p:tgtEl>
                                          <p:spTgt spid="19"/>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randombar(horizontal)">
                                      <p:cBhvr>
                                        <p:cTn id="26" dur="500"/>
                                        <p:tgtEl>
                                          <p:spTgt spid="14"/>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randombar(horizont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randombar(horizontal)">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randombar(horizontal)">
                                      <p:cBhvr>
                                        <p:cTn id="39" dur="500"/>
                                        <p:tgtEl>
                                          <p:spTgt spid="26"/>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randombar(horizont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randombar(horizontal)">
                                      <p:cBhvr>
                                        <p:cTn id="47" dur="500"/>
                                        <p:tgtEl>
                                          <p:spTgt spid="15"/>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randombar(horizontal)">
                                      <p:cBhvr>
                                        <p:cTn id="50" dur="500"/>
                                        <p:tgtEl>
                                          <p:spTgt spid="17"/>
                                        </p:tgtEl>
                                      </p:cBhvr>
                                    </p:animEffect>
                                  </p:childTnLst>
                                </p:cTn>
                              </p:par>
                              <p:par>
                                <p:cTn id="51" presetID="14" presetClass="entr" presetSubtype="10" fill="hold"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randombar(horizontal)">
                                      <p:cBhvr>
                                        <p:cTn id="53" dur="500"/>
                                        <p:tgtEl>
                                          <p:spTgt spid="23"/>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randombar(horizontal)">
                                      <p:cBhvr>
                                        <p:cTn id="56" dur="500"/>
                                        <p:tgtEl>
                                          <p:spTgt spid="25"/>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randombar(horizontal)">
                                      <p:cBhvr>
                                        <p:cTn id="5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2" grpId="0"/>
      <p:bldP spid="13" grpId="0"/>
      <p:bldP spid="14" grpId="0" animBg="1"/>
      <p:bldP spid="19" grpId="0" animBg="1"/>
      <p:bldP spid="2" grpId="0"/>
      <p:bldP spid="10" grpId="0"/>
      <p:bldP spid="11" grpId="0" animBg="1"/>
      <p:bldP spid="17" grpId="0" animBg="1"/>
      <p:bldP spid="25" grpId="0" animBg="1"/>
      <p:bldP spid="26"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F08CC7A-7669-8499-E588-015E0587EE6C}"/>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685E4B06-6D79-53F9-EC16-D4E7A1A93E4F}"/>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2EF27E68-B9D7-E7F6-FB62-8CA4382E190B}"/>
              </a:ext>
            </a:extLst>
          </p:cNvPr>
          <p:cNvSpPr>
            <a:spLocks noGrp="1"/>
          </p:cNvSpPr>
          <p:nvPr>
            <p:ph type="sldNum" sz="quarter" idx="12"/>
          </p:nvPr>
        </p:nvSpPr>
        <p:spPr/>
        <p:txBody>
          <a:bodyPr/>
          <a:lstStyle/>
          <a:p>
            <a:fld id="{294A09A9-5501-47C1-A89A-A340965A2BE2}" type="slidenum">
              <a:rPr lang="en-US" smtClean="0"/>
              <a:pPr/>
              <a:t>84</a:t>
            </a:fld>
            <a:endParaRPr lang="en-US" dirty="0"/>
          </a:p>
        </p:txBody>
      </p:sp>
      <p:sp>
        <p:nvSpPr>
          <p:cNvPr id="6" name="Oval 5">
            <a:extLst>
              <a:ext uri="{FF2B5EF4-FFF2-40B4-BE49-F238E27FC236}">
                <a16:creationId xmlns:a16="http://schemas.microsoft.com/office/drawing/2014/main" id="{CFEB9A92-C7CA-4E2A-DD3A-8873C2AF87B3}"/>
              </a:ext>
            </a:extLst>
          </p:cNvPr>
          <p:cNvSpPr/>
          <p:nvPr/>
        </p:nvSpPr>
        <p:spPr>
          <a:xfrm>
            <a:off x="2901820" y="213119"/>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cxnSp>
        <p:nvCxnSpPr>
          <p:cNvPr id="7" name="Straight Arrow Connector 6">
            <a:extLst>
              <a:ext uri="{FF2B5EF4-FFF2-40B4-BE49-F238E27FC236}">
                <a16:creationId xmlns:a16="http://schemas.microsoft.com/office/drawing/2014/main" id="{BADA80E1-63D8-AA03-15B3-753C715E7FC9}"/>
              </a:ext>
            </a:extLst>
          </p:cNvPr>
          <p:cNvCxnSpPr>
            <a:cxnSpLocks/>
            <a:stCxn id="6" idx="3"/>
            <a:endCxn id="8" idx="7"/>
          </p:cNvCxnSpPr>
          <p:nvPr/>
        </p:nvCxnSpPr>
        <p:spPr>
          <a:xfrm flipH="1">
            <a:off x="2814368" y="805296"/>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 name="Oval 7">
            <a:extLst>
              <a:ext uri="{FF2B5EF4-FFF2-40B4-BE49-F238E27FC236}">
                <a16:creationId xmlns:a16="http://schemas.microsoft.com/office/drawing/2014/main" id="{513A9159-8B9A-3AAC-D068-E5C503170691}"/>
              </a:ext>
            </a:extLst>
          </p:cNvPr>
          <p:cNvSpPr/>
          <p:nvPr/>
        </p:nvSpPr>
        <p:spPr>
          <a:xfrm>
            <a:off x="2304661" y="939222"/>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B</a:t>
            </a:r>
            <a:endParaRPr lang="en-IN" sz="2400" b="1" dirty="0"/>
          </a:p>
        </p:txBody>
      </p:sp>
      <p:cxnSp>
        <p:nvCxnSpPr>
          <p:cNvPr id="9" name="Straight Arrow Connector 8">
            <a:extLst>
              <a:ext uri="{FF2B5EF4-FFF2-40B4-BE49-F238E27FC236}">
                <a16:creationId xmlns:a16="http://schemas.microsoft.com/office/drawing/2014/main" id="{F7AF53DC-576E-0315-0340-C391ED194F89}"/>
              </a:ext>
            </a:extLst>
          </p:cNvPr>
          <p:cNvCxnSpPr>
            <a:cxnSpLocks/>
            <a:endCxn id="10" idx="7"/>
          </p:cNvCxnSpPr>
          <p:nvPr/>
        </p:nvCxnSpPr>
        <p:spPr>
          <a:xfrm flipH="1">
            <a:off x="2276314" y="1593881"/>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0" name="Oval 9">
            <a:extLst>
              <a:ext uri="{FF2B5EF4-FFF2-40B4-BE49-F238E27FC236}">
                <a16:creationId xmlns:a16="http://schemas.microsoft.com/office/drawing/2014/main" id="{69FE97CD-DA16-1D62-A633-F621482C9C93}"/>
              </a:ext>
            </a:extLst>
          </p:cNvPr>
          <p:cNvSpPr/>
          <p:nvPr/>
        </p:nvSpPr>
        <p:spPr>
          <a:xfrm>
            <a:off x="1766607" y="1727807"/>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C</a:t>
            </a:r>
            <a:endParaRPr lang="en-IN" sz="2400" b="1" dirty="0"/>
          </a:p>
        </p:txBody>
      </p:sp>
      <p:cxnSp>
        <p:nvCxnSpPr>
          <p:cNvPr id="11" name="Straight Arrow Connector 10">
            <a:extLst>
              <a:ext uri="{FF2B5EF4-FFF2-40B4-BE49-F238E27FC236}">
                <a16:creationId xmlns:a16="http://schemas.microsoft.com/office/drawing/2014/main" id="{3213117F-2401-6497-671D-D6441ACAEF7D}"/>
              </a:ext>
            </a:extLst>
          </p:cNvPr>
          <p:cNvCxnSpPr>
            <a:cxnSpLocks/>
            <a:endCxn id="12" idx="7"/>
          </p:cNvCxnSpPr>
          <p:nvPr/>
        </p:nvCxnSpPr>
        <p:spPr>
          <a:xfrm flipH="1">
            <a:off x="1784902" y="2421585"/>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Oval 11">
            <a:extLst>
              <a:ext uri="{FF2B5EF4-FFF2-40B4-BE49-F238E27FC236}">
                <a16:creationId xmlns:a16="http://schemas.microsoft.com/office/drawing/2014/main" id="{A0570E1C-3F0F-4D8B-F3B9-BFC0C81802B6}"/>
              </a:ext>
            </a:extLst>
          </p:cNvPr>
          <p:cNvSpPr/>
          <p:nvPr/>
        </p:nvSpPr>
        <p:spPr>
          <a:xfrm>
            <a:off x="1275195" y="2555511"/>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E</a:t>
            </a:r>
            <a:endParaRPr lang="en-IN" sz="2400" b="1" dirty="0"/>
          </a:p>
        </p:txBody>
      </p:sp>
      <p:cxnSp>
        <p:nvCxnSpPr>
          <p:cNvPr id="13" name="Straight Arrow Connector 12">
            <a:extLst>
              <a:ext uri="{FF2B5EF4-FFF2-40B4-BE49-F238E27FC236}">
                <a16:creationId xmlns:a16="http://schemas.microsoft.com/office/drawing/2014/main" id="{1AC6E0B5-ACAA-B542-C991-320D709EFE0E}"/>
              </a:ext>
            </a:extLst>
          </p:cNvPr>
          <p:cNvCxnSpPr>
            <a:cxnSpLocks/>
          </p:cNvCxnSpPr>
          <p:nvPr/>
        </p:nvCxnSpPr>
        <p:spPr>
          <a:xfrm>
            <a:off x="1661226" y="3236161"/>
            <a:ext cx="149290" cy="282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Oval 15">
            <a:extLst>
              <a:ext uri="{FF2B5EF4-FFF2-40B4-BE49-F238E27FC236}">
                <a16:creationId xmlns:a16="http://schemas.microsoft.com/office/drawing/2014/main" id="{522BDDEE-532F-8B42-97C9-FB15591DFECF}"/>
              </a:ext>
            </a:extLst>
          </p:cNvPr>
          <p:cNvSpPr/>
          <p:nvPr/>
        </p:nvSpPr>
        <p:spPr>
          <a:xfrm>
            <a:off x="1735516" y="3346331"/>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I</a:t>
            </a:r>
            <a:endParaRPr lang="en-IN" sz="2400" b="1" dirty="0"/>
          </a:p>
        </p:txBody>
      </p:sp>
      <p:sp>
        <p:nvSpPr>
          <p:cNvPr id="17" name="Oval 16">
            <a:extLst>
              <a:ext uri="{FF2B5EF4-FFF2-40B4-BE49-F238E27FC236}">
                <a16:creationId xmlns:a16="http://schemas.microsoft.com/office/drawing/2014/main" id="{515B8D4C-8798-4294-9328-D74E78B7592A}"/>
              </a:ext>
            </a:extLst>
          </p:cNvPr>
          <p:cNvSpPr/>
          <p:nvPr/>
        </p:nvSpPr>
        <p:spPr>
          <a:xfrm>
            <a:off x="6441233" y="213119"/>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cxnSp>
        <p:nvCxnSpPr>
          <p:cNvPr id="18" name="Straight Arrow Connector 17">
            <a:extLst>
              <a:ext uri="{FF2B5EF4-FFF2-40B4-BE49-F238E27FC236}">
                <a16:creationId xmlns:a16="http://schemas.microsoft.com/office/drawing/2014/main" id="{F4FABBAF-401E-8488-47A8-E0270FB0F66E}"/>
              </a:ext>
            </a:extLst>
          </p:cNvPr>
          <p:cNvCxnSpPr>
            <a:cxnSpLocks/>
            <a:stCxn id="17" idx="3"/>
            <a:endCxn id="19" idx="7"/>
          </p:cNvCxnSpPr>
          <p:nvPr/>
        </p:nvCxnSpPr>
        <p:spPr>
          <a:xfrm flipH="1">
            <a:off x="6353781" y="805296"/>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9" name="Oval 18">
            <a:extLst>
              <a:ext uri="{FF2B5EF4-FFF2-40B4-BE49-F238E27FC236}">
                <a16:creationId xmlns:a16="http://schemas.microsoft.com/office/drawing/2014/main" id="{CCCCFFA2-7FF3-6CCF-DC86-13DD0052E293}"/>
              </a:ext>
            </a:extLst>
          </p:cNvPr>
          <p:cNvSpPr/>
          <p:nvPr/>
        </p:nvSpPr>
        <p:spPr>
          <a:xfrm>
            <a:off x="5844074" y="939222"/>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B</a:t>
            </a:r>
            <a:endParaRPr lang="en-IN" sz="2400" b="1" dirty="0"/>
          </a:p>
        </p:txBody>
      </p:sp>
      <p:cxnSp>
        <p:nvCxnSpPr>
          <p:cNvPr id="20" name="Straight Arrow Connector 19">
            <a:extLst>
              <a:ext uri="{FF2B5EF4-FFF2-40B4-BE49-F238E27FC236}">
                <a16:creationId xmlns:a16="http://schemas.microsoft.com/office/drawing/2014/main" id="{6ECE6A82-568F-BAB0-ECE7-41F8BC52FE4D}"/>
              </a:ext>
            </a:extLst>
          </p:cNvPr>
          <p:cNvCxnSpPr>
            <a:cxnSpLocks/>
            <a:endCxn id="21" idx="7"/>
          </p:cNvCxnSpPr>
          <p:nvPr/>
        </p:nvCxnSpPr>
        <p:spPr>
          <a:xfrm flipH="1">
            <a:off x="5815727" y="1593881"/>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1" name="Oval 20">
            <a:extLst>
              <a:ext uri="{FF2B5EF4-FFF2-40B4-BE49-F238E27FC236}">
                <a16:creationId xmlns:a16="http://schemas.microsoft.com/office/drawing/2014/main" id="{8E43B416-2EBA-864E-4470-DA2DD780171B}"/>
              </a:ext>
            </a:extLst>
          </p:cNvPr>
          <p:cNvSpPr/>
          <p:nvPr/>
        </p:nvSpPr>
        <p:spPr>
          <a:xfrm>
            <a:off x="5306020" y="1727807"/>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C</a:t>
            </a:r>
            <a:endParaRPr lang="en-IN" sz="2400" b="1" dirty="0"/>
          </a:p>
        </p:txBody>
      </p:sp>
      <p:cxnSp>
        <p:nvCxnSpPr>
          <p:cNvPr id="22" name="Straight Arrow Connector 21">
            <a:extLst>
              <a:ext uri="{FF2B5EF4-FFF2-40B4-BE49-F238E27FC236}">
                <a16:creationId xmlns:a16="http://schemas.microsoft.com/office/drawing/2014/main" id="{86E51B1C-2017-7FD5-3A7D-CADDF83654B1}"/>
              </a:ext>
            </a:extLst>
          </p:cNvPr>
          <p:cNvCxnSpPr>
            <a:cxnSpLocks/>
            <a:endCxn id="23" idx="7"/>
          </p:cNvCxnSpPr>
          <p:nvPr/>
        </p:nvCxnSpPr>
        <p:spPr>
          <a:xfrm flipH="1">
            <a:off x="5324315" y="2421585"/>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3" name="Oval 22">
            <a:extLst>
              <a:ext uri="{FF2B5EF4-FFF2-40B4-BE49-F238E27FC236}">
                <a16:creationId xmlns:a16="http://schemas.microsoft.com/office/drawing/2014/main" id="{EEA75F5A-9604-A782-BCCC-D17DAA9F68C2}"/>
              </a:ext>
            </a:extLst>
          </p:cNvPr>
          <p:cNvSpPr/>
          <p:nvPr/>
        </p:nvSpPr>
        <p:spPr>
          <a:xfrm>
            <a:off x="4814608" y="2555511"/>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E</a:t>
            </a:r>
            <a:endParaRPr lang="en-IN" sz="2400" b="1" dirty="0"/>
          </a:p>
        </p:txBody>
      </p:sp>
      <p:cxnSp>
        <p:nvCxnSpPr>
          <p:cNvPr id="24" name="Straight Arrow Connector 23">
            <a:extLst>
              <a:ext uri="{FF2B5EF4-FFF2-40B4-BE49-F238E27FC236}">
                <a16:creationId xmlns:a16="http://schemas.microsoft.com/office/drawing/2014/main" id="{C4BA6ECB-9373-E219-7ECF-2B9B4B2F7441}"/>
              </a:ext>
            </a:extLst>
          </p:cNvPr>
          <p:cNvCxnSpPr>
            <a:cxnSpLocks/>
          </p:cNvCxnSpPr>
          <p:nvPr/>
        </p:nvCxnSpPr>
        <p:spPr>
          <a:xfrm>
            <a:off x="5200639" y="3236161"/>
            <a:ext cx="149290" cy="282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5" name="Oval 24">
            <a:extLst>
              <a:ext uri="{FF2B5EF4-FFF2-40B4-BE49-F238E27FC236}">
                <a16:creationId xmlns:a16="http://schemas.microsoft.com/office/drawing/2014/main" id="{E05416F3-6700-E3C5-938A-21B85424671E}"/>
              </a:ext>
            </a:extLst>
          </p:cNvPr>
          <p:cNvSpPr/>
          <p:nvPr/>
        </p:nvSpPr>
        <p:spPr>
          <a:xfrm>
            <a:off x="5274929" y="3346331"/>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I</a:t>
            </a:r>
            <a:endParaRPr lang="en-IN" sz="2400" b="1" dirty="0"/>
          </a:p>
        </p:txBody>
      </p:sp>
      <p:cxnSp>
        <p:nvCxnSpPr>
          <p:cNvPr id="26" name="Straight Arrow Connector 25">
            <a:extLst>
              <a:ext uri="{FF2B5EF4-FFF2-40B4-BE49-F238E27FC236}">
                <a16:creationId xmlns:a16="http://schemas.microsoft.com/office/drawing/2014/main" id="{4E83008A-51FE-6A10-A7E9-7753EACEB62E}"/>
              </a:ext>
            </a:extLst>
          </p:cNvPr>
          <p:cNvCxnSpPr>
            <a:cxnSpLocks/>
            <a:endCxn id="29" idx="1"/>
          </p:cNvCxnSpPr>
          <p:nvPr/>
        </p:nvCxnSpPr>
        <p:spPr>
          <a:xfrm>
            <a:off x="5712639" y="2322032"/>
            <a:ext cx="136152" cy="26363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Oval 28">
            <a:extLst>
              <a:ext uri="{FF2B5EF4-FFF2-40B4-BE49-F238E27FC236}">
                <a16:creationId xmlns:a16="http://schemas.microsoft.com/office/drawing/2014/main" id="{65618A6F-9508-E08D-BA60-A69038449C67}"/>
              </a:ext>
            </a:extLst>
          </p:cNvPr>
          <p:cNvSpPr/>
          <p:nvPr/>
        </p:nvSpPr>
        <p:spPr>
          <a:xfrm>
            <a:off x="5761339" y="2484067"/>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F</a:t>
            </a:r>
            <a:endParaRPr lang="en-IN" sz="2400" b="1" dirty="0"/>
          </a:p>
        </p:txBody>
      </p:sp>
      <p:cxnSp>
        <p:nvCxnSpPr>
          <p:cNvPr id="31" name="Straight Arrow Connector 30">
            <a:extLst>
              <a:ext uri="{FF2B5EF4-FFF2-40B4-BE49-F238E27FC236}">
                <a16:creationId xmlns:a16="http://schemas.microsoft.com/office/drawing/2014/main" id="{ECE79D1B-79D1-2303-F837-DC7CCB93BA5B}"/>
              </a:ext>
            </a:extLst>
          </p:cNvPr>
          <p:cNvCxnSpPr>
            <a:cxnSpLocks/>
          </p:cNvCxnSpPr>
          <p:nvPr/>
        </p:nvCxnSpPr>
        <p:spPr>
          <a:xfrm>
            <a:off x="6164404" y="3135642"/>
            <a:ext cx="149290" cy="282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2" name="Oval 31">
            <a:extLst>
              <a:ext uri="{FF2B5EF4-FFF2-40B4-BE49-F238E27FC236}">
                <a16:creationId xmlns:a16="http://schemas.microsoft.com/office/drawing/2014/main" id="{86077FFE-E08D-38F8-AC95-7B6DC12FCDF9}"/>
              </a:ext>
            </a:extLst>
          </p:cNvPr>
          <p:cNvSpPr/>
          <p:nvPr/>
        </p:nvSpPr>
        <p:spPr>
          <a:xfrm>
            <a:off x="6238694" y="3245812"/>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J</a:t>
            </a:r>
            <a:endParaRPr lang="en-IN" sz="2400" b="1" dirty="0"/>
          </a:p>
        </p:txBody>
      </p:sp>
      <p:sp>
        <p:nvSpPr>
          <p:cNvPr id="34" name="TextBox 33">
            <a:extLst>
              <a:ext uri="{FF2B5EF4-FFF2-40B4-BE49-F238E27FC236}">
                <a16:creationId xmlns:a16="http://schemas.microsoft.com/office/drawing/2014/main" id="{81182484-8ECF-E484-3118-0C5827591432}"/>
              </a:ext>
            </a:extLst>
          </p:cNvPr>
          <p:cNvSpPr txBox="1"/>
          <p:nvPr/>
        </p:nvSpPr>
        <p:spPr>
          <a:xfrm>
            <a:off x="7546131" y="208893"/>
            <a:ext cx="4033157" cy="1077218"/>
          </a:xfrm>
          <a:prstGeom prst="rect">
            <a:avLst/>
          </a:prstGeom>
          <a:noFill/>
        </p:spPr>
        <p:txBody>
          <a:bodyPr wrap="square">
            <a:spAutoFit/>
          </a:bodyPr>
          <a:lstStyle/>
          <a:p>
            <a:r>
              <a:rPr lang="en-US" sz="3200" b="1" dirty="0">
                <a:latin typeface="Book Antiqua" panose="02040602050305030304" pitchFamily="18" charset="0"/>
              </a:rPr>
              <a:t>In RST: G D K H L, D is the root </a:t>
            </a:r>
            <a:endParaRPr lang="en-IN" sz="3200" b="1" dirty="0">
              <a:latin typeface="Book Antiqua" panose="02040602050305030304" pitchFamily="18" charset="0"/>
            </a:endParaRPr>
          </a:p>
        </p:txBody>
      </p:sp>
      <p:sp>
        <p:nvSpPr>
          <p:cNvPr id="35" name="Oval 34">
            <a:extLst>
              <a:ext uri="{FF2B5EF4-FFF2-40B4-BE49-F238E27FC236}">
                <a16:creationId xmlns:a16="http://schemas.microsoft.com/office/drawing/2014/main" id="{3A560DFD-ED35-1FBF-490E-56A9714F4CE6}"/>
              </a:ext>
            </a:extLst>
          </p:cNvPr>
          <p:cNvSpPr/>
          <p:nvPr/>
        </p:nvSpPr>
        <p:spPr>
          <a:xfrm>
            <a:off x="9038631" y="1135630"/>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cxnSp>
        <p:nvCxnSpPr>
          <p:cNvPr id="36" name="Straight Arrow Connector 35">
            <a:extLst>
              <a:ext uri="{FF2B5EF4-FFF2-40B4-BE49-F238E27FC236}">
                <a16:creationId xmlns:a16="http://schemas.microsoft.com/office/drawing/2014/main" id="{20629DD4-26FD-123D-F98A-C963E0D0CD57}"/>
              </a:ext>
            </a:extLst>
          </p:cNvPr>
          <p:cNvCxnSpPr>
            <a:cxnSpLocks/>
            <a:stCxn id="35" idx="3"/>
            <a:endCxn id="37" idx="7"/>
          </p:cNvCxnSpPr>
          <p:nvPr/>
        </p:nvCxnSpPr>
        <p:spPr>
          <a:xfrm flipH="1">
            <a:off x="8951179" y="1727807"/>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Oval 36">
            <a:extLst>
              <a:ext uri="{FF2B5EF4-FFF2-40B4-BE49-F238E27FC236}">
                <a16:creationId xmlns:a16="http://schemas.microsoft.com/office/drawing/2014/main" id="{C3ACAD7C-9415-BE6A-9D19-CA88DDFA577C}"/>
              </a:ext>
            </a:extLst>
          </p:cNvPr>
          <p:cNvSpPr/>
          <p:nvPr/>
        </p:nvSpPr>
        <p:spPr>
          <a:xfrm>
            <a:off x="8441472" y="1861733"/>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B</a:t>
            </a:r>
            <a:endParaRPr lang="en-IN" sz="2400" b="1" dirty="0"/>
          </a:p>
        </p:txBody>
      </p:sp>
      <p:cxnSp>
        <p:nvCxnSpPr>
          <p:cNvPr id="38" name="Straight Arrow Connector 37">
            <a:extLst>
              <a:ext uri="{FF2B5EF4-FFF2-40B4-BE49-F238E27FC236}">
                <a16:creationId xmlns:a16="http://schemas.microsoft.com/office/drawing/2014/main" id="{61E9F0B1-433C-2B53-3D5B-C615DBF598DD}"/>
              </a:ext>
            </a:extLst>
          </p:cNvPr>
          <p:cNvCxnSpPr>
            <a:cxnSpLocks/>
            <a:endCxn id="39" idx="7"/>
          </p:cNvCxnSpPr>
          <p:nvPr/>
        </p:nvCxnSpPr>
        <p:spPr>
          <a:xfrm flipH="1">
            <a:off x="8413125" y="2516392"/>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Oval 38">
            <a:extLst>
              <a:ext uri="{FF2B5EF4-FFF2-40B4-BE49-F238E27FC236}">
                <a16:creationId xmlns:a16="http://schemas.microsoft.com/office/drawing/2014/main" id="{047905FA-A442-6CAF-9DBD-2D0BAA1CF787}"/>
              </a:ext>
            </a:extLst>
          </p:cNvPr>
          <p:cNvSpPr/>
          <p:nvPr/>
        </p:nvSpPr>
        <p:spPr>
          <a:xfrm>
            <a:off x="7903418" y="2650318"/>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C</a:t>
            </a:r>
            <a:endParaRPr lang="en-IN" sz="2400" b="1" dirty="0"/>
          </a:p>
        </p:txBody>
      </p:sp>
      <p:cxnSp>
        <p:nvCxnSpPr>
          <p:cNvPr id="40" name="Straight Arrow Connector 39">
            <a:extLst>
              <a:ext uri="{FF2B5EF4-FFF2-40B4-BE49-F238E27FC236}">
                <a16:creationId xmlns:a16="http://schemas.microsoft.com/office/drawing/2014/main" id="{E1427DB7-97B6-BCC5-5A5E-7809DBEA7ABC}"/>
              </a:ext>
            </a:extLst>
          </p:cNvPr>
          <p:cNvCxnSpPr>
            <a:cxnSpLocks/>
            <a:endCxn id="41" idx="7"/>
          </p:cNvCxnSpPr>
          <p:nvPr/>
        </p:nvCxnSpPr>
        <p:spPr>
          <a:xfrm flipH="1">
            <a:off x="7921713" y="3344096"/>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1" name="Oval 40">
            <a:extLst>
              <a:ext uri="{FF2B5EF4-FFF2-40B4-BE49-F238E27FC236}">
                <a16:creationId xmlns:a16="http://schemas.microsoft.com/office/drawing/2014/main" id="{D4188EAD-BF7D-BC39-CE98-852D724A627D}"/>
              </a:ext>
            </a:extLst>
          </p:cNvPr>
          <p:cNvSpPr/>
          <p:nvPr/>
        </p:nvSpPr>
        <p:spPr>
          <a:xfrm>
            <a:off x="7412006" y="3478022"/>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E</a:t>
            </a:r>
            <a:endParaRPr lang="en-IN" sz="2400" b="1" dirty="0"/>
          </a:p>
        </p:txBody>
      </p:sp>
      <p:cxnSp>
        <p:nvCxnSpPr>
          <p:cNvPr id="42" name="Straight Arrow Connector 41">
            <a:extLst>
              <a:ext uri="{FF2B5EF4-FFF2-40B4-BE49-F238E27FC236}">
                <a16:creationId xmlns:a16="http://schemas.microsoft.com/office/drawing/2014/main" id="{90AD1054-F0DB-32A1-88F6-C68552039CFB}"/>
              </a:ext>
            </a:extLst>
          </p:cNvPr>
          <p:cNvCxnSpPr>
            <a:cxnSpLocks/>
          </p:cNvCxnSpPr>
          <p:nvPr/>
        </p:nvCxnSpPr>
        <p:spPr>
          <a:xfrm>
            <a:off x="7798037" y="4158672"/>
            <a:ext cx="149290" cy="282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3" name="Oval 42">
            <a:extLst>
              <a:ext uri="{FF2B5EF4-FFF2-40B4-BE49-F238E27FC236}">
                <a16:creationId xmlns:a16="http://schemas.microsoft.com/office/drawing/2014/main" id="{2D687372-5847-C0DB-3C50-D49D60F5EB67}"/>
              </a:ext>
            </a:extLst>
          </p:cNvPr>
          <p:cNvSpPr/>
          <p:nvPr/>
        </p:nvSpPr>
        <p:spPr>
          <a:xfrm>
            <a:off x="7872327" y="4268842"/>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I</a:t>
            </a:r>
            <a:endParaRPr lang="en-IN" sz="2400" b="1" dirty="0"/>
          </a:p>
        </p:txBody>
      </p:sp>
      <p:cxnSp>
        <p:nvCxnSpPr>
          <p:cNvPr id="44" name="Straight Arrow Connector 43">
            <a:extLst>
              <a:ext uri="{FF2B5EF4-FFF2-40B4-BE49-F238E27FC236}">
                <a16:creationId xmlns:a16="http://schemas.microsoft.com/office/drawing/2014/main" id="{1B3DAE77-D15F-79B4-E28D-DF769B2A188B}"/>
              </a:ext>
            </a:extLst>
          </p:cNvPr>
          <p:cNvCxnSpPr>
            <a:cxnSpLocks/>
            <a:endCxn id="45" idx="1"/>
          </p:cNvCxnSpPr>
          <p:nvPr/>
        </p:nvCxnSpPr>
        <p:spPr>
          <a:xfrm>
            <a:off x="8310037" y="3244543"/>
            <a:ext cx="136152" cy="26363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Oval 44">
            <a:extLst>
              <a:ext uri="{FF2B5EF4-FFF2-40B4-BE49-F238E27FC236}">
                <a16:creationId xmlns:a16="http://schemas.microsoft.com/office/drawing/2014/main" id="{EF8B0622-4634-1D8C-467A-BEBB21A5F795}"/>
              </a:ext>
            </a:extLst>
          </p:cNvPr>
          <p:cNvSpPr/>
          <p:nvPr/>
        </p:nvSpPr>
        <p:spPr>
          <a:xfrm>
            <a:off x="8358737" y="3406578"/>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F</a:t>
            </a:r>
            <a:endParaRPr lang="en-IN" sz="2400" b="1" dirty="0"/>
          </a:p>
        </p:txBody>
      </p:sp>
      <p:cxnSp>
        <p:nvCxnSpPr>
          <p:cNvPr id="46" name="Straight Arrow Connector 45">
            <a:extLst>
              <a:ext uri="{FF2B5EF4-FFF2-40B4-BE49-F238E27FC236}">
                <a16:creationId xmlns:a16="http://schemas.microsoft.com/office/drawing/2014/main" id="{393AD1A9-28AF-23E1-B68C-9808D0CCEAD4}"/>
              </a:ext>
            </a:extLst>
          </p:cNvPr>
          <p:cNvCxnSpPr>
            <a:cxnSpLocks/>
          </p:cNvCxnSpPr>
          <p:nvPr/>
        </p:nvCxnSpPr>
        <p:spPr>
          <a:xfrm>
            <a:off x="8761802" y="4058153"/>
            <a:ext cx="149290" cy="282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7" name="Oval 46">
            <a:extLst>
              <a:ext uri="{FF2B5EF4-FFF2-40B4-BE49-F238E27FC236}">
                <a16:creationId xmlns:a16="http://schemas.microsoft.com/office/drawing/2014/main" id="{5D468F79-8A40-FBE1-B043-D6AECD0F0227}"/>
              </a:ext>
            </a:extLst>
          </p:cNvPr>
          <p:cNvSpPr/>
          <p:nvPr/>
        </p:nvSpPr>
        <p:spPr>
          <a:xfrm>
            <a:off x="8836092" y="4168323"/>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J</a:t>
            </a:r>
            <a:endParaRPr lang="en-IN" sz="2400" b="1" dirty="0"/>
          </a:p>
        </p:txBody>
      </p:sp>
      <p:cxnSp>
        <p:nvCxnSpPr>
          <p:cNvPr id="48" name="Straight Arrow Connector 47">
            <a:extLst>
              <a:ext uri="{FF2B5EF4-FFF2-40B4-BE49-F238E27FC236}">
                <a16:creationId xmlns:a16="http://schemas.microsoft.com/office/drawing/2014/main" id="{194F952C-5EF4-5B4A-00AC-BC0199FA3EAB}"/>
              </a:ext>
            </a:extLst>
          </p:cNvPr>
          <p:cNvCxnSpPr>
            <a:cxnSpLocks/>
          </p:cNvCxnSpPr>
          <p:nvPr/>
        </p:nvCxnSpPr>
        <p:spPr>
          <a:xfrm>
            <a:off x="8836092" y="2499407"/>
            <a:ext cx="115087" cy="29688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2" name="Oval 51">
            <a:extLst>
              <a:ext uri="{FF2B5EF4-FFF2-40B4-BE49-F238E27FC236}">
                <a16:creationId xmlns:a16="http://schemas.microsoft.com/office/drawing/2014/main" id="{C6426831-3291-0BAA-E2C3-79D2E8395496}"/>
              </a:ext>
            </a:extLst>
          </p:cNvPr>
          <p:cNvSpPr/>
          <p:nvPr/>
        </p:nvSpPr>
        <p:spPr>
          <a:xfrm>
            <a:off x="8782916" y="2763669"/>
            <a:ext cx="597159" cy="51712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D</a:t>
            </a:r>
            <a:endParaRPr lang="en-IN" sz="2400" b="1" dirty="0"/>
          </a:p>
        </p:txBody>
      </p:sp>
    </p:spTree>
    <p:extLst>
      <p:ext uri="{BB962C8B-B14F-4D97-AF65-F5344CB8AC3E}">
        <p14:creationId xmlns:p14="http://schemas.microsoft.com/office/powerpoint/2010/main" val="4890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randombar(horizontal)">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randombar(horizontal)">
                                      <p:cBhvr>
                                        <p:cTn id="36" dur="500"/>
                                        <p:tgtEl>
                                          <p:spTgt spid="17"/>
                                        </p:tgtEl>
                                      </p:cBhvr>
                                    </p:animEffect>
                                  </p:childTnLst>
                                </p:cTn>
                              </p:par>
                              <p:par>
                                <p:cTn id="37" presetID="14" presetClass="entr" presetSubtype="1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randombar(horizontal)">
                                      <p:cBhvr>
                                        <p:cTn id="39" dur="500"/>
                                        <p:tgtEl>
                                          <p:spTgt spid="18"/>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randombar(horizontal)">
                                      <p:cBhvr>
                                        <p:cTn id="42" dur="500"/>
                                        <p:tgtEl>
                                          <p:spTgt spid="19"/>
                                        </p:tgtEl>
                                      </p:cBhvr>
                                    </p:animEffect>
                                  </p:childTnLst>
                                </p:cTn>
                              </p:par>
                              <p:par>
                                <p:cTn id="43" presetID="14" presetClass="entr" presetSubtype="10" fill="hold"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randombar(horizontal)">
                                      <p:cBhvr>
                                        <p:cTn id="45" dur="500"/>
                                        <p:tgtEl>
                                          <p:spTgt spid="20"/>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randombar(horizontal)">
                                      <p:cBhvr>
                                        <p:cTn id="48" dur="500"/>
                                        <p:tgtEl>
                                          <p:spTgt spid="21"/>
                                        </p:tgtEl>
                                      </p:cBhvr>
                                    </p:animEffect>
                                  </p:childTnLst>
                                </p:cTn>
                              </p:par>
                              <p:par>
                                <p:cTn id="49" presetID="14" presetClass="entr" presetSubtype="1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randombar(horizontal)">
                                      <p:cBhvr>
                                        <p:cTn id="51" dur="500"/>
                                        <p:tgtEl>
                                          <p:spTgt spid="22"/>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randombar(horizontal)">
                                      <p:cBhvr>
                                        <p:cTn id="54" dur="500"/>
                                        <p:tgtEl>
                                          <p:spTgt spid="23"/>
                                        </p:tgtEl>
                                      </p:cBhvr>
                                    </p:animEffect>
                                  </p:childTnLst>
                                </p:cTn>
                              </p:par>
                              <p:par>
                                <p:cTn id="55" presetID="14" presetClass="entr" presetSubtype="10"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randombar(horizontal)">
                                      <p:cBhvr>
                                        <p:cTn id="57" dur="500"/>
                                        <p:tgtEl>
                                          <p:spTgt spid="24"/>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randombar(horizontal)">
                                      <p:cBhvr>
                                        <p:cTn id="60" dur="500"/>
                                        <p:tgtEl>
                                          <p:spTgt spid="25"/>
                                        </p:tgtEl>
                                      </p:cBhvr>
                                    </p:animEffect>
                                  </p:childTnLst>
                                </p:cTn>
                              </p:par>
                              <p:par>
                                <p:cTn id="61" presetID="14" presetClass="entr" presetSubtype="10" fill="hold"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randombar(horizontal)">
                                      <p:cBhvr>
                                        <p:cTn id="63" dur="500"/>
                                        <p:tgtEl>
                                          <p:spTgt spid="26"/>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randombar(horizontal)">
                                      <p:cBhvr>
                                        <p:cTn id="66" dur="500"/>
                                        <p:tgtEl>
                                          <p:spTgt spid="29"/>
                                        </p:tgtEl>
                                      </p:cBhvr>
                                    </p:animEffect>
                                  </p:childTnLst>
                                </p:cTn>
                              </p:par>
                              <p:par>
                                <p:cTn id="67" presetID="14" presetClass="entr" presetSubtype="10" fill="hold" nodeType="with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randombar(horizontal)">
                                      <p:cBhvr>
                                        <p:cTn id="69" dur="500"/>
                                        <p:tgtEl>
                                          <p:spTgt spid="31"/>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randombar(horizontal)">
                                      <p:cBhvr>
                                        <p:cTn id="72" dur="500"/>
                                        <p:tgtEl>
                                          <p:spTgt spid="32"/>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randombar(horizontal)">
                                      <p:cBhvr>
                                        <p:cTn id="77" dur="500"/>
                                        <p:tgtEl>
                                          <p:spTgt spid="34"/>
                                        </p:tgtEl>
                                      </p:cBhvr>
                                    </p:animEffect>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grpId="0" nodeType="click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randombar(horizontal)">
                                      <p:cBhvr>
                                        <p:cTn id="82" dur="500"/>
                                        <p:tgtEl>
                                          <p:spTgt spid="35"/>
                                        </p:tgtEl>
                                      </p:cBhvr>
                                    </p:animEffect>
                                  </p:childTnLst>
                                </p:cTn>
                              </p:par>
                              <p:par>
                                <p:cTn id="83" presetID="14" presetClass="entr" presetSubtype="10" fill="hold" nodeType="with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randombar(horizontal)">
                                      <p:cBhvr>
                                        <p:cTn id="85" dur="500"/>
                                        <p:tgtEl>
                                          <p:spTgt spid="36"/>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randombar(horizontal)">
                                      <p:cBhvr>
                                        <p:cTn id="88" dur="500"/>
                                        <p:tgtEl>
                                          <p:spTgt spid="37"/>
                                        </p:tgtEl>
                                      </p:cBhvr>
                                    </p:animEffect>
                                  </p:childTnLst>
                                </p:cTn>
                              </p:par>
                              <p:par>
                                <p:cTn id="89" presetID="14" presetClass="entr" presetSubtype="10" fill="hold" nodeType="with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randombar(horizontal)">
                                      <p:cBhvr>
                                        <p:cTn id="91" dur="500"/>
                                        <p:tgtEl>
                                          <p:spTgt spid="38"/>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9"/>
                                        </p:tgtEl>
                                        <p:attrNameLst>
                                          <p:attrName>style.visibility</p:attrName>
                                        </p:attrNameLst>
                                      </p:cBhvr>
                                      <p:to>
                                        <p:strVal val="visible"/>
                                      </p:to>
                                    </p:set>
                                    <p:animEffect transition="in" filter="randombar(horizontal)">
                                      <p:cBhvr>
                                        <p:cTn id="94" dur="500"/>
                                        <p:tgtEl>
                                          <p:spTgt spid="39"/>
                                        </p:tgtEl>
                                      </p:cBhvr>
                                    </p:animEffect>
                                  </p:childTnLst>
                                </p:cTn>
                              </p:par>
                              <p:par>
                                <p:cTn id="95" presetID="14" presetClass="entr" presetSubtype="10" fill="hold" nodeType="with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randombar(horizontal)">
                                      <p:cBhvr>
                                        <p:cTn id="97" dur="500"/>
                                        <p:tgtEl>
                                          <p:spTgt spid="40"/>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41"/>
                                        </p:tgtEl>
                                        <p:attrNameLst>
                                          <p:attrName>style.visibility</p:attrName>
                                        </p:attrNameLst>
                                      </p:cBhvr>
                                      <p:to>
                                        <p:strVal val="visible"/>
                                      </p:to>
                                    </p:set>
                                    <p:animEffect transition="in" filter="randombar(horizontal)">
                                      <p:cBhvr>
                                        <p:cTn id="100" dur="500"/>
                                        <p:tgtEl>
                                          <p:spTgt spid="41"/>
                                        </p:tgtEl>
                                      </p:cBhvr>
                                    </p:animEffect>
                                  </p:childTnLst>
                                </p:cTn>
                              </p:par>
                              <p:par>
                                <p:cTn id="101" presetID="14" presetClass="entr" presetSubtype="10" fill="hold" nodeType="withEffect">
                                  <p:stCondLst>
                                    <p:cond delay="0"/>
                                  </p:stCondLst>
                                  <p:childTnLst>
                                    <p:set>
                                      <p:cBhvr>
                                        <p:cTn id="102" dur="1" fill="hold">
                                          <p:stCondLst>
                                            <p:cond delay="0"/>
                                          </p:stCondLst>
                                        </p:cTn>
                                        <p:tgtEl>
                                          <p:spTgt spid="42"/>
                                        </p:tgtEl>
                                        <p:attrNameLst>
                                          <p:attrName>style.visibility</p:attrName>
                                        </p:attrNameLst>
                                      </p:cBhvr>
                                      <p:to>
                                        <p:strVal val="visible"/>
                                      </p:to>
                                    </p:set>
                                    <p:animEffect transition="in" filter="randombar(horizontal)">
                                      <p:cBhvr>
                                        <p:cTn id="103" dur="500"/>
                                        <p:tgtEl>
                                          <p:spTgt spid="42"/>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randombar(horizontal)">
                                      <p:cBhvr>
                                        <p:cTn id="106" dur="500"/>
                                        <p:tgtEl>
                                          <p:spTgt spid="43"/>
                                        </p:tgtEl>
                                      </p:cBhvr>
                                    </p:animEffect>
                                  </p:childTnLst>
                                </p:cTn>
                              </p:par>
                              <p:par>
                                <p:cTn id="107" presetID="14" presetClass="entr" presetSubtype="10" fill="hold" nodeType="withEffect">
                                  <p:stCondLst>
                                    <p:cond delay="0"/>
                                  </p:stCondLst>
                                  <p:childTnLst>
                                    <p:set>
                                      <p:cBhvr>
                                        <p:cTn id="108" dur="1" fill="hold">
                                          <p:stCondLst>
                                            <p:cond delay="0"/>
                                          </p:stCondLst>
                                        </p:cTn>
                                        <p:tgtEl>
                                          <p:spTgt spid="44"/>
                                        </p:tgtEl>
                                        <p:attrNameLst>
                                          <p:attrName>style.visibility</p:attrName>
                                        </p:attrNameLst>
                                      </p:cBhvr>
                                      <p:to>
                                        <p:strVal val="visible"/>
                                      </p:to>
                                    </p:set>
                                    <p:animEffect transition="in" filter="randombar(horizontal)">
                                      <p:cBhvr>
                                        <p:cTn id="109" dur="500"/>
                                        <p:tgtEl>
                                          <p:spTgt spid="44"/>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45"/>
                                        </p:tgtEl>
                                        <p:attrNameLst>
                                          <p:attrName>style.visibility</p:attrName>
                                        </p:attrNameLst>
                                      </p:cBhvr>
                                      <p:to>
                                        <p:strVal val="visible"/>
                                      </p:to>
                                    </p:set>
                                    <p:animEffect transition="in" filter="randombar(horizontal)">
                                      <p:cBhvr>
                                        <p:cTn id="112" dur="500"/>
                                        <p:tgtEl>
                                          <p:spTgt spid="45"/>
                                        </p:tgtEl>
                                      </p:cBhvr>
                                    </p:animEffect>
                                  </p:childTnLst>
                                </p:cTn>
                              </p:par>
                              <p:par>
                                <p:cTn id="113" presetID="14" presetClass="entr" presetSubtype="10" fill="hold" nodeType="withEffect">
                                  <p:stCondLst>
                                    <p:cond delay="0"/>
                                  </p:stCondLst>
                                  <p:childTnLst>
                                    <p:set>
                                      <p:cBhvr>
                                        <p:cTn id="114" dur="1" fill="hold">
                                          <p:stCondLst>
                                            <p:cond delay="0"/>
                                          </p:stCondLst>
                                        </p:cTn>
                                        <p:tgtEl>
                                          <p:spTgt spid="46"/>
                                        </p:tgtEl>
                                        <p:attrNameLst>
                                          <p:attrName>style.visibility</p:attrName>
                                        </p:attrNameLst>
                                      </p:cBhvr>
                                      <p:to>
                                        <p:strVal val="visible"/>
                                      </p:to>
                                    </p:set>
                                    <p:animEffect transition="in" filter="randombar(horizontal)">
                                      <p:cBhvr>
                                        <p:cTn id="115" dur="500"/>
                                        <p:tgtEl>
                                          <p:spTgt spid="46"/>
                                        </p:tgtEl>
                                      </p:cBhvr>
                                    </p:animEffect>
                                  </p:childTnLst>
                                </p:cTn>
                              </p:par>
                              <p:par>
                                <p:cTn id="116" presetID="14" presetClass="entr" presetSubtype="10" fill="hold" grpId="0" nodeType="withEffect">
                                  <p:stCondLst>
                                    <p:cond delay="0"/>
                                  </p:stCondLst>
                                  <p:childTnLst>
                                    <p:set>
                                      <p:cBhvr>
                                        <p:cTn id="117" dur="1" fill="hold">
                                          <p:stCondLst>
                                            <p:cond delay="0"/>
                                          </p:stCondLst>
                                        </p:cTn>
                                        <p:tgtEl>
                                          <p:spTgt spid="47"/>
                                        </p:tgtEl>
                                        <p:attrNameLst>
                                          <p:attrName>style.visibility</p:attrName>
                                        </p:attrNameLst>
                                      </p:cBhvr>
                                      <p:to>
                                        <p:strVal val="visible"/>
                                      </p:to>
                                    </p:set>
                                    <p:animEffect transition="in" filter="randombar(horizontal)">
                                      <p:cBhvr>
                                        <p:cTn id="118" dur="500"/>
                                        <p:tgtEl>
                                          <p:spTgt spid="47"/>
                                        </p:tgtEl>
                                      </p:cBhvr>
                                    </p:animEffect>
                                  </p:childTnLst>
                                </p:cTn>
                              </p:par>
                              <p:par>
                                <p:cTn id="119" presetID="14" presetClass="entr" presetSubtype="10" fill="hold" nodeType="withEffect">
                                  <p:stCondLst>
                                    <p:cond delay="0"/>
                                  </p:stCondLst>
                                  <p:childTnLst>
                                    <p:set>
                                      <p:cBhvr>
                                        <p:cTn id="120" dur="1" fill="hold">
                                          <p:stCondLst>
                                            <p:cond delay="0"/>
                                          </p:stCondLst>
                                        </p:cTn>
                                        <p:tgtEl>
                                          <p:spTgt spid="48"/>
                                        </p:tgtEl>
                                        <p:attrNameLst>
                                          <p:attrName>style.visibility</p:attrName>
                                        </p:attrNameLst>
                                      </p:cBhvr>
                                      <p:to>
                                        <p:strVal val="visible"/>
                                      </p:to>
                                    </p:set>
                                    <p:animEffect transition="in" filter="randombar(horizontal)">
                                      <p:cBhvr>
                                        <p:cTn id="121" dur="500"/>
                                        <p:tgtEl>
                                          <p:spTgt spid="48"/>
                                        </p:tgtEl>
                                      </p:cBhvr>
                                    </p:animEffect>
                                  </p:childTnLst>
                                </p:cTn>
                              </p:par>
                              <p:par>
                                <p:cTn id="122" presetID="14" presetClass="entr" presetSubtype="10" fill="hold" grpId="0" nodeType="withEffect">
                                  <p:stCondLst>
                                    <p:cond delay="0"/>
                                  </p:stCondLst>
                                  <p:childTnLst>
                                    <p:set>
                                      <p:cBhvr>
                                        <p:cTn id="123" dur="1" fill="hold">
                                          <p:stCondLst>
                                            <p:cond delay="0"/>
                                          </p:stCondLst>
                                        </p:cTn>
                                        <p:tgtEl>
                                          <p:spTgt spid="52"/>
                                        </p:tgtEl>
                                        <p:attrNameLst>
                                          <p:attrName>style.visibility</p:attrName>
                                        </p:attrNameLst>
                                      </p:cBhvr>
                                      <p:to>
                                        <p:strVal val="visible"/>
                                      </p:to>
                                    </p:set>
                                    <p:animEffect transition="in" filter="randombar(horizontal)">
                                      <p:cBhvr>
                                        <p:cTn id="124"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2" grpId="0" animBg="1"/>
      <p:bldP spid="16" grpId="0" animBg="1"/>
      <p:bldP spid="17" grpId="0" animBg="1"/>
      <p:bldP spid="19" grpId="0" animBg="1"/>
      <p:bldP spid="21" grpId="0" animBg="1"/>
      <p:bldP spid="23" grpId="0" animBg="1"/>
      <p:bldP spid="25" grpId="0" animBg="1"/>
      <p:bldP spid="29" grpId="0" animBg="1"/>
      <p:bldP spid="32" grpId="0" animBg="1"/>
      <p:bldP spid="34" grpId="0"/>
      <p:bldP spid="35" grpId="0" animBg="1"/>
      <p:bldP spid="37" grpId="0" animBg="1"/>
      <p:bldP spid="39" grpId="0" animBg="1"/>
      <p:bldP spid="41" grpId="0" animBg="1"/>
      <p:bldP spid="43" grpId="0" animBg="1"/>
      <p:bldP spid="45" grpId="0" animBg="1"/>
      <p:bldP spid="47" grpId="0" animBg="1"/>
      <p:bldP spid="52"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6B45856-7A1A-CC4B-475B-D0F05AB2AE3E}"/>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3120609F-7BF7-DBB8-FEA9-D5AE17A01E18}"/>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409B1E8-9107-9B60-0687-3B85CB106534}"/>
              </a:ext>
            </a:extLst>
          </p:cNvPr>
          <p:cNvSpPr>
            <a:spLocks noGrp="1"/>
          </p:cNvSpPr>
          <p:nvPr>
            <p:ph type="sldNum" sz="quarter" idx="12"/>
          </p:nvPr>
        </p:nvSpPr>
        <p:spPr/>
        <p:txBody>
          <a:bodyPr/>
          <a:lstStyle/>
          <a:p>
            <a:fld id="{294A09A9-5501-47C1-A89A-A340965A2BE2}" type="slidenum">
              <a:rPr lang="en-US" smtClean="0"/>
              <a:pPr/>
              <a:t>85</a:t>
            </a:fld>
            <a:endParaRPr lang="en-US" dirty="0"/>
          </a:p>
        </p:txBody>
      </p:sp>
      <p:sp>
        <p:nvSpPr>
          <p:cNvPr id="6" name="Oval 5">
            <a:extLst>
              <a:ext uri="{FF2B5EF4-FFF2-40B4-BE49-F238E27FC236}">
                <a16:creationId xmlns:a16="http://schemas.microsoft.com/office/drawing/2014/main" id="{2CA161A6-38EF-19FD-5C69-E6EC3A0FFC68}"/>
              </a:ext>
            </a:extLst>
          </p:cNvPr>
          <p:cNvSpPr/>
          <p:nvPr/>
        </p:nvSpPr>
        <p:spPr>
          <a:xfrm>
            <a:off x="2388263" y="136525"/>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cxnSp>
        <p:nvCxnSpPr>
          <p:cNvPr id="7" name="Straight Arrow Connector 6">
            <a:extLst>
              <a:ext uri="{FF2B5EF4-FFF2-40B4-BE49-F238E27FC236}">
                <a16:creationId xmlns:a16="http://schemas.microsoft.com/office/drawing/2014/main" id="{2127467D-444B-FE5E-6BFB-6FF9B1D6A163}"/>
              </a:ext>
            </a:extLst>
          </p:cNvPr>
          <p:cNvCxnSpPr>
            <a:cxnSpLocks/>
            <a:stCxn id="6" idx="3"/>
            <a:endCxn id="8" idx="7"/>
          </p:cNvCxnSpPr>
          <p:nvPr/>
        </p:nvCxnSpPr>
        <p:spPr>
          <a:xfrm flipH="1">
            <a:off x="2300811" y="728702"/>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 name="Oval 7">
            <a:extLst>
              <a:ext uri="{FF2B5EF4-FFF2-40B4-BE49-F238E27FC236}">
                <a16:creationId xmlns:a16="http://schemas.microsoft.com/office/drawing/2014/main" id="{5EBDF19E-88D1-1A46-4B8F-C33DBABB8085}"/>
              </a:ext>
            </a:extLst>
          </p:cNvPr>
          <p:cNvSpPr/>
          <p:nvPr/>
        </p:nvSpPr>
        <p:spPr>
          <a:xfrm>
            <a:off x="1791104" y="862628"/>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B</a:t>
            </a:r>
            <a:endParaRPr lang="en-IN" sz="2400" b="1" dirty="0"/>
          </a:p>
        </p:txBody>
      </p:sp>
      <p:cxnSp>
        <p:nvCxnSpPr>
          <p:cNvPr id="9" name="Straight Arrow Connector 8">
            <a:extLst>
              <a:ext uri="{FF2B5EF4-FFF2-40B4-BE49-F238E27FC236}">
                <a16:creationId xmlns:a16="http://schemas.microsoft.com/office/drawing/2014/main" id="{D6F61826-1228-F586-AA5A-3F06C03C788C}"/>
              </a:ext>
            </a:extLst>
          </p:cNvPr>
          <p:cNvCxnSpPr>
            <a:cxnSpLocks/>
            <a:endCxn id="10" idx="7"/>
          </p:cNvCxnSpPr>
          <p:nvPr/>
        </p:nvCxnSpPr>
        <p:spPr>
          <a:xfrm flipH="1">
            <a:off x="1762757" y="1517287"/>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0" name="Oval 9">
            <a:extLst>
              <a:ext uri="{FF2B5EF4-FFF2-40B4-BE49-F238E27FC236}">
                <a16:creationId xmlns:a16="http://schemas.microsoft.com/office/drawing/2014/main" id="{0F1C87CB-D2B7-D354-A11C-C5F643B61AE3}"/>
              </a:ext>
            </a:extLst>
          </p:cNvPr>
          <p:cNvSpPr/>
          <p:nvPr/>
        </p:nvSpPr>
        <p:spPr>
          <a:xfrm>
            <a:off x="1253050" y="1651213"/>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C</a:t>
            </a:r>
            <a:endParaRPr lang="en-IN" sz="2400" b="1" dirty="0"/>
          </a:p>
        </p:txBody>
      </p:sp>
      <p:cxnSp>
        <p:nvCxnSpPr>
          <p:cNvPr id="11" name="Straight Arrow Connector 10">
            <a:extLst>
              <a:ext uri="{FF2B5EF4-FFF2-40B4-BE49-F238E27FC236}">
                <a16:creationId xmlns:a16="http://schemas.microsoft.com/office/drawing/2014/main" id="{F06D39E2-2CD9-9370-9B4C-2614BB7F3B6D}"/>
              </a:ext>
            </a:extLst>
          </p:cNvPr>
          <p:cNvCxnSpPr>
            <a:cxnSpLocks/>
            <a:endCxn id="12" idx="7"/>
          </p:cNvCxnSpPr>
          <p:nvPr/>
        </p:nvCxnSpPr>
        <p:spPr>
          <a:xfrm flipH="1">
            <a:off x="1271345" y="2344991"/>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Oval 11">
            <a:extLst>
              <a:ext uri="{FF2B5EF4-FFF2-40B4-BE49-F238E27FC236}">
                <a16:creationId xmlns:a16="http://schemas.microsoft.com/office/drawing/2014/main" id="{2DEE9F97-9871-E6DA-88CA-CD50DAEA6AF6}"/>
              </a:ext>
            </a:extLst>
          </p:cNvPr>
          <p:cNvSpPr/>
          <p:nvPr/>
        </p:nvSpPr>
        <p:spPr>
          <a:xfrm>
            <a:off x="761638" y="2478917"/>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E</a:t>
            </a:r>
            <a:endParaRPr lang="en-IN" sz="2400" b="1" dirty="0"/>
          </a:p>
        </p:txBody>
      </p:sp>
      <p:cxnSp>
        <p:nvCxnSpPr>
          <p:cNvPr id="13" name="Straight Arrow Connector 12">
            <a:extLst>
              <a:ext uri="{FF2B5EF4-FFF2-40B4-BE49-F238E27FC236}">
                <a16:creationId xmlns:a16="http://schemas.microsoft.com/office/drawing/2014/main" id="{4CC4B72D-80AA-9D6B-87CD-11E6ABCDC222}"/>
              </a:ext>
            </a:extLst>
          </p:cNvPr>
          <p:cNvCxnSpPr>
            <a:cxnSpLocks/>
          </p:cNvCxnSpPr>
          <p:nvPr/>
        </p:nvCxnSpPr>
        <p:spPr>
          <a:xfrm>
            <a:off x="1147669" y="3159567"/>
            <a:ext cx="149290" cy="282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Oval 13">
            <a:extLst>
              <a:ext uri="{FF2B5EF4-FFF2-40B4-BE49-F238E27FC236}">
                <a16:creationId xmlns:a16="http://schemas.microsoft.com/office/drawing/2014/main" id="{C5CB1B6A-566A-3C8B-B142-4E40FC3AF8E0}"/>
              </a:ext>
            </a:extLst>
          </p:cNvPr>
          <p:cNvSpPr/>
          <p:nvPr/>
        </p:nvSpPr>
        <p:spPr>
          <a:xfrm>
            <a:off x="1221959" y="3269737"/>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I</a:t>
            </a:r>
            <a:endParaRPr lang="en-IN" sz="2400" b="1" dirty="0"/>
          </a:p>
        </p:txBody>
      </p:sp>
      <p:cxnSp>
        <p:nvCxnSpPr>
          <p:cNvPr id="15" name="Straight Arrow Connector 14">
            <a:extLst>
              <a:ext uri="{FF2B5EF4-FFF2-40B4-BE49-F238E27FC236}">
                <a16:creationId xmlns:a16="http://schemas.microsoft.com/office/drawing/2014/main" id="{3FC424EF-AA08-BA63-09B5-0486231AECBE}"/>
              </a:ext>
            </a:extLst>
          </p:cNvPr>
          <p:cNvCxnSpPr>
            <a:cxnSpLocks/>
          </p:cNvCxnSpPr>
          <p:nvPr/>
        </p:nvCxnSpPr>
        <p:spPr>
          <a:xfrm>
            <a:off x="1659669" y="2245438"/>
            <a:ext cx="208835" cy="26803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Oval 15">
            <a:extLst>
              <a:ext uri="{FF2B5EF4-FFF2-40B4-BE49-F238E27FC236}">
                <a16:creationId xmlns:a16="http://schemas.microsoft.com/office/drawing/2014/main" id="{CB62DCE3-A16A-ED03-F1F3-6A311C4BB14B}"/>
              </a:ext>
            </a:extLst>
          </p:cNvPr>
          <p:cNvSpPr/>
          <p:nvPr/>
        </p:nvSpPr>
        <p:spPr>
          <a:xfrm>
            <a:off x="1690912" y="2449884"/>
            <a:ext cx="552355" cy="54810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F</a:t>
            </a:r>
            <a:endParaRPr lang="en-IN" sz="2400" b="1" dirty="0"/>
          </a:p>
        </p:txBody>
      </p:sp>
      <p:cxnSp>
        <p:nvCxnSpPr>
          <p:cNvPr id="17" name="Straight Arrow Connector 16">
            <a:extLst>
              <a:ext uri="{FF2B5EF4-FFF2-40B4-BE49-F238E27FC236}">
                <a16:creationId xmlns:a16="http://schemas.microsoft.com/office/drawing/2014/main" id="{536D5A17-D8B0-4BCC-A139-2A7A30C7E33F}"/>
              </a:ext>
            </a:extLst>
          </p:cNvPr>
          <p:cNvCxnSpPr>
            <a:cxnSpLocks/>
          </p:cNvCxnSpPr>
          <p:nvPr/>
        </p:nvCxnSpPr>
        <p:spPr>
          <a:xfrm>
            <a:off x="1995640" y="2926887"/>
            <a:ext cx="149290" cy="282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 name="Oval 17">
            <a:extLst>
              <a:ext uri="{FF2B5EF4-FFF2-40B4-BE49-F238E27FC236}">
                <a16:creationId xmlns:a16="http://schemas.microsoft.com/office/drawing/2014/main" id="{1942AFC3-0283-00CD-B94D-7A4EDC8807C3}"/>
              </a:ext>
            </a:extLst>
          </p:cNvPr>
          <p:cNvSpPr/>
          <p:nvPr/>
        </p:nvSpPr>
        <p:spPr>
          <a:xfrm>
            <a:off x="2002231" y="3095627"/>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J</a:t>
            </a:r>
            <a:endParaRPr lang="en-IN" sz="2400" b="1" dirty="0"/>
          </a:p>
        </p:txBody>
      </p:sp>
      <p:cxnSp>
        <p:nvCxnSpPr>
          <p:cNvPr id="19" name="Straight Arrow Connector 18">
            <a:extLst>
              <a:ext uri="{FF2B5EF4-FFF2-40B4-BE49-F238E27FC236}">
                <a16:creationId xmlns:a16="http://schemas.microsoft.com/office/drawing/2014/main" id="{10D72459-AB64-373E-A575-A9EED408FDC3}"/>
              </a:ext>
            </a:extLst>
          </p:cNvPr>
          <p:cNvCxnSpPr>
            <a:cxnSpLocks/>
            <a:endCxn id="20" idx="1"/>
          </p:cNvCxnSpPr>
          <p:nvPr/>
        </p:nvCxnSpPr>
        <p:spPr>
          <a:xfrm>
            <a:off x="2220757" y="1481615"/>
            <a:ext cx="167505" cy="1907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Oval 19">
            <a:extLst>
              <a:ext uri="{FF2B5EF4-FFF2-40B4-BE49-F238E27FC236}">
                <a16:creationId xmlns:a16="http://schemas.microsoft.com/office/drawing/2014/main" id="{C0F54756-D39B-D4A7-63E0-D0AA90C4736C}"/>
              </a:ext>
            </a:extLst>
          </p:cNvPr>
          <p:cNvSpPr/>
          <p:nvPr/>
        </p:nvSpPr>
        <p:spPr>
          <a:xfrm>
            <a:off x="2300810" y="1596653"/>
            <a:ext cx="597159" cy="51712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D</a:t>
            </a:r>
            <a:endParaRPr lang="en-IN" sz="2400" b="1" dirty="0"/>
          </a:p>
        </p:txBody>
      </p:sp>
      <p:cxnSp>
        <p:nvCxnSpPr>
          <p:cNvPr id="22" name="Straight Arrow Connector 21">
            <a:extLst>
              <a:ext uri="{FF2B5EF4-FFF2-40B4-BE49-F238E27FC236}">
                <a16:creationId xmlns:a16="http://schemas.microsoft.com/office/drawing/2014/main" id="{71D175FE-70EE-4A72-52C3-846B2F45AD0C}"/>
              </a:ext>
            </a:extLst>
          </p:cNvPr>
          <p:cNvCxnSpPr>
            <a:cxnSpLocks/>
            <a:stCxn id="20" idx="4"/>
          </p:cNvCxnSpPr>
          <p:nvPr/>
        </p:nvCxnSpPr>
        <p:spPr>
          <a:xfrm flipH="1">
            <a:off x="2502225" y="2113775"/>
            <a:ext cx="97165" cy="23121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3" name="Oval 22">
            <a:extLst>
              <a:ext uri="{FF2B5EF4-FFF2-40B4-BE49-F238E27FC236}">
                <a16:creationId xmlns:a16="http://schemas.microsoft.com/office/drawing/2014/main" id="{4A81128A-D98B-0C4C-6290-AAD7D4B8E299}"/>
              </a:ext>
            </a:extLst>
          </p:cNvPr>
          <p:cNvSpPr/>
          <p:nvPr/>
        </p:nvSpPr>
        <p:spPr>
          <a:xfrm>
            <a:off x="2220757" y="2333906"/>
            <a:ext cx="597159" cy="46822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G</a:t>
            </a:r>
            <a:endParaRPr lang="en-IN" sz="2400" b="1" dirty="0"/>
          </a:p>
        </p:txBody>
      </p:sp>
      <p:sp>
        <p:nvSpPr>
          <p:cNvPr id="28" name="TextBox 27">
            <a:extLst>
              <a:ext uri="{FF2B5EF4-FFF2-40B4-BE49-F238E27FC236}">
                <a16:creationId xmlns:a16="http://schemas.microsoft.com/office/drawing/2014/main" id="{2AA71526-A65D-7F37-C468-673865B021E4}"/>
              </a:ext>
            </a:extLst>
          </p:cNvPr>
          <p:cNvSpPr txBox="1"/>
          <p:nvPr/>
        </p:nvSpPr>
        <p:spPr>
          <a:xfrm>
            <a:off x="3776564" y="136525"/>
            <a:ext cx="5861958" cy="584775"/>
          </a:xfrm>
          <a:prstGeom prst="rect">
            <a:avLst/>
          </a:prstGeom>
          <a:noFill/>
        </p:spPr>
        <p:txBody>
          <a:bodyPr wrap="square">
            <a:spAutoFit/>
          </a:bodyPr>
          <a:lstStyle/>
          <a:p>
            <a:r>
              <a:rPr lang="en-US" sz="3200" b="1" dirty="0">
                <a:latin typeface="Book Antiqua" panose="02040602050305030304" pitchFamily="18" charset="0"/>
              </a:rPr>
              <a:t>In RST: K H L, H is the root </a:t>
            </a:r>
            <a:endParaRPr lang="en-IN" sz="3200" b="1" dirty="0">
              <a:latin typeface="Book Antiqua" panose="02040602050305030304" pitchFamily="18" charset="0"/>
            </a:endParaRPr>
          </a:p>
        </p:txBody>
      </p:sp>
      <p:sp>
        <p:nvSpPr>
          <p:cNvPr id="29" name="Oval 28">
            <a:extLst>
              <a:ext uri="{FF2B5EF4-FFF2-40B4-BE49-F238E27FC236}">
                <a16:creationId xmlns:a16="http://schemas.microsoft.com/office/drawing/2014/main" id="{1A82A8A7-3E7D-E626-5CC4-19D0A4E0DD6C}"/>
              </a:ext>
            </a:extLst>
          </p:cNvPr>
          <p:cNvSpPr/>
          <p:nvPr/>
        </p:nvSpPr>
        <p:spPr>
          <a:xfrm>
            <a:off x="5050341" y="785310"/>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cxnSp>
        <p:nvCxnSpPr>
          <p:cNvPr id="30" name="Straight Arrow Connector 29">
            <a:extLst>
              <a:ext uri="{FF2B5EF4-FFF2-40B4-BE49-F238E27FC236}">
                <a16:creationId xmlns:a16="http://schemas.microsoft.com/office/drawing/2014/main" id="{CDAD7091-9922-08A0-0B80-516F778ADDA6}"/>
              </a:ext>
            </a:extLst>
          </p:cNvPr>
          <p:cNvCxnSpPr>
            <a:cxnSpLocks/>
            <a:stCxn id="29" idx="3"/>
            <a:endCxn id="31" idx="7"/>
          </p:cNvCxnSpPr>
          <p:nvPr/>
        </p:nvCxnSpPr>
        <p:spPr>
          <a:xfrm flipH="1">
            <a:off x="4962889" y="1377487"/>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Oval 30">
            <a:extLst>
              <a:ext uri="{FF2B5EF4-FFF2-40B4-BE49-F238E27FC236}">
                <a16:creationId xmlns:a16="http://schemas.microsoft.com/office/drawing/2014/main" id="{8870353B-6292-D939-34F8-03E8CEB2413F}"/>
              </a:ext>
            </a:extLst>
          </p:cNvPr>
          <p:cNvSpPr/>
          <p:nvPr/>
        </p:nvSpPr>
        <p:spPr>
          <a:xfrm>
            <a:off x="4453182" y="1511413"/>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B</a:t>
            </a:r>
            <a:endParaRPr lang="en-IN" sz="2400" b="1" dirty="0"/>
          </a:p>
        </p:txBody>
      </p:sp>
      <p:cxnSp>
        <p:nvCxnSpPr>
          <p:cNvPr id="32" name="Straight Arrow Connector 31">
            <a:extLst>
              <a:ext uri="{FF2B5EF4-FFF2-40B4-BE49-F238E27FC236}">
                <a16:creationId xmlns:a16="http://schemas.microsoft.com/office/drawing/2014/main" id="{581CAD5D-DDD9-341C-C5AE-7A96CA4814BF}"/>
              </a:ext>
            </a:extLst>
          </p:cNvPr>
          <p:cNvCxnSpPr>
            <a:cxnSpLocks/>
            <a:endCxn id="33" idx="7"/>
          </p:cNvCxnSpPr>
          <p:nvPr/>
        </p:nvCxnSpPr>
        <p:spPr>
          <a:xfrm flipH="1">
            <a:off x="4424835" y="2166072"/>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3" name="Oval 32">
            <a:extLst>
              <a:ext uri="{FF2B5EF4-FFF2-40B4-BE49-F238E27FC236}">
                <a16:creationId xmlns:a16="http://schemas.microsoft.com/office/drawing/2014/main" id="{F2907013-07F4-1473-5B04-E4341C6F892C}"/>
              </a:ext>
            </a:extLst>
          </p:cNvPr>
          <p:cNvSpPr/>
          <p:nvPr/>
        </p:nvSpPr>
        <p:spPr>
          <a:xfrm>
            <a:off x="3915128" y="2299998"/>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C</a:t>
            </a:r>
            <a:endParaRPr lang="en-IN" sz="2400" b="1" dirty="0"/>
          </a:p>
        </p:txBody>
      </p:sp>
      <p:cxnSp>
        <p:nvCxnSpPr>
          <p:cNvPr id="34" name="Straight Arrow Connector 33">
            <a:extLst>
              <a:ext uri="{FF2B5EF4-FFF2-40B4-BE49-F238E27FC236}">
                <a16:creationId xmlns:a16="http://schemas.microsoft.com/office/drawing/2014/main" id="{EE25CCC8-248D-7190-5004-EC286B0EC601}"/>
              </a:ext>
            </a:extLst>
          </p:cNvPr>
          <p:cNvCxnSpPr>
            <a:cxnSpLocks/>
            <a:endCxn id="35" idx="7"/>
          </p:cNvCxnSpPr>
          <p:nvPr/>
        </p:nvCxnSpPr>
        <p:spPr>
          <a:xfrm flipH="1">
            <a:off x="3933423" y="2993776"/>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5" name="Oval 34">
            <a:extLst>
              <a:ext uri="{FF2B5EF4-FFF2-40B4-BE49-F238E27FC236}">
                <a16:creationId xmlns:a16="http://schemas.microsoft.com/office/drawing/2014/main" id="{3A99BE6B-F548-D527-9AAC-2DA76A0A9BF1}"/>
              </a:ext>
            </a:extLst>
          </p:cNvPr>
          <p:cNvSpPr/>
          <p:nvPr/>
        </p:nvSpPr>
        <p:spPr>
          <a:xfrm>
            <a:off x="3423716" y="3127702"/>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E</a:t>
            </a:r>
            <a:endParaRPr lang="en-IN" sz="2400" b="1" dirty="0"/>
          </a:p>
        </p:txBody>
      </p:sp>
      <p:cxnSp>
        <p:nvCxnSpPr>
          <p:cNvPr id="36" name="Straight Arrow Connector 35">
            <a:extLst>
              <a:ext uri="{FF2B5EF4-FFF2-40B4-BE49-F238E27FC236}">
                <a16:creationId xmlns:a16="http://schemas.microsoft.com/office/drawing/2014/main" id="{6823227C-649F-2F44-6D39-E89AF5D20D81}"/>
              </a:ext>
            </a:extLst>
          </p:cNvPr>
          <p:cNvCxnSpPr>
            <a:cxnSpLocks/>
          </p:cNvCxnSpPr>
          <p:nvPr/>
        </p:nvCxnSpPr>
        <p:spPr>
          <a:xfrm>
            <a:off x="3809747" y="3808352"/>
            <a:ext cx="149290" cy="282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Oval 36">
            <a:extLst>
              <a:ext uri="{FF2B5EF4-FFF2-40B4-BE49-F238E27FC236}">
                <a16:creationId xmlns:a16="http://schemas.microsoft.com/office/drawing/2014/main" id="{B83FE89E-9BDE-0DEE-B248-FE08B5B2E3E8}"/>
              </a:ext>
            </a:extLst>
          </p:cNvPr>
          <p:cNvSpPr/>
          <p:nvPr/>
        </p:nvSpPr>
        <p:spPr>
          <a:xfrm>
            <a:off x="3884037" y="3918522"/>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I</a:t>
            </a:r>
            <a:endParaRPr lang="en-IN" sz="2400" b="1" dirty="0"/>
          </a:p>
        </p:txBody>
      </p:sp>
      <p:cxnSp>
        <p:nvCxnSpPr>
          <p:cNvPr id="38" name="Straight Arrow Connector 37">
            <a:extLst>
              <a:ext uri="{FF2B5EF4-FFF2-40B4-BE49-F238E27FC236}">
                <a16:creationId xmlns:a16="http://schemas.microsoft.com/office/drawing/2014/main" id="{D5557D99-489F-D311-3884-DEDA155ADE14}"/>
              </a:ext>
            </a:extLst>
          </p:cNvPr>
          <p:cNvCxnSpPr>
            <a:cxnSpLocks/>
          </p:cNvCxnSpPr>
          <p:nvPr/>
        </p:nvCxnSpPr>
        <p:spPr>
          <a:xfrm>
            <a:off x="4321747" y="2894223"/>
            <a:ext cx="208835" cy="26803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Oval 38">
            <a:extLst>
              <a:ext uri="{FF2B5EF4-FFF2-40B4-BE49-F238E27FC236}">
                <a16:creationId xmlns:a16="http://schemas.microsoft.com/office/drawing/2014/main" id="{10593208-47AF-A7B0-15A7-B0E0E2A25E18}"/>
              </a:ext>
            </a:extLst>
          </p:cNvPr>
          <p:cNvSpPr/>
          <p:nvPr/>
        </p:nvSpPr>
        <p:spPr>
          <a:xfrm>
            <a:off x="4352990" y="3098669"/>
            <a:ext cx="552355" cy="54810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F</a:t>
            </a:r>
            <a:endParaRPr lang="en-IN" sz="2400" b="1" dirty="0"/>
          </a:p>
        </p:txBody>
      </p:sp>
      <p:cxnSp>
        <p:nvCxnSpPr>
          <p:cNvPr id="40" name="Straight Arrow Connector 39">
            <a:extLst>
              <a:ext uri="{FF2B5EF4-FFF2-40B4-BE49-F238E27FC236}">
                <a16:creationId xmlns:a16="http://schemas.microsoft.com/office/drawing/2014/main" id="{6154EBB2-5A52-B8AF-2940-57E8EBD3DF59}"/>
              </a:ext>
            </a:extLst>
          </p:cNvPr>
          <p:cNvCxnSpPr>
            <a:cxnSpLocks/>
          </p:cNvCxnSpPr>
          <p:nvPr/>
        </p:nvCxnSpPr>
        <p:spPr>
          <a:xfrm>
            <a:off x="4657718" y="3575672"/>
            <a:ext cx="149290" cy="282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1" name="Oval 40">
            <a:extLst>
              <a:ext uri="{FF2B5EF4-FFF2-40B4-BE49-F238E27FC236}">
                <a16:creationId xmlns:a16="http://schemas.microsoft.com/office/drawing/2014/main" id="{BB7CDE9C-D3FF-4884-8257-5B9E648181D6}"/>
              </a:ext>
            </a:extLst>
          </p:cNvPr>
          <p:cNvSpPr/>
          <p:nvPr/>
        </p:nvSpPr>
        <p:spPr>
          <a:xfrm>
            <a:off x="4664309" y="3744412"/>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J</a:t>
            </a:r>
            <a:endParaRPr lang="en-IN" sz="2400" b="1" dirty="0"/>
          </a:p>
        </p:txBody>
      </p:sp>
      <p:cxnSp>
        <p:nvCxnSpPr>
          <p:cNvPr id="42" name="Straight Arrow Connector 41">
            <a:extLst>
              <a:ext uri="{FF2B5EF4-FFF2-40B4-BE49-F238E27FC236}">
                <a16:creationId xmlns:a16="http://schemas.microsoft.com/office/drawing/2014/main" id="{56930428-55DF-4F75-07D4-EE41ACF8DB76}"/>
              </a:ext>
            </a:extLst>
          </p:cNvPr>
          <p:cNvCxnSpPr>
            <a:cxnSpLocks/>
            <a:endCxn id="43" idx="1"/>
          </p:cNvCxnSpPr>
          <p:nvPr/>
        </p:nvCxnSpPr>
        <p:spPr>
          <a:xfrm>
            <a:off x="4882835" y="2130400"/>
            <a:ext cx="167505" cy="1907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3" name="Oval 42">
            <a:extLst>
              <a:ext uri="{FF2B5EF4-FFF2-40B4-BE49-F238E27FC236}">
                <a16:creationId xmlns:a16="http://schemas.microsoft.com/office/drawing/2014/main" id="{F9D6B882-2D36-9DFF-7128-BA7E1A389000}"/>
              </a:ext>
            </a:extLst>
          </p:cNvPr>
          <p:cNvSpPr/>
          <p:nvPr/>
        </p:nvSpPr>
        <p:spPr>
          <a:xfrm>
            <a:off x="4962888" y="2245438"/>
            <a:ext cx="597159" cy="51712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D</a:t>
            </a:r>
            <a:endParaRPr lang="en-IN" sz="2400" b="1" dirty="0"/>
          </a:p>
        </p:txBody>
      </p:sp>
      <p:cxnSp>
        <p:nvCxnSpPr>
          <p:cNvPr id="44" name="Straight Arrow Connector 43">
            <a:extLst>
              <a:ext uri="{FF2B5EF4-FFF2-40B4-BE49-F238E27FC236}">
                <a16:creationId xmlns:a16="http://schemas.microsoft.com/office/drawing/2014/main" id="{D69A0B2F-E74A-4B85-BD50-52CDE8B57B68}"/>
              </a:ext>
            </a:extLst>
          </p:cNvPr>
          <p:cNvCxnSpPr>
            <a:cxnSpLocks/>
            <a:stCxn id="43" idx="4"/>
          </p:cNvCxnSpPr>
          <p:nvPr/>
        </p:nvCxnSpPr>
        <p:spPr>
          <a:xfrm flipH="1">
            <a:off x="5164303" y="2762560"/>
            <a:ext cx="97165" cy="23121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Oval 44">
            <a:extLst>
              <a:ext uri="{FF2B5EF4-FFF2-40B4-BE49-F238E27FC236}">
                <a16:creationId xmlns:a16="http://schemas.microsoft.com/office/drawing/2014/main" id="{7F232431-9988-A425-9DD3-D558555A7314}"/>
              </a:ext>
            </a:extLst>
          </p:cNvPr>
          <p:cNvSpPr/>
          <p:nvPr/>
        </p:nvSpPr>
        <p:spPr>
          <a:xfrm>
            <a:off x="4882835" y="2982691"/>
            <a:ext cx="597159" cy="46822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G</a:t>
            </a:r>
            <a:endParaRPr lang="en-IN" sz="2400" b="1" dirty="0"/>
          </a:p>
        </p:txBody>
      </p:sp>
      <p:cxnSp>
        <p:nvCxnSpPr>
          <p:cNvPr id="46" name="Straight Arrow Connector 45">
            <a:extLst>
              <a:ext uri="{FF2B5EF4-FFF2-40B4-BE49-F238E27FC236}">
                <a16:creationId xmlns:a16="http://schemas.microsoft.com/office/drawing/2014/main" id="{C142336A-2E67-EE56-CA43-B76D09668CEA}"/>
              </a:ext>
            </a:extLst>
          </p:cNvPr>
          <p:cNvCxnSpPr>
            <a:cxnSpLocks/>
          </p:cNvCxnSpPr>
          <p:nvPr/>
        </p:nvCxnSpPr>
        <p:spPr>
          <a:xfrm>
            <a:off x="5409070" y="2723935"/>
            <a:ext cx="167505" cy="1907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7" name="Oval 46">
            <a:extLst>
              <a:ext uri="{FF2B5EF4-FFF2-40B4-BE49-F238E27FC236}">
                <a16:creationId xmlns:a16="http://schemas.microsoft.com/office/drawing/2014/main" id="{81D3CE9A-0167-89BF-5213-2B141E189AAB}"/>
              </a:ext>
            </a:extLst>
          </p:cNvPr>
          <p:cNvSpPr/>
          <p:nvPr/>
        </p:nvSpPr>
        <p:spPr>
          <a:xfrm>
            <a:off x="5516556" y="2837066"/>
            <a:ext cx="597159" cy="51712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H</a:t>
            </a:r>
            <a:endParaRPr lang="en-IN" sz="2400" b="1" dirty="0"/>
          </a:p>
        </p:txBody>
      </p:sp>
      <p:sp>
        <p:nvSpPr>
          <p:cNvPr id="48" name="Oval 47">
            <a:extLst>
              <a:ext uri="{FF2B5EF4-FFF2-40B4-BE49-F238E27FC236}">
                <a16:creationId xmlns:a16="http://schemas.microsoft.com/office/drawing/2014/main" id="{9F7BAAAA-3519-DA81-037A-141B8D8646CE}"/>
              </a:ext>
            </a:extLst>
          </p:cNvPr>
          <p:cNvSpPr/>
          <p:nvPr/>
        </p:nvSpPr>
        <p:spPr>
          <a:xfrm>
            <a:off x="8401496" y="1132199"/>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cxnSp>
        <p:nvCxnSpPr>
          <p:cNvPr id="49" name="Straight Arrow Connector 48">
            <a:extLst>
              <a:ext uri="{FF2B5EF4-FFF2-40B4-BE49-F238E27FC236}">
                <a16:creationId xmlns:a16="http://schemas.microsoft.com/office/drawing/2014/main" id="{E5BAE295-3D84-54C7-56EA-9C4F0E9322A4}"/>
              </a:ext>
            </a:extLst>
          </p:cNvPr>
          <p:cNvCxnSpPr>
            <a:cxnSpLocks/>
            <a:stCxn id="48" idx="3"/>
            <a:endCxn id="50" idx="7"/>
          </p:cNvCxnSpPr>
          <p:nvPr/>
        </p:nvCxnSpPr>
        <p:spPr>
          <a:xfrm flipH="1">
            <a:off x="8314044" y="1724376"/>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0" name="Oval 49">
            <a:extLst>
              <a:ext uri="{FF2B5EF4-FFF2-40B4-BE49-F238E27FC236}">
                <a16:creationId xmlns:a16="http://schemas.microsoft.com/office/drawing/2014/main" id="{AE48C4E5-A81D-B826-62C1-B825AC64B61C}"/>
              </a:ext>
            </a:extLst>
          </p:cNvPr>
          <p:cNvSpPr/>
          <p:nvPr/>
        </p:nvSpPr>
        <p:spPr>
          <a:xfrm>
            <a:off x="7804337" y="1858302"/>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B</a:t>
            </a:r>
            <a:endParaRPr lang="en-IN" sz="2400" b="1" dirty="0"/>
          </a:p>
        </p:txBody>
      </p:sp>
      <p:cxnSp>
        <p:nvCxnSpPr>
          <p:cNvPr id="51" name="Straight Arrow Connector 50">
            <a:extLst>
              <a:ext uri="{FF2B5EF4-FFF2-40B4-BE49-F238E27FC236}">
                <a16:creationId xmlns:a16="http://schemas.microsoft.com/office/drawing/2014/main" id="{10E181BE-9721-54A1-59BD-C00181E0B958}"/>
              </a:ext>
            </a:extLst>
          </p:cNvPr>
          <p:cNvCxnSpPr>
            <a:cxnSpLocks/>
            <a:endCxn id="52" idx="7"/>
          </p:cNvCxnSpPr>
          <p:nvPr/>
        </p:nvCxnSpPr>
        <p:spPr>
          <a:xfrm flipH="1">
            <a:off x="7775990" y="2512961"/>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2" name="Oval 51">
            <a:extLst>
              <a:ext uri="{FF2B5EF4-FFF2-40B4-BE49-F238E27FC236}">
                <a16:creationId xmlns:a16="http://schemas.microsoft.com/office/drawing/2014/main" id="{8412574C-E23D-547A-950E-09187A1F06FA}"/>
              </a:ext>
            </a:extLst>
          </p:cNvPr>
          <p:cNvSpPr/>
          <p:nvPr/>
        </p:nvSpPr>
        <p:spPr>
          <a:xfrm>
            <a:off x="7266283" y="2646887"/>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C</a:t>
            </a:r>
            <a:endParaRPr lang="en-IN" sz="2400" b="1" dirty="0"/>
          </a:p>
        </p:txBody>
      </p:sp>
      <p:cxnSp>
        <p:nvCxnSpPr>
          <p:cNvPr id="53" name="Straight Arrow Connector 52">
            <a:extLst>
              <a:ext uri="{FF2B5EF4-FFF2-40B4-BE49-F238E27FC236}">
                <a16:creationId xmlns:a16="http://schemas.microsoft.com/office/drawing/2014/main" id="{E695D2E7-0320-574D-B6C5-144D77EEFB2E}"/>
              </a:ext>
            </a:extLst>
          </p:cNvPr>
          <p:cNvCxnSpPr>
            <a:cxnSpLocks/>
            <a:endCxn id="54" idx="7"/>
          </p:cNvCxnSpPr>
          <p:nvPr/>
        </p:nvCxnSpPr>
        <p:spPr>
          <a:xfrm flipH="1">
            <a:off x="7284578" y="3340665"/>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4" name="Oval 53">
            <a:extLst>
              <a:ext uri="{FF2B5EF4-FFF2-40B4-BE49-F238E27FC236}">
                <a16:creationId xmlns:a16="http://schemas.microsoft.com/office/drawing/2014/main" id="{093D4333-9007-E810-3F58-BE8466FF1C43}"/>
              </a:ext>
            </a:extLst>
          </p:cNvPr>
          <p:cNvSpPr/>
          <p:nvPr/>
        </p:nvSpPr>
        <p:spPr>
          <a:xfrm>
            <a:off x="6774871" y="3474591"/>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E</a:t>
            </a:r>
            <a:endParaRPr lang="en-IN" sz="2400" b="1" dirty="0"/>
          </a:p>
        </p:txBody>
      </p:sp>
      <p:cxnSp>
        <p:nvCxnSpPr>
          <p:cNvPr id="55" name="Straight Arrow Connector 54">
            <a:extLst>
              <a:ext uri="{FF2B5EF4-FFF2-40B4-BE49-F238E27FC236}">
                <a16:creationId xmlns:a16="http://schemas.microsoft.com/office/drawing/2014/main" id="{514C1AA3-0163-9437-7061-E4C0FB578329}"/>
              </a:ext>
            </a:extLst>
          </p:cNvPr>
          <p:cNvCxnSpPr>
            <a:cxnSpLocks/>
          </p:cNvCxnSpPr>
          <p:nvPr/>
        </p:nvCxnSpPr>
        <p:spPr>
          <a:xfrm>
            <a:off x="7160902" y="4155241"/>
            <a:ext cx="149290" cy="282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6" name="Oval 55">
            <a:extLst>
              <a:ext uri="{FF2B5EF4-FFF2-40B4-BE49-F238E27FC236}">
                <a16:creationId xmlns:a16="http://schemas.microsoft.com/office/drawing/2014/main" id="{41DC76F2-9E4F-5CB1-926E-70DA8962E7BB}"/>
              </a:ext>
            </a:extLst>
          </p:cNvPr>
          <p:cNvSpPr/>
          <p:nvPr/>
        </p:nvSpPr>
        <p:spPr>
          <a:xfrm>
            <a:off x="7235192" y="4265411"/>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I</a:t>
            </a:r>
            <a:endParaRPr lang="en-IN" sz="2400" b="1" dirty="0"/>
          </a:p>
        </p:txBody>
      </p:sp>
      <p:cxnSp>
        <p:nvCxnSpPr>
          <p:cNvPr id="57" name="Straight Arrow Connector 56">
            <a:extLst>
              <a:ext uri="{FF2B5EF4-FFF2-40B4-BE49-F238E27FC236}">
                <a16:creationId xmlns:a16="http://schemas.microsoft.com/office/drawing/2014/main" id="{3ADBF7F9-3091-D6A0-44F9-2290A7DC814C}"/>
              </a:ext>
            </a:extLst>
          </p:cNvPr>
          <p:cNvCxnSpPr>
            <a:cxnSpLocks/>
          </p:cNvCxnSpPr>
          <p:nvPr/>
        </p:nvCxnSpPr>
        <p:spPr>
          <a:xfrm>
            <a:off x="7672902" y="3241112"/>
            <a:ext cx="208835" cy="26803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8" name="Oval 57">
            <a:extLst>
              <a:ext uri="{FF2B5EF4-FFF2-40B4-BE49-F238E27FC236}">
                <a16:creationId xmlns:a16="http://schemas.microsoft.com/office/drawing/2014/main" id="{D4767489-217D-AFC1-BD9C-E6A646ED477A}"/>
              </a:ext>
            </a:extLst>
          </p:cNvPr>
          <p:cNvSpPr/>
          <p:nvPr/>
        </p:nvSpPr>
        <p:spPr>
          <a:xfrm>
            <a:off x="7704145" y="3445558"/>
            <a:ext cx="552355" cy="54810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F</a:t>
            </a:r>
            <a:endParaRPr lang="en-IN" sz="2400" b="1" dirty="0"/>
          </a:p>
        </p:txBody>
      </p:sp>
      <p:cxnSp>
        <p:nvCxnSpPr>
          <p:cNvPr id="59" name="Straight Arrow Connector 58">
            <a:extLst>
              <a:ext uri="{FF2B5EF4-FFF2-40B4-BE49-F238E27FC236}">
                <a16:creationId xmlns:a16="http://schemas.microsoft.com/office/drawing/2014/main" id="{8DEA46E6-895F-0AE3-23FF-11C95C94522E}"/>
              </a:ext>
            </a:extLst>
          </p:cNvPr>
          <p:cNvCxnSpPr>
            <a:cxnSpLocks/>
          </p:cNvCxnSpPr>
          <p:nvPr/>
        </p:nvCxnSpPr>
        <p:spPr>
          <a:xfrm>
            <a:off x="8008873" y="3922561"/>
            <a:ext cx="149290" cy="282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0" name="Oval 59">
            <a:extLst>
              <a:ext uri="{FF2B5EF4-FFF2-40B4-BE49-F238E27FC236}">
                <a16:creationId xmlns:a16="http://schemas.microsoft.com/office/drawing/2014/main" id="{AFEE3E56-44A2-74F9-E6E2-7AE4488A7B5A}"/>
              </a:ext>
            </a:extLst>
          </p:cNvPr>
          <p:cNvSpPr/>
          <p:nvPr/>
        </p:nvSpPr>
        <p:spPr>
          <a:xfrm>
            <a:off x="8015464" y="4091301"/>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J</a:t>
            </a:r>
            <a:endParaRPr lang="en-IN" sz="2400" b="1" dirty="0"/>
          </a:p>
        </p:txBody>
      </p:sp>
      <p:cxnSp>
        <p:nvCxnSpPr>
          <p:cNvPr id="61" name="Straight Arrow Connector 60">
            <a:extLst>
              <a:ext uri="{FF2B5EF4-FFF2-40B4-BE49-F238E27FC236}">
                <a16:creationId xmlns:a16="http://schemas.microsoft.com/office/drawing/2014/main" id="{990C35C4-BDE0-09BA-2CB7-D3DA56FAD76C}"/>
              </a:ext>
            </a:extLst>
          </p:cNvPr>
          <p:cNvCxnSpPr>
            <a:cxnSpLocks/>
            <a:endCxn id="62" idx="1"/>
          </p:cNvCxnSpPr>
          <p:nvPr/>
        </p:nvCxnSpPr>
        <p:spPr>
          <a:xfrm>
            <a:off x="8233990" y="2477289"/>
            <a:ext cx="167505" cy="1907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2" name="Oval 61">
            <a:extLst>
              <a:ext uri="{FF2B5EF4-FFF2-40B4-BE49-F238E27FC236}">
                <a16:creationId xmlns:a16="http://schemas.microsoft.com/office/drawing/2014/main" id="{A344C648-718C-9AF3-5BC8-7DC0FB18721D}"/>
              </a:ext>
            </a:extLst>
          </p:cNvPr>
          <p:cNvSpPr/>
          <p:nvPr/>
        </p:nvSpPr>
        <p:spPr>
          <a:xfrm>
            <a:off x="8314043" y="2592327"/>
            <a:ext cx="597159" cy="51712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D</a:t>
            </a:r>
            <a:endParaRPr lang="en-IN" sz="2400" b="1" dirty="0"/>
          </a:p>
        </p:txBody>
      </p:sp>
      <p:cxnSp>
        <p:nvCxnSpPr>
          <p:cNvPr id="63" name="Straight Arrow Connector 62">
            <a:extLst>
              <a:ext uri="{FF2B5EF4-FFF2-40B4-BE49-F238E27FC236}">
                <a16:creationId xmlns:a16="http://schemas.microsoft.com/office/drawing/2014/main" id="{F80DF7C1-D97D-7637-AE6A-CBE7864F00D8}"/>
              </a:ext>
            </a:extLst>
          </p:cNvPr>
          <p:cNvCxnSpPr>
            <a:cxnSpLocks/>
            <a:stCxn id="62" idx="4"/>
          </p:cNvCxnSpPr>
          <p:nvPr/>
        </p:nvCxnSpPr>
        <p:spPr>
          <a:xfrm flipH="1">
            <a:off x="8515458" y="3109449"/>
            <a:ext cx="97165" cy="23121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4" name="Oval 63">
            <a:extLst>
              <a:ext uri="{FF2B5EF4-FFF2-40B4-BE49-F238E27FC236}">
                <a16:creationId xmlns:a16="http://schemas.microsoft.com/office/drawing/2014/main" id="{DC65EC1B-BEE5-9ACA-A26C-F2D2486FB965}"/>
              </a:ext>
            </a:extLst>
          </p:cNvPr>
          <p:cNvSpPr/>
          <p:nvPr/>
        </p:nvSpPr>
        <p:spPr>
          <a:xfrm>
            <a:off x="8233990" y="3329580"/>
            <a:ext cx="597159" cy="46822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G</a:t>
            </a:r>
            <a:endParaRPr lang="en-IN" sz="2400" b="1" dirty="0"/>
          </a:p>
        </p:txBody>
      </p:sp>
      <p:cxnSp>
        <p:nvCxnSpPr>
          <p:cNvPr id="65" name="Straight Arrow Connector 64">
            <a:extLst>
              <a:ext uri="{FF2B5EF4-FFF2-40B4-BE49-F238E27FC236}">
                <a16:creationId xmlns:a16="http://schemas.microsoft.com/office/drawing/2014/main" id="{374A1FE9-DA06-9DC1-BCE2-B16E59AC439B}"/>
              </a:ext>
            </a:extLst>
          </p:cNvPr>
          <p:cNvCxnSpPr>
            <a:cxnSpLocks/>
            <a:endCxn id="66" idx="1"/>
          </p:cNvCxnSpPr>
          <p:nvPr/>
        </p:nvCxnSpPr>
        <p:spPr>
          <a:xfrm>
            <a:off x="8760225" y="3070824"/>
            <a:ext cx="194938" cy="18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6" name="Oval 65">
            <a:extLst>
              <a:ext uri="{FF2B5EF4-FFF2-40B4-BE49-F238E27FC236}">
                <a16:creationId xmlns:a16="http://schemas.microsoft.com/office/drawing/2014/main" id="{9221C069-B58D-BE84-C48C-CC8A80A85D48}"/>
              </a:ext>
            </a:extLst>
          </p:cNvPr>
          <p:cNvSpPr/>
          <p:nvPr/>
        </p:nvSpPr>
        <p:spPr>
          <a:xfrm>
            <a:off x="8867711" y="3183955"/>
            <a:ext cx="597159" cy="51712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H</a:t>
            </a:r>
            <a:endParaRPr lang="en-IN" sz="2400" b="1" dirty="0"/>
          </a:p>
        </p:txBody>
      </p:sp>
      <p:cxnSp>
        <p:nvCxnSpPr>
          <p:cNvPr id="68" name="Straight Arrow Connector 67">
            <a:extLst>
              <a:ext uri="{FF2B5EF4-FFF2-40B4-BE49-F238E27FC236}">
                <a16:creationId xmlns:a16="http://schemas.microsoft.com/office/drawing/2014/main" id="{165F35D3-9B4A-726D-6CBE-ABA2B4B0F280}"/>
              </a:ext>
            </a:extLst>
          </p:cNvPr>
          <p:cNvCxnSpPr>
            <a:cxnSpLocks/>
          </p:cNvCxnSpPr>
          <p:nvPr/>
        </p:nvCxnSpPr>
        <p:spPr>
          <a:xfrm flipH="1">
            <a:off x="8938051" y="3714128"/>
            <a:ext cx="97165" cy="23121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9" name="Oval 68">
            <a:extLst>
              <a:ext uri="{FF2B5EF4-FFF2-40B4-BE49-F238E27FC236}">
                <a16:creationId xmlns:a16="http://schemas.microsoft.com/office/drawing/2014/main" id="{46108C33-E126-33EC-2B8D-0ACA3D7A13A1}"/>
              </a:ext>
            </a:extLst>
          </p:cNvPr>
          <p:cNvSpPr/>
          <p:nvPr/>
        </p:nvSpPr>
        <p:spPr>
          <a:xfrm>
            <a:off x="8656583" y="3934259"/>
            <a:ext cx="597159" cy="46822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K</a:t>
            </a:r>
            <a:endParaRPr lang="en-IN" sz="2400" b="1" dirty="0"/>
          </a:p>
        </p:txBody>
      </p:sp>
      <p:cxnSp>
        <p:nvCxnSpPr>
          <p:cNvPr id="70" name="Straight Arrow Connector 69">
            <a:extLst>
              <a:ext uri="{FF2B5EF4-FFF2-40B4-BE49-F238E27FC236}">
                <a16:creationId xmlns:a16="http://schemas.microsoft.com/office/drawing/2014/main" id="{F9670A14-747A-1E92-5615-37E358CE02F4}"/>
              </a:ext>
            </a:extLst>
          </p:cNvPr>
          <p:cNvCxnSpPr>
            <a:cxnSpLocks/>
            <a:endCxn id="71" idx="1"/>
          </p:cNvCxnSpPr>
          <p:nvPr/>
        </p:nvCxnSpPr>
        <p:spPr>
          <a:xfrm>
            <a:off x="9273177" y="3719609"/>
            <a:ext cx="194938" cy="18886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1" name="Oval 70">
            <a:extLst>
              <a:ext uri="{FF2B5EF4-FFF2-40B4-BE49-F238E27FC236}">
                <a16:creationId xmlns:a16="http://schemas.microsoft.com/office/drawing/2014/main" id="{3ABCBB1F-24EE-C189-EBF0-CD4725BF1270}"/>
              </a:ext>
            </a:extLst>
          </p:cNvPr>
          <p:cNvSpPr/>
          <p:nvPr/>
        </p:nvSpPr>
        <p:spPr>
          <a:xfrm>
            <a:off x="9380663" y="3832740"/>
            <a:ext cx="597159" cy="51712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L</a:t>
            </a:r>
            <a:endParaRPr lang="en-IN" sz="2400" b="1" dirty="0"/>
          </a:p>
        </p:txBody>
      </p:sp>
    </p:spTree>
    <p:extLst>
      <p:ext uri="{BB962C8B-B14F-4D97-AF65-F5344CB8AC3E}">
        <p14:creationId xmlns:p14="http://schemas.microsoft.com/office/powerpoint/2010/main" val="305226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par>
                                <p:cTn id="32" presetID="14" presetClass="entr" presetSubtype="1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randombar(horizontal)">
                                      <p:cBhvr>
                                        <p:cTn id="34" dur="500"/>
                                        <p:tgtEl>
                                          <p:spTgt spid="15"/>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par>
                                <p:cTn id="38" presetID="14" presetClass="entr" presetSubtype="10"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randombar(horizontal)">
                                      <p:cBhvr>
                                        <p:cTn id="40" dur="500"/>
                                        <p:tgtEl>
                                          <p:spTgt spid="17"/>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randombar(horizontal)">
                                      <p:cBhvr>
                                        <p:cTn id="43" dur="500"/>
                                        <p:tgtEl>
                                          <p:spTgt spid="18"/>
                                        </p:tgtEl>
                                      </p:cBhvr>
                                    </p:animEffect>
                                  </p:childTnLst>
                                </p:cTn>
                              </p:par>
                              <p:par>
                                <p:cTn id="44" presetID="14" presetClass="entr" presetSubtype="10" fill="hold"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randombar(horizontal)">
                                      <p:cBhvr>
                                        <p:cTn id="46" dur="500"/>
                                        <p:tgtEl>
                                          <p:spTgt spid="19"/>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randombar(horizontal)">
                                      <p:cBhvr>
                                        <p:cTn id="49" dur="500"/>
                                        <p:tgtEl>
                                          <p:spTgt spid="20"/>
                                        </p:tgtEl>
                                      </p:cBhvr>
                                    </p:animEffect>
                                  </p:childTnLst>
                                </p:cTn>
                              </p:par>
                              <p:par>
                                <p:cTn id="50" presetID="14" presetClass="entr" presetSubtype="10" fill="hold"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randombar(horizontal)">
                                      <p:cBhvr>
                                        <p:cTn id="52" dur="500"/>
                                        <p:tgtEl>
                                          <p:spTgt spid="22"/>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randombar(horizontal)">
                                      <p:cBhvr>
                                        <p:cTn id="55" dur="500"/>
                                        <p:tgtEl>
                                          <p:spTgt spid="23"/>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randombar(horizontal)">
                                      <p:cBhvr>
                                        <p:cTn id="60" dur="500"/>
                                        <p:tgtEl>
                                          <p:spTgt spid="28"/>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randombar(horizontal)">
                                      <p:cBhvr>
                                        <p:cTn id="65" dur="500"/>
                                        <p:tgtEl>
                                          <p:spTgt spid="29"/>
                                        </p:tgtEl>
                                      </p:cBhvr>
                                    </p:animEffect>
                                  </p:childTnLst>
                                </p:cTn>
                              </p:par>
                              <p:par>
                                <p:cTn id="66" presetID="14" presetClass="entr" presetSubtype="10" fill="hold" nodeType="with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randombar(horizontal)">
                                      <p:cBhvr>
                                        <p:cTn id="68" dur="500"/>
                                        <p:tgtEl>
                                          <p:spTgt spid="30"/>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randombar(horizontal)">
                                      <p:cBhvr>
                                        <p:cTn id="71" dur="500"/>
                                        <p:tgtEl>
                                          <p:spTgt spid="31"/>
                                        </p:tgtEl>
                                      </p:cBhvr>
                                    </p:animEffect>
                                  </p:childTnLst>
                                </p:cTn>
                              </p:par>
                              <p:par>
                                <p:cTn id="72" presetID="14" presetClass="entr" presetSubtype="10" fill="hold" nodeType="with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randombar(horizontal)">
                                      <p:cBhvr>
                                        <p:cTn id="74" dur="500"/>
                                        <p:tgtEl>
                                          <p:spTgt spid="32"/>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randombar(horizontal)">
                                      <p:cBhvr>
                                        <p:cTn id="77" dur="500"/>
                                        <p:tgtEl>
                                          <p:spTgt spid="33"/>
                                        </p:tgtEl>
                                      </p:cBhvr>
                                    </p:animEffect>
                                  </p:childTnLst>
                                </p:cTn>
                              </p:par>
                              <p:par>
                                <p:cTn id="78" presetID="14" presetClass="entr" presetSubtype="10" fill="hold"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randombar(horizontal)">
                                      <p:cBhvr>
                                        <p:cTn id="80" dur="500"/>
                                        <p:tgtEl>
                                          <p:spTgt spid="34"/>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randombar(horizontal)">
                                      <p:cBhvr>
                                        <p:cTn id="83" dur="500"/>
                                        <p:tgtEl>
                                          <p:spTgt spid="35"/>
                                        </p:tgtEl>
                                      </p:cBhvr>
                                    </p:animEffect>
                                  </p:childTnLst>
                                </p:cTn>
                              </p:par>
                              <p:par>
                                <p:cTn id="84" presetID="14" presetClass="entr" presetSubtype="10" fill="hold" nodeType="with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randombar(horizontal)">
                                      <p:cBhvr>
                                        <p:cTn id="86" dur="500"/>
                                        <p:tgtEl>
                                          <p:spTgt spid="36"/>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randombar(horizontal)">
                                      <p:cBhvr>
                                        <p:cTn id="89" dur="500"/>
                                        <p:tgtEl>
                                          <p:spTgt spid="37"/>
                                        </p:tgtEl>
                                      </p:cBhvr>
                                    </p:animEffect>
                                  </p:childTnLst>
                                </p:cTn>
                              </p:par>
                              <p:par>
                                <p:cTn id="90" presetID="14" presetClass="entr" presetSubtype="10" fill="hold" nodeType="withEffect">
                                  <p:stCondLst>
                                    <p:cond delay="0"/>
                                  </p:stCondLst>
                                  <p:childTnLst>
                                    <p:set>
                                      <p:cBhvr>
                                        <p:cTn id="91" dur="1" fill="hold">
                                          <p:stCondLst>
                                            <p:cond delay="0"/>
                                          </p:stCondLst>
                                        </p:cTn>
                                        <p:tgtEl>
                                          <p:spTgt spid="38"/>
                                        </p:tgtEl>
                                        <p:attrNameLst>
                                          <p:attrName>style.visibility</p:attrName>
                                        </p:attrNameLst>
                                      </p:cBhvr>
                                      <p:to>
                                        <p:strVal val="visible"/>
                                      </p:to>
                                    </p:set>
                                    <p:animEffect transition="in" filter="randombar(horizontal)">
                                      <p:cBhvr>
                                        <p:cTn id="92" dur="500"/>
                                        <p:tgtEl>
                                          <p:spTgt spid="38"/>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39"/>
                                        </p:tgtEl>
                                        <p:attrNameLst>
                                          <p:attrName>style.visibility</p:attrName>
                                        </p:attrNameLst>
                                      </p:cBhvr>
                                      <p:to>
                                        <p:strVal val="visible"/>
                                      </p:to>
                                    </p:set>
                                    <p:animEffect transition="in" filter="randombar(horizontal)">
                                      <p:cBhvr>
                                        <p:cTn id="95" dur="500"/>
                                        <p:tgtEl>
                                          <p:spTgt spid="39"/>
                                        </p:tgtEl>
                                      </p:cBhvr>
                                    </p:animEffect>
                                  </p:childTnLst>
                                </p:cTn>
                              </p:par>
                              <p:par>
                                <p:cTn id="96" presetID="14" presetClass="entr" presetSubtype="10" fill="hold" nodeType="withEffect">
                                  <p:stCondLst>
                                    <p:cond delay="0"/>
                                  </p:stCondLst>
                                  <p:childTnLst>
                                    <p:set>
                                      <p:cBhvr>
                                        <p:cTn id="97" dur="1" fill="hold">
                                          <p:stCondLst>
                                            <p:cond delay="0"/>
                                          </p:stCondLst>
                                        </p:cTn>
                                        <p:tgtEl>
                                          <p:spTgt spid="40"/>
                                        </p:tgtEl>
                                        <p:attrNameLst>
                                          <p:attrName>style.visibility</p:attrName>
                                        </p:attrNameLst>
                                      </p:cBhvr>
                                      <p:to>
                                        <p:strVal val="visible"/>
                                      </p:to>
                                    </p:set>
                                    <p:animEffect transition="in" filter="randombar(horizontal)">
                                      <p:cBhvr>
                                        <p:cTn id="98" dur="500"/>
                                        <p:tgtEl>
                                          <p:spTgt spid="40"/>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41"/>
                                        </p:tgtEl>
                                        <p:attrNameLst>
                                          <p:attrName>style.visibility</p:attrName>
                                        </p:attrNameLst>
                                      </p:cBhvr>
                                      <p:to>
                                        <p:strVal val="visible"/>
                                      </p:to>
                                    </p:set>
                                    <p:animEffect transition="in" filter="randombar(horizontal)">
                                      <p:cBhvr>
                                        <p:cTn id="101" dur="500"/>
                                        <p:tgtEl>
                                          <p:spTgt spid="41"/>
                                        </p:tgtEl>
                                      </p:cBhvr>
                                    </p:animEffect>
                                  </p:childTnLst>
                                </p:cTn>
                              </p:par>
                              <p:par>
                                <p:cTn id="102" presetID="14" presetClass="entr" presetSubtype="10" fill="hold" nodeType="withEffect">
                                  <p:stCondLst>
                                    <p:cond delay="0"/>
                                  </p:stCondLst>
                                  <p:childTnLst>
                                    <p:set>
                                      <p:cBhvr>
                                        <p:cTn id="103" dur="1" fill="hold">
                                          <p:stCondLst>
                                            <p:cond delay="0"/>
                                          </p:stCondLst>
                                        </p:cTn>
                                        <p:tgtEl>
                                          <p:spTgt spid="42"/>
                                        </p:tgtEl>
                                        <p:attrNameLst>
                                          <p:attrName>style.visibility</p:attrName>
                                        </p:attrNameLst>
                                      </p:cBhvr>
                                      <p:to>
                                        <p:strVal val="visible"/>
                                      </p:to>
                                    </p:set>
                                    <p:animEffect transition="in" filter="randombar(horizontal)">
                                      <p:cBhvr>
                                        <p:cTn id="104" dur="500"/>
                                        <p:tgtEl>
                                          <p:spTgt spid="42"/>
                                        </p:tgtEl>
                                      </p:cBhvr>
                                    </p:animEffect>
                                  </p:childTnLst>
                                </p:cTn>
                              </p:par>
                              <p:par>
                                <p:cTn id="105" presetID="14" presetClass="entr" presetSubtype="10" fill="hold" grpId="0" nodeType="withEffect">
                                  <p:stCondLst>
                                    <p:cond delay="0"/>
                                  </p:stCondLst>
                                  <p:childTnLst>
                                    <p:set>
                                      <p:cBhvr>
                                        <p:cTn id="106" dur="1" fill="hold">
                                          <p:stCondLst>
                                            <p:cond delay="0"/>
                                          </p:stCondLst>
                                        </p:cTn>
                                        <p:tgtEl>
                                          <p:spTgt spid="43"/>
                                        </p:tgtEl>
                                        <p:attrNameLst>
                                          <p:attrName>style.visibility</p:attrName>
                                        </p:attrNameLst>
                                      </p:cBhvr>
                                      <p:to>
                                        <p:strVal val="visible"/>
                                      </p:to>
                                    </p:set>
                                    <p:animEffect transition="in" filter="randombar(horizontal)">
                                      <p:cBhvr>
                                        <p:cTn id="107" dur="500"/>
                                        <p:tgtEl>
                                          <p:spTgt spid="43"/>
                                        </p:tgtEl>
                                      </p:cBhvr>
                                    </p:animEffect>
                                  </p:childTnLst>
                                </p:cTn>
                              </p:par>
                              <p:par>
                                <p:cTn id="108" presetID="14" presetClass="entr" presetSubtype="10" fill="hold" nodeType="withEffect">
                                  <p:stCondLst>
                                    <p:cond delay="0"/>
                                  </p:stCondLst>
                                  <p:childTnLst>
                                    <p:set>
                                      <p:cBhvr>
                                        <p:cTn id="109" dur="1" fill="hold">
                                          <p:stCondLst>
                                            <p:cond delay="0"/>
                                          </p:stCondLst>
                                        </p:cTn>
                                        <p:tgtEl>
                                          <p:spTgt spid="44"/>
                                        </p:tgtEl>
                                        <p:attrNameLst>
                                          <p:attrName>style.visibility</p:attrName>
                                        </p:attrNameLst>
                                      </p:cBhvr>
                                      <p:to>
                                        <p:strVal val="visible"/>
                                      </p:to>
                                    </p:set>
                                    <p:animEffect transition="in" filter="randombar(horizontal)">
                                      <p:cBhvr>
                                        <p:cTn id="110" dur="500"/>
                                        <p:tgtEl>
                                          <p:spTgt spid="44"/>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randombar(horizontal)">
                                      <p:cBhvr>
                                        <p:cTn id="113" dur="500"/>
                                        <p:tgtEl>
                                          <p:spTgt spid="45"/>
                                        </p:tgtEl>
                                      </p:cBhvr>
                                    </p:animEffect>
                                  </p:childTnLst>
                                </p:cTn>
                              </p:par>
                              <p:par>
                                <p:cTn id="114" presetID="14" presetClass="entr" presetSubtype="10" fill="hold" nodeType="withEffect">
                                  <p:stCondLst>
                                    <p:cond delay="0"/>
                                  </p:stCondLst>
                                  <p:childTnLst>
                                    <p:set>
                                      <p:cBhvr>
                                        <p:cTn id="115" dur="1" fill="hold">
                                          <p:stCondLst>
                                            <p:cond delay="0"/>
                                          </p:stCondLst>
                                        </p:cTn>
                                        <p:tgtEl>
                                          <p:spTgt spid="46"/>
                                        </p:tgtEl>
                                        <p:attrNameLst>
                                          <p:attrName>style.visibility</p:attrName>
                                        </p:attrNameLst>
                                      </p:cBhvr>
                                      <p:to>
                                        <p:strVal val="visible"/>
                                      </p:to>
                                    </p:set>
                                    <p:animEffect transition="in" filter="randombar(horizontal)">
                                      <p:cBhvr>
                                        <p:cTn id="116" dur="500"/>
                                        <p:tgtEl>
                                          <p:spTgt spid="46"/>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47"/>
                                        </p:tgtEl>
                                        <p:attrNameLst>
                                          <p:attrName>style.visibility</p:attrName>
                                        </p:attrNameLst>
                                      </p:cBhvr>
                                      <p:to>
                                        <p:strVal val="visible"/>
                                      </p:to>
                                    </p:set>
                                    <p:animEffect transition="in" filter="randombar(horizontal)">
                                      <p:cBhvr>
                                        <p:cTn id="119" dur="500"/>
                                        <p:tgtEl>
                                          <p:spTgt spid="47"/>
                                        </p:tgtEl>
                                      </p:cBhvr>
                                    </p:animEffect>
                                  </p:childTnLst>
                                </p:cTn>
                              </p:par>
                            </p:childTnLst>
                          </p:cTn>
                        </p:par>
                      </p:childTnLst>
                    </p:cTn>
                  </p:par>
                  <p:par>
                    <p:cTn id="120" fill="hold">
                      <p:stCondLst>
                        <p:cond delay="indefinite"/>
                      </p:stCondLst>
                      <p:childTnLst>
                        <p:par>
                          <p:cTn id="121" fill="hold">
                            <p:stCondLst>
                              <p:cond delay="0"/>
                            </p:stCondLst>
                            <p:childTnLst>
                              <p:par>
                                <p:cTn id="122" presetID="14" presetClass="entr" presetSubtype="10" fill="hold" grpId="0" nodeType="clickEffect">
                                  <p:stCondLst>
                                    <p:cond delay="0"/>
                                  </p:stCondLst>
                                  <p:childTnLst>
                                    <p:set>
                                      <p:cBhvr>
                                        <p:cTn id="123" dur="1" fill="hold">
                                          <p:stCondLst>
                                            <p:cond delay="0"/>
                                          </p:stCondLst>
                                        </p:cTn>
                                        <p:tgtEl>
                                          <p:spTgt spid="48"/>
                                        </p:tgtEl>
                                        <p:attrNameLst>
                                          <p:attrName>style.visibility</p:attrName>
                                        </p:attrNameLst>
                                      </p:cBhvr>
                                      <p:to>
                                        <p:strVal val="visible"/>
                                      </p:to>
                                    </p:set>
                                    <p:animEffect transition="in" filter="randombar(horizontal)">
                                      <p:cBhvr>
                                        <p:cTn id="124" dur="500"/>
                                        <p:tgtEl>
                                          <p:spTgt spid="48"/>
                                        </p:tgtEl>
                                      </p:cBhvr>
                                    </p:animEffect>
                                  </p:childTnLst>
                                </p:cTn>
                              </p:par>
                              <p:par>
                                <p:cTn id="125" presetID="14" presetClass="entr" presetSubtype="10" fill="hold" nodeType="withEffect">
                                  <p:stCondLst>
                                    <p:cond delay="0"/>
                                  </p:stCondLst>
                                  <p:childTnLst>
                                    <p:set>
                                      <p:cBhvr>
                                        <p:cTn id="126" dur="1" fill="hold">
                                          <p:stCondLst>
                                            <p:cond delay="0"/>
                                          </p:stCondLst>
                                        </p:cTn>
                                        <p:tgtEl>
                                          <p:spTgt spid="49"/>
                                        </p:tgtEl>
                                        <p:attrNameLst>
                                          <p:attrName>style.visibility</p:attrName>
                                        </p:attrNameLst>
                                      </p:cBhvr>
                                      <p:to>
                                        <p:strVal val="visible"/>
                                      </p:to>
                                    </p:set>
                                    <p:animEffect transition="in" filter="randombar(horizontal)">
                                      <p:cBhvr>
                                        <p:cTn id="127" dur="500"/>
                                        <p:tgtEl>
                                          <p:spTgt spid="49"/>
                                        </p:tgtEl>
                                      </p:cBhvr>
                                    </p:animEffect>
                                  </p:childTnLst>
                                </p:cTn>
                              </p:par>
                              <p:par>
                                <p:cTn id="128" presetID="14" presetClass="entr" presetSubtype="10" fill="hold" grpId="0" nodeType="withEffect">
                                  <p:stCondLst>
                                    <p:cond delay="0"/>
                                  </p:stCondLst>
                                  <p:childTnLst>
                                    <p:set>
                                      <p:cBhvr>
                                        <p:cTn id="129" dur="1" fill="hold">
                                          <p:stCondLst>
                                            <p:cond delay="0"/>
                                          </p:stCondLst>
                                        </p:cTn>
                                        <p:tgtEl>
                                          <p:spTgt spid="50"/>
                                        </p:tgtEl>
                                        <p:attrNameLst>
                                          <p:attrName>style.visibility</p:attrName>
                                        </p:attrNameLst>
                                      </p:cBhvr>
                                      <p:to>
                                        <p:strVal val="visible"/>
                                      </p:to>
                                    </p:set>
                                    <p:animEffect transition="in" filter="randombar(horizontal)">
                                      <p:cBhvr>
                                        <p:cTn id="130" dur="500"/>
                                        <p:tgtEl>
                                          <p:spTgt spid="50"/>
                                        </p:tgtEl>
                                      </p:cBhvr>
                                    </p:animEffect>
                                  </p:childTnLst>
                                </p:cTn>
                              </p:par>
                              <p:par>
                                <p:cTn id="131" presetID="14" presetClass="entr" presetSubtype="10" fill="hold" nodeType="withEffect">
                                  <p:stCondLst>
                                    <p:cond delay="0"/>
                                  </p:stCondLst>
                                  <p:childTnLst>
                                    <p:set>
                                      <p:cBhvr>
                                        <p:cTn id="132" dur="1" fill="hold">
                                          <p:stCondLst>
                                            <p:cond delay="0"/>
                                          </p:stCondLst>
                                        </p:cTn>
                                        <p:tgtEl>
                                          <p:spTgt spid="51"/>
                                        </p:tgtEl>
                                        <p:attrNameLst>
                                          <p:attrName>style.visibility</p:attrName>
                                        </p:attrNameLst>
                                      </p:cBhvr>
                                      <p:to>
                                        <p:strVal val="visible"/>
                                      </p:to>
                                    </p:set>
                                    <p:animEffect transition="in" filter="randombar(horizontal)">
                                      <p:cBhvr>
                                        <p:cTn id="133" dur="500"/>
                                        <p:tgtEl>
                                          <p:spTgt spid="51"/>
                                        </p:tgtEl>
                                      </p:cBhvr>
                                    </p:animEffect>
                                  </p:childTnLst>
                                </p:cTn>
                              </p:par>
                              <p:par>
                                <p:cTn id="134" presetID="14" presetClass="entr" presetSubtype="10" fill="hold" grpId="0" nodeType="withEffect">
                                  <p:stCondLst>
                                    <p:cond delay="0"/>
                                  </p:stCondLst>
                                  <p:childTnLst>
                                    <p:set>
                                      <p:cBhvr>
                                        <p:cTn id="135" dur="1" fill="hold">
                                          <p:stCondLst>
                                            <p:cond delay="0"/>
                                          </p:stCondLst>
                                        </p:cTn>
                                        <p:tgtEl>
                                          <p:spTgt spid="52"/>
                                        </p:tgtEl>
                                        <p:attrNameLst>
                                          <p:attrName>style.visibility</p:attrName>
                                        </p:attrNameLst>
                                      </p:cBhvr>
                                      <p:to>
                                        <p:strVal val="visible"/>
                                      </p:to>
                                    </p:set>
                                    <p:animEffect transition="in" filter="randombar(horizontal)">
                                      <p:cBhvr>
                                        <p:cTn id="136" dur="500"/>
                                        <p:tgtEl>
                                          <p:spTgt spid="52"/>
                                        </p:tgtEl>
                                      </p:cBhvr>
                                    </p:animEffect>
                                  </p:childTnLst>
                                </p:cTn>
                              </p:par>
                              <p:par>
                                <p:cTn id="137" presetID="14" presetClass="entr" presetSubtype="10" fill="hold" nodeType="withEffect">
                                  <p:stCondLst>
                                    <p:cond delay="0"/>
                                  </p:stCondLst>
                                  <p:childTnLst>
                                    <p:set>
                                      <p:cBhvr>
                                        <p:cTn id="138" dur="1" fill="hold">
                                          <p:stCondLst>
                                            <p:cond delay="0"/>
                                          </p:stCondLst>
                                        </p:cTn>
                                        <p:tgtEl>
                                          <p:spTgt spid="53"/>
                                        </p:tgtEl>
                                        <p:attrNameLst>
                                          <p:attrName>style.visibility</p:attrName>
                                        </p:attrNameLst>
                                      </p:cBhvr>
                                      <p:to>
                                        <p:strVal val="visible"/>
                                      </p:to>
                                    </p:set>
                                    <p:animEffect transition="in" filter="randombar(horizontal)">
                                      <p:cBhvr>
                                        <p:cTn id="139" dur="500"/>
                                        <p:tgtEl>
                                          <p:spTgt spid="53"/>
                                        </p:tgtEl>
                                      </p:cBhvr>
                                    </p:animEffect>
                                  </p:childTnLst>
                                </p:cTn>
                              </p:par>
                              <p:par>
                                <p:cTn id="140" presetID="14" presetClass="entr" presetSubtype="10" fill="hold" grpId="0" nodeType="withEffect">
                                  <p:stCondLst>
                                    <p:cond delay="0"/>
                                  </p:stCondLst>
                                  <p:childTnLst>
                                    <p:set>
                                      <p:cBhvr>
                                        <p:cTn id="141" dur="1" fill="hold">
                                          <p:stCondLst>
                                            <p:cond delay="0"/>
                                          </p:stCondLst>
                                        </p:cTn>
                                        <p:tgtEl>
                                          <p:spTgt spid="54"/>
                                        </p:tgtEl>
                                        <p:attrNameLst>
                                          <p:attrName>style.visibility</p:attrName>
                                        </p:attrNameLst>
                                      </p:cBhvr>
                                      <p:to>
                                        <p:strVal val="visible"/>
                                      </p:to>
                                    </p:set>
                                    <p:animEffect transition="in" filter="randombar(horizontal)">
                                      <p:cBhvr>
                                        <p:cTn id="142" dur="500"/>
                                        <p:tgtEl>
                                          <p:spTgt spid="54"/>
                                        </p:tgtEl>
                                      </p:cBhvr>
                                    </p:animEffect>
                                  </p:childTnLst>
                                </p:cTn>
                              </p:par>
                              <p:par>
                                <p:cTn id="143" presetID="14" presetClass="entr" presetSubtype="10" fill="hold" nodeType="withEffect">
                                  <p:stCondLst>
                                    <p:cond delay="0"/>
                                  </p:stCondLst>
                                  <p:childTnLst>
                                    <p:set>
                                      <p:cBhvr>
                                        <p:cTn id="144" dur="1" fill="hold">
                                          <p:stCondLst>
                                            <p:cond delay="0"/>
                                          </p:stCondLst>
                                        </p:cTn>
                                        <p:tgtEl>
                                          <p:spTgt spid="55"/>
                                        </p:tgtEl>
                                        <p:attrNameLst>
                                          <p:attrName>style.visibility</p:attrName>
                                        </p:attrNameLst>
                                      </p:cBhvr>
                                      <p:to>
                                        <p:strVal val="visible"/>
                                      </p:to>
                                    </p:set>
                                    <p:animEffect transition="in" filter="randombar(horizontal)">
                                      <p:cBhvr>
                                        <p:cTn id="145" dur="500"/>
                                        <p:tgtEl>
                                          <p:spTgt spid="55"/>
                                        </p:tgtEl>
                                      </p:cBhvr>
                                    </p:animEffect>
                                  </p:childTnLst>
                                </p:cTn>
                              </p:par>
                              <p:par>
                                <p:cTn id="146" presetID="14" presetClass="entr" presetSubtype="10" fill="hold" grpId="0" nodeType="withEffect">
                                  <p:stCondLst>
                                    <p:cond delay="0"/>
                                  </p:stCondLst>
                                  <p:childTnLst>
                                    <p:set>
                                      <p:cBhvr>
                                        <p:cTn id="147" dur="1" fill="hold">
                                          <p:stCondLst>
                                            <p:cond delay="0"/>
                                          </p:stCondLst>
                                        </p:cTn>
                                        <p:tgtEl>
                                          <p:spTgt spid="56"/>
                                        </p:tgtEl>
                                        <p:attrNameLst>
                                          <p:attrName>style.visibility</p:attrName>
                                        </p:attrNameLst>
                                      </p:cBhvr>
                                      <p:to>
                                        <p:strVal val="visible"/>
                                      </p:to>
                                    </p:set>
                                    <p:animEffect transition="in" filter="randombar(horizontal)">
                                      <p:cBhvr>
                                        <p:cTn id="148" dur="500"/>
                                        <p:tgtEl>
                                          <p:spTgt spid="56"/>
                                        </p:tgtEl>
                                      </p:cBhvr>
                                    </p:animEffect>
                                  </p:childTnLst>
                                </p:cTn>
                              </p:par>
                              <p:par>
                                <p:cTn id="149" presetID="14" presetClass="entr" presetSubtype="10" fill="hold" nodeType="withEffect">
                                  <p:stCondLst>
                                    <p:cond delay="0"/>
                                  </p:stCondLst>
                                  <p:childTnLst>
                                    <p:set>
                                      <p:cBhvr>
                                        <p:cTn id="150" dur="1" fill="hold">
                                          <p:stCondLst>
                                            <p:cond delay="0"/>
                                          </p:stCondLst>
                                        </p:cTn>
                                        <p:tgtEl>
                                          <p:spTgt spid="57"/>
                                        </p:tgtEl>
                                        <p:attrNameLst>
                                          <p:attrName>style.visibility</p:attrName>
                                        </p:attrNameLst>
                                      </p:cBhvr>
                                      <p:to>
                                        <p:strVal val="visible"/>
                                      </p:to>
                                    </p:set>
                                    <p:animEffect transition="in" filter="randombar(horizontal)">
                                      <p:cBhvr>
                                        <p:cTn id="151" dur="500"/>
                                        <p:tgtEl>
                                          <p:spTgt spid="57"/>
                                        </p:tgtEl>
                                      </p:cBhvr>
                                    </p:animEffect>
                                  </p:childTnLst>
                                </p:cTn>
                              </p:par>
                              <p:par>
                                <p:cTn id="152" presetID="14" presetClass="entr" presetSubtype="10" fill="hold" grpId="0" nodeType="withEffect">
                                  <p:stCondLst>
                                    <p:cond delay="0"/>
                                  </p:stCondLst>
                                  <p:childTnLst>
                                    <p:set>
                                      <p:cBhvr>
                                        <p:cTn id="153" dur="1" fill="hold">
                                          <p:stCondLst>
                                            <p:cond delay="0"/>
                                          </p:stCondLst>
                                        </p:cTn>
                                        <p:tgtEl>
                                          <p:spTgt spid="58"/>
                                        </p:tgtEl>
                                        <p:attrNameLst>
                                          <p:attrName>style.visibility</p:attrName>
                                        </p:attrNameLst>
                                      </p:cBhvr>
                                      <p:to>
                                        <p:strVal val="visible"/>
                                      </p:to>
                                    </p:set>
                                    <p:animEffect transition="in" filter="randombar(horizontal)">
                                      <p:cBhvr>
                                        <p:cTn id="154" dur="500"/>
                                        <p:tgtEl>
                                          <p:spTgt spid="58"/>
                                        </p:tgtEl>
                                      </p:cBhvr>
                                    </p:animEffect>
                                  </p:childTnLst>
                                </p:cTn>
                              </p:par>
                              <p:par>
                                <p:cTn id="155" presetID="14" presetClass="entr" presetSubtype="10" fill="hold" nodeType="withEffect">
                                  <p:stCondLst>
                                    <p:cond delay="0"/>
                                  </p:stCondLst>
                                  <p:childTnLst>
                                    <p:set>
                                      <p:cBhvr>
                                        <p:cTn id="156" dur="1" fill="hold">
                                          <p:stCondLst>
                                            <p:cond delay="0"/>
                                          </p:stCondLst>
                                        </p:cTn>
                                        <p:tgtEl>
                                          <p:spTgt spid="59"/>
                                        </p:tgtEl>
                                        <p:attrNameLst>
                                          <p:attrName>style.visibility</p:attrName>
                                        </p:attrNameLst>
                                      </p:cBhvr>
                                      <p:to>
                                        <p:strVal val="visible"/>
                                      </p:to>
                                    </p:set>
                                    <p:animEffect transition="in" filter="randombar(horizontal)">
                                      <p:cBhvr>
                                        <p:cTn id="157" dur="500"/>
                                        <p:tgtEl>
                                          <p:spTgt spid="59"/>
                                        </p:tgtEl>
                                      </p:cBhvr>
                                    </p:animEffect>
                                  </p:childTnLst>
                                </p:cTn>
                              </p:par>
                              <p:par>
                                <p:cTn id="158" presetID="14" presetClass="entr" presetSubtype="10" fill="hold" grpId="0" nodeType="withEffect">
                                  <p:stCondLst>
                                    <p:cond delay="0"/>
                                  </p:stCondLst>
                                  <p:childTnLst>
                                    <p:set>
                                      <p:cBhvr>
                                        <p:cTn id="159" dur="1" fill="hold">
                                          <p:stCondLst>
                                            <p:cond delay="0"/>
                                          </p:stCondLst>
                                        </p:cTn>
                                        <p:tgtEl>
                                          <p:spTgt spid="60"/>
                                        </p:tgtEl>
                                        <p:attrNameLst>
                                          <p:attrName>style.visibility</p:attrName>
                                        </p:attrNameLst>
                                      </p:cBhvr>
                                      <p:to>
                                        <p:strVal val="visible"/>
                                      </p:to>
                                    </p:set>
                                    <p:animEffect transition="in" filter="randombar(horizontal)">
                                      <p:cBhvr>
                                        <p:cTn id="160" dur="500"/>
                                        <p:tgtEl>
                                          <p:spTgt spid="60"/>
                                        </p:tgtEl>
                                      </p:cBhvr>
                                    </p:animEffect>
                                  </p:childTnLst>
                                </p:cTn>
                              </p:par>
                              <p:par>
                                <p:cTn id="161" presetID="14" presetClass="entr" presetSubtype="10" fill="hold" nodeType="withEffect">
                                  <p:stCondLst>
                                    <p:cond delay="0"/>
                                  </p:stCondLst>
                                  <p:childTnLst>
                                    <p:set>
                                      <p:cBhvr>
                                        <p:cTn id="162" dur="1" fill="hold">
                                          <p:stCondLst>
                                            <p:cond delay="0"/>
                                          </p:stCondLst>
                                        </p:cTn>
                                        <p:tgtEl>
                                          <p:spTgt spid="61"/>
                                        </p:tgtEl>
                                        <p:attrNameLst>
                                          <p:attrName>style.visibility</p:attrName>
                                        </p:attrNameLst>
                                      </p:cBhvr>
                                      <p:to>
                                        <p:strVal val="visible"/>
                                      </p:to>
                                    </p:set>
                                    <p:animEffect transition="in" filter="randombar(horizontal)">
                                      <p:cBhvr>
                                        <p:cTn id="163" dur="500"/>
                                        <p:tgtEl>
                                          <p:spTgt spid="61"/>
                                        </p:tgtEl>
                                      </p:cBhvr>
                                    </p:animEffect>
                                  </p:childTnLst>
                                </p:cTn>
                              </p:par>
                              <p:par>
                                <p:cTn id="164" presetID="14" presetClass="entr" presetSubtype="10" fill="hold" grpId="0" nodeType="withEffect">
                                  <p:stCondLst>
                                    <p:cond delay="0"/>
                                  </p:stCondLst>
                                  <p:childTnLst>
                                    <p:set>
                                      <p:cBhvr>
                                        <p:cTn id="165" dur="1" fill="hold">
                                          <p:stCondLst>
                                            <p:cond delay="0"/>
                                          </p:stCondLst>
                                        </p:cTn>
                                        <p:tgtEl>
                                          <p:spTgt spid="62"/>
                                        </p:tgtEl>
                                        <p:attrNameLst>
                                          <p:attrName>style.visibility</p:attrName>
                                        </p:attrNameLst>
                                      </p:cBhvr>
                                      <p:to>
                                        <p:strVal val="visible"/>
                                      </p:to>
                                    </p:set>
                                    <p:animEffect transition="in" filter="randombar(horizontal)">
                                      <p:cBhvr>
                                        <p:cTn id="166" dur="500"/>
                                        <p:tgtEl>
                                          <p:spTgt spid="62"/>
                                        </p:tgtEl>
                                      </p:cBhvr>
                                    </p:animEffect>
                                  </p:childTnLst>
                                </p:cTn>
                              </p:par>
                              <p:par>
                                <p:cTn id="167" presetID="14" presetClass="entr" presetSubtype="10" fill="hold" nodeType="withEffect">
                                  <p:stCondLst>
                                    <p:cond delay="0"/>
                                  </p:stCondLst>
                                  <p:childTnLst>
                                    <p:set>
                                      <p:cBhvr>
                                        <p:cTn id="168" dur="1" fill="hold">
                                          <p:stCondLst>
                                            <p:cond delay="0"/>
                                          </p:stCondLst>
                                        </p:cTn>
                                        <p:tgtEl>
                                          <p:spTgt spid="63"/>
                                        </p:tgtEl>
                                        <p:attrNameLst>
                                          <p:attrName>style.visibility</p:attrName>
                                        </p:attrNameLst>
                                      </p:cBhvr>
                                      <p:to>
                                        <p:strVal val="visible"/>
                                      </p:to>
                                    </p:set>
                                    <p:animEffect transition="in" filter="randombar(horizontal)">
                                      <p:cBhvr>
                                        <p:cTn id="169" dur="500"/>
                                        <p:tgtEl>
                                          <p:spTgt spid="63"/>
                                        </p:tgtEl>
                                      </p:cBhvr>
                                    </p:animEffect>
                                  </p:childTnLst>
                                </p:cTn>
                              </p:par>
                              <p:par>
                                <p:cTn id="170" presetID="14" presetClass="entr" presetSubtype="10" fill="hold" grpId="0" nodeType="withEffect">
                                  <p:stCondLst>
                                    <p:cond delay="0"/>
                                  </p:stCondLst>
                                  <p:childTnLst>
                                    <p:set>
                                      <p:cBhvr>
                                        <p:cTn id="171" dur="1" fill="hold">
                                          <p:stCondLst>
                                            <p:cond delay="0"/>
                                          </p:stCondLst>
                                        </p:cTn>
                                        <p:tgtEl>
                                          <p:spTgt spid="64"/>
                                        </p:tgtEl>
                                        <p:attrNameLst>
                                          <p:attrName>style.visibility</p:attrName>
                                        </p:attrNameLst>
                                      </p:cBhvr>
                                      <p:to>
                                        <p:strVal val="visible"/>
                                      </p:to>
                                    </p:set>
                                    <p:animEffect transition="in" filter="randombar(horizontal)">
                                      <p:cBhvr>
                                        <p:cTn id="172" dur="500"/>
                                        <p:tgtEl>
                                          <p:spTgt spid="64"/>
                                        </p:tgtEl>
                                      </p:cBhvr>
                                    </p:animEffect>
                                  </p:childTnLst>
                                </p:cTn>
                              </p:par>
                              <p:par>
                                <p:cTn id="173" presetID="14" presetClass="entr" presetSubtype="10" fill="hold" nodeType="withEffect">
                                  <p:stCondLst>
                                    <p:cond delay="0"/>
                                  </p:stCondLst>
                                  <p:childTnLst>
                                    <p:set>
                                      <p:cBhvr>
                                        <p:cTn id="174" dur="1" fill="hold">
                                          <p:stCondLst>
                                            <p:cond delay="0"/>
                                          </p:stCondLst>
                                        </p:cTn>
                                        <p:tgtEl>
                                          <p:spTgt spid="65"/>
                                        </p:tgtEl>
                                        <p:attrNameLst>
                                          <p:attrName>style.visibility</p:attrName>
                                        </p:attrNameLst>
                                      </p:cBhvr>
                                      <p:to>
                                        <p:strVal val="visible"/>
                                      </p:to>
                                    </p:set>
                                    <p:animEffect transition="in" filter="randombar(horizontal)">
                                      <p:cBhvr>
                                        <p:cTn id="175" dur="500"/>
                                        <p:tgtEl>
                                          <p:spTgt spid="65"/>
                                        </p:tgtEl>
                                      </p:cBhvr>
                                    </p:animEffect>
                                  </p:childTnLst>
                                </p:cTn>
                              </p:par>
                              <p:par>
                                <p:cTn id="176" presetID="14" presetClass="entr" presetSubtype="10" fill="hold" grpId="0" nodeType="withEffect">
                                  <p:stCondLst>
                                    <p:cond delay="0"/>
                                  </p:stCondLst>
                                  <p:childTnLst>
                                    <p:set>
                                      <p:cBhvr>
                                        <p:cTn id="177" dur="1" fill="hold">
                                          <p:stCondLst>
                                            <p:cond delay="0"/>
                                          </p:stCondLst>
                                        </p:cTn>
                                        <p:tgtEl>
                                          <p:spTgt spid="66"/>
                                        </p:tgtEl>
                                        <p:attrNameLst>
                                          <p:attrName>style.visibility</p:attrName>
                                        </p:attrNameLst>
                                      </p:cBhvr>
                                      <p:to>
                                        <p:strVal val="visible"/>
                                      </p:to>
                                    </p:set>
                                    <p:animEffect transition="in" filter="randombar(horizontal)">
                                      <p:cBhvr>
                                        <p:cTn id="178" dur="500"/>
                                        <p:tgtEl>
                                          <p:spTgt spid="66"/>
                                        </p:tgtEl>
                                      </p:cBhvr>
                                    </p:animEffect>
                                  </p:childTnLst>
                                </p:cTn>
                              </p:par>
                              <p:par>
                                <p:cTn id="179" presetID="14" presetClass="entr" presetSubtype="10" fill="hold" nodeType="withEffect">
                                  <p:stCondLst>
                                    <p:cond delay="0"/>
                                  </p:stCondLst>
                                  <p:childTnLst>
                                    <p:set>
                                      <p:cBhvr>
                                        <p:cTn id="180" dur="1" fill="hold">
                                          <p:stCondLst>
                                            <p:cond delay="0"/>
                                          </p:stCondLst>
                                        </p:cTn>
                                        <p:tgtEl>
                                          <p:spTgt spid="68"/>
                                        </p:tgtEl>
                                        <p:attrNameLst>
                                          <p:attrName>style.visibility</p:attrName>
                                        </p:attrNameLst>
                                      </p:cBhvr>
                                      <p:to>
                                        <p:strVal val="visible"/>
                                      </p:to>
                                    </p:set>
                                    <p:animEffect transition="in" filter="randombar(horizontal)">
                                      <p:cBhvr>
                                        <p:cTn id="181" dur="500"/>
                                        <p:tgtEl>
                                          <p:spTgt spid="68"/>
                                        </p:tgtEl>
                                      </p:cBhvr>
                                    </p:animEffect>
                                  </p:childTnLst>
                                </p:cTn>
                              </p:par>
                              <p:par>
                                <p:cTn id="182" presetID="14" presetClass="entr" presetSubtype="10" fill="hold" grpId="0" nodeType="withEffect">
                                  <p:stCondLst>
                                    <p:cond delay="0"/>
                                  </p:stCondLst>
                                  <p:childTnLst>
                                    <p:set>
                                      <p:cBhvr>
                                        <p:cTn id="183" dur="1" fill="hold">
                                          <p:stCondLst>
                                            <p:cond delay="0"/>
                                          </p:stCondLst>
                                        </p:cTn>
                                        <p:tgtEl>
                                          <p:spTgt spid="69"/>
                                        </p:tgtEl>
                                        <p:attrNameLst>
                                          <p:attrName>style.visibility</p:attrName>
                                        </p:attrNameLst>
                                      </p:cBhvr>
                                      <p:to>
                                        <p:strVal val="visible"/>
                                      </p:to>
                                    </p:set>
                                    <p:animEffect transition="in" filter="randombar(horizontal)">
                                      <p:cBhvr>
                                        <p:cTn id="184" dur="500"/>
                                        <p:tgtEl>
                                          <p:spTgt spid="69"/>
                                        </p:tgtEl>
                                      </p:cBhvr>
                                    </p:animEffect>
                                  </p:childTnLst>
                                </p:cTn>
                              </p:par>
                              <p:par>
                                <p:cTn id="185" presetID="14" presetClass="entr" presetSubtype="10" fill="hold" nodeType="withEffect">
                                  <p:stCondLst>
                                    <p:cond delay="0"/>
                                  </p:stCondLst>
                                  <p:childTnLst>
                                    <p:set>
                                      <p:cBhvr>
                                        <p:cTn id="186" dur="1" fill="hold">
                                          <p:stCondLst>
                                            <p:cond delay="0"/>
                                          </p:stCondLst>
                                        </p:cTn>
                                        <p:tgtEl>
                                          <p:spTgt spid="70"/>
                                        </p:tgtEl>
                                        <p:attrNameLst>
                                          <p:attrName>style.visibility</p:attrName>
                                        </p:attrNameLst>
                                      </p:cBhvr>
                                      <p:to>
                                        <p:strVal val="visible"/>
                                      </p:to>
                                    </p:set>
                                    <p:animEffect transition="in" filter="randombar(horizontal)">
                                      <p:cBhvr>
                                        <p:cTn id="187" dur="500"/>
                                        <p:tgtEl>
                                          <p:spTgt spid="70"/>
                                        </p:tgtEl>
                                      </p:cBhvr>
                                    </p:animEffect>
                                  </p:childTnLst>
                                </p:cTn>
                              </p:par>
                              <p:par>
                                <p:cTn id="188" presetID="14" presetClass="entr" presetSubtype="10" fill="hold" grpId="0" nodeType="withEffect">
                                  <p:stCondLst>
                                    <p:cond delay="0"/>
                                  </p:stCondLst>
                                  <p:childTnLst>
                                    <p:set>
                                      <p:cBhvr>
                                        <p:cTn id="189" dur="1" fill="hold">
                                          <p:stCondLst>
                                            <p:cond delay="0"/>
                                          </p:stCondLst>
                                        </p:cTn>
                                        <p:tgtEl>
                                          <p:spTgt spid="71"/>
                                        </p:tgtEl>
                                        <p:attrNameLst>
                                          <p:attrName>style.visibility</p:attrName>
                                        </p:attrNameLst>
                                      </p:cBhvr>
                                      <p:to>
                                        <p:strVal val="visible"/>
                                      </p:to>
                                    </p:set>
                                    <p:animEffect transition="in" filter="randombar(horizontal)">
                                      <p:cBhvr>
                                        <p:cTn id="190"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2" grpId="0" animBg="1"/>
      <p:bldP spid="14" grpId="0" animBg="1"/>
      <p:bldP spid="16" grpId="0" animBg="1"/>
      <p:bldP spid="18" grpId="0" animBg="1"/>
      <p:bldP spid="20" grpId="0" animBg="1"/>
      <p:bldP spid="23" grpId="0" animBg="1"/>
      <p:bldP spid="28" grpId="0"/>
      <p:bldP spid="29" grpId="0" animBg="1"/>
      <p:bldP spid="31" grpId="0" animBg="1"/>
      <p:bldP spid="33" grpId="0" animBg="1"/>
      <p:bldP spid="35" grpId="0" animBg="1"/>
      <p:bldP spid="37" grpId="0" animBg="1"/>
      <p:bldP spid="39" grpId="0" animBg="1"/>
      <p:bldP spid="41" grpId="0" animBg="1"/>
      <p:bldP spid="43" grpId="0" animBg="1"/>
      <p:bldP spid="45" grpId="0" animBg="1"/>
      <p:bldP spid="47" grpId="0" animBg="1"/>
      <p:bldP spid="48" grpId="0" animBg="1"/>
      <p:bldP spid="50" grpId="0" animBg="1"/>
      <p:bldP spid="52" grpId="0" animBg="1"/>
      <p:bldP spid="54" grpId="0" animBg="1"/>
      <p:bldP spid="56" grpId="0" animBg="1"/>
      <p:bldP spid="58" grpId="0" animBg="1"/>
      <p:bldP spid="60" grpId="0" animBg="1"/>
      <p:bldP spid="62" grpId="0" animBg="1"/>
      <p:bldP spid="64" grpId="0" animBg="1"/>
      <p:bldP spid="66" grpId="0" animBg="1"/>
      <p:bldP spid="69" grpId="0" animBg="1"/>
      <p:bldP spid="71"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2CE2101-D6F6-1D32-5FF2-1375D183A2A5}"/>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4E679E9B-35B4-3B17-8A24-6827ADEA629B}"/>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522CCC47-E026-CC75-A52E-09236045D264}"/>
              </a:ext>
            </a:extLst>
          </p:cNvPr>
          <p:cNvSpPr>
            <a:spLocks noGrp="1"/>
          </p:cNvSpPr>
          <p:nvPr>
            <p:ph type="sldNum" sz="quarter" idx="12"/>
          </p:nvPr>
        </p:nvSpPr>
        <p:spPr/>
        <p:txBody>
          <a:bodyPr/>
          <a:lstStyle/>
          <a:p>
            <a:fld id="{294A09A9-5501-47C1-A89A-A340965A2BE2}" type="slidenum">
              <a:rPr lang="en-US" smtClean="0"/>
              <a:pPr/>
              <a:t>86</a:t>
            </a:fld>
            <a:endParaRPr lang="en-US" dirty="0"/>
          </a:p>
        </p:txBody>
      </p:sp>
      <p:sp>
        <p:nvSpPr>
          <p:cNvPr id="6" name="Title 1">
            <a:extLst>
              <a:ext uri="{FF2B5EF4-FFF2-40B4-BE49-F238E27FC236}">
                <a16:creationId xmlns:a16="http://schemas.microsoft.com/office/drawing/2014/main" id="{3C92869D-F8AC-D7FD-E8C7-17CA6DE0BDAA}"/>
              </a:ext>
            </a:extLst>
          </p:cNvPr>
          <p:cNvSpPr txBox="1">
            <a:spLocks/>
          </p:cNvSpPr>
          <p:nvPr/>
        </p:nvSpPr>
        <p:spPr>
          <a:xfrm>
            <a:off x="312710" y="54113"/>
            <a:ext cx="11537167" cy="812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Write INORDER, PREORDER and POSTORDER for following tree</a:t>
            </a:r>
            <a:endParaRPr lang="en-IN" sz="2800" b="1" i="1" dirty="0">
              <a:solidFill>
                <a:srgbClr val="FF0000"/>
              </a:solidFill>
              <a:latin typeface="Book Antiqua" panose="02040602050305030304" pitchFamily="18" charset="0"/>
            </a:endParaRPr>
          </a:p>
        </p:txBody>
      </p:sp>
      <p:sp>
        <p:nvSpPr>
          <p:cNvPr id="7" name="Oval 6">
            <a:extLst>
              <a:ext uri="{FF2B5EF4-FFF2-40B4-BE49-F238E27FC236}">
                <a16:creationId xmlns:a16="http://schemas.microsoft.com/office/drawing/2014/main" id="{2D97BEC9-C555-5C96-5B26-A35E8931722A}"/>
              </a:ext>
            </a:extLst>
          </p:cNvPr>
          <p:cNvSpPr/>
          <p:nvPr/>
        </p:nvSpPr>
        <p:spPr>
          <a:xfrm>
            <a:off x="1744462" y="1043469"/>
            <a:ext cx="727969" cy="59011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a:t>
            </a:r>
            <a:endParaRPr lang="en-IN" sz="3200" b="1" dirty="0"/>
          </a:p>
        </p:txBody>
      </p:sp>
      <p:cxnSp>
        <p:nvCxnSpPr>
          <p:cNvPr id="14" name="Straight Connector 13">
            <a:extLst>
              <a:ext uri="{FF2B5EF4-FFF2-40B4-BE49-F238E27FC236}">
                <a16:creationId xmlns:a16="http://schemas.microsoft.com/office/drawing/2014/main" id="{10266878-832E-B403-8F33-D4A8A208F817}"/>
              </a:ext>
            </a:extLst>
          </p:cNvPr>
          <p:cNvCxnSpPr>
            <a:cxnSpLocks/>
          </p:cNvCxnSpPr>
          <p:nvPr/>
        </p:nvCxnSpPr>
        <p:spPr>
          <a:xfrm flipH="1">
            <a:off x="1744462" y="1556491"/>
            <a:ext cx="189029" cy="356284"/>
          </a:xfrm>
          <a:prstGeom prst="line">
            <a:avLst/>
          </a:prstGeom>
        </p:spPr>
        <p:style>
          <a:lnRef idx="3">
            <a:schemeClr val="dk1"/>
          </a:lnRef>
          <a:fillRef idx="0">
            <a:schemeClr val="dk1"/>
          </a:fillRef>
          <a:effectRef idx="2">
            <a:schemeClr val="dk1"/>
          </a:effectRef>
          <a:fontRef idx="minor">
            <a:schemeClr val="tx1"/>
          </a:fontRef>
        </p:style>
      </p:cxnSp>
      <p:sp>
        <p:nvSpPr>
          <p:cNvPr id="25" name="Oval 24">
            <a:extLst>
              <a:ext uri="{FF2B5EF4-FFF2-40B4-BE49-F238E27FC236}">
                <a16:creationId xmlns:a16="http://schemas.microsoft.com/office/drawing/2014/main" id="{D268B6B8-0BDD-0310-707C-640E4E954376}"/>
              </a:ext>
            </a:extLst>
          </p:cNvPr>
          <p:cNvSpPr/>
          <p:nvPr/>
        </p:nvSpPr>
        <p:spPr>
          <a:xfrm>
            <a:off x="1281042" y="1835687"/>
            <a:ext cx="727969" cy="46897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a:t>
            </a:r>
            <a:endParaRPr lang="en-IN" sz="3200" b="1" dirty="0"/>
          </a:p>
        </p:txBody>
      </p:sp>
      <p:cxnSp>
        <p:nvCxnSpPr>
          <p:cNvPr id="26" name="Straight Connector 25">
            <a:extLst>
              <a:ext uri="{FF2B5EF4-FFF2-40B4-BE49-F238E27FC236}">
                <a16:creationId xmlns:a16="http://schemas.microsoft.com/office/drawing/2014/main" id="{EC351171-C488-3740-D6AF-7634F8A6A15C}"/>
              </a:ext>
            </a:extLst>
          </p:cNvPr>
          <p:cNvCxnSpPr>
            <a:cxnSpLocks/>
          </p:cNvCxnSpPr>
          <p:nvPr/>
        </p:nvCxnSpPr>
        <p:spPr>
          <a:xfrm flipH="1">
            <a:off x="1374348" y="2304661"/>
            <a:ext cx="189029" cy="356284"/>
          </a:xfrm>
          <a:prstGeom prst="line">
            <a:avLst/>
          </a:prstGeom>
        </p:spPr>
        <p:style>
          <a:lnRef idx="3">
            <a:schemeClr val="dk1"/>
          </a:lnRef>
          <a:fillRef idx="0">
            <a:schemeClr val="dk1"/>
          </a:fillRef>
          <a:effectRef idx="2">
            <a:schemeClr val="dk1"/>
          </a:effectRef>
          <a:fontRef idx="minor">
            <a:schemeClr val="tx1"/>
          </a:fontRef>
        </p:style>
      </p:cxnSp>
      <p:sp>
        <p:nvSpPr>
          <p:cNvPr id="27" name="Oval 26">
            <a:extLst>
              <a:ext uri="{FF2B5EF4-FFF2-40B4-BE49-F238E27FC236}">
                <a16:creationId xmlns:a16="http://schemas.microsoft.com/office/drawing/2014/main" id="{54E6FCD4-D3E7-F738-9C88-0B7E48AC80E8}"/>
              </a:ext>
            </a:extLst>
          </p:cNvPr>
          <p:cNvSpPr/>
          <p:nvPr/>
        </p:nvSpPr>
        <p:spPr>
          <a:xfrm>
            <a:off x="835408" y="2583857"/>
            <a:ext cx="727969" cy="46897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a:t>
            </a:r>
            <a:endParaRPr lang="en-IN" sz="3200" b="1" dirty="0"/>
          </a:p>
        </p:txBody>
      </p:sp>
      <p:cxnSp>
        <p:nvCxnSpPr>
          <p:cNvPr id="28" name="Straight Connector 27">
            <a:extLst>
              <a:ext uri="{FF2B5EF4-FFF2-40B4-BE49-F238E27FC236}">
                <a16:creationId xmlns:a16="http://schemas.microsoft.com/office/drawing/2014/main" id="{33AE16B8-F75C-6D19-E125-3ABAC4787BF1}"/>
              </a:ext>
            </a:extLst>
          </p:cNvPr>
          <p:cNvCxnSpPr>
            <a:cxnSpLocks/>
            <a:endCxn id="32" idx="1"/>
          </p:cNvCxnSpPr>
          <p:nvPr/>
        </p:nvCxnSpPr>
        <p:spPr>
          <a:xfrm>
            <a:off x="1780122" y="2239615"/>
            <a:ext cx="388944" cy="315531"/>
          </a:xfrm>
          <a:prstGeom prst="line">
            <a:avLst/>
          </a:prstGeom>
        </p:spPr>
        <p:style>
          <a:lnRef idx="3">
            <a:schemeClr val="dk1"/>
          </a:lnRef>
          <a:fillRef idx="0">
            <a:schemeClr val="dk1"/>
          </a:fillRef>
          <a:effectRef idx="2">
            <a:schemeClr val="dk1"/>
          </a:effectRef>
          <a:fontRef idx="minor">
            <a:schemeClr val="tx1"/>
          </a:fontRef>
        </p:style>
      </p:cxnSp>
      <p:sp>
        <p:nvSpPr>
          <p:cNvPr id="32" name="Oval 31">
            <a:extLst>
              <a:ext uri="{FF2B5EF4-FFF2-40B4-BE49-F238E27FC236}">
                <a16:creationId xmlns:a16="http://schemas.microsoft.com/office/drawing/2014/main" id="{A1281E6D-449D-4511-C0D9-00165397B742}"/>
              </a:ext>
            </a:extLst>
          </p:cNvPr>
          <p:cNvSpPr/>
          <p:nvPr/>
        </p:nvSpPr>
        <p:spPr>
          <a:xfrm>
            <a:off x="2062457" y="2468726"/>
            <a:ext cx="727969" cy="59011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a:t>
            </a:r>
            <a:endParaRPr lang="en-IN" sz="3200" b="1" dirty="0"/>
          </a:p>
        </p:txBody>
      </p:sp>
      <p:cxnSp>
        <p:nvCxnSpPr>
          <p:cNvPr id="33" name="Straight Connector 32">
            <a:extLst>
              <a:ext uri="{FF2B5EF4-FFF2-40B4-BE49-F238E27FC236}">
                <a16:creationId xmlns:a16="http://schemas.microsoft.com/office/drawing/2014/main" id="{FB63E528-8B2B-1333-E982-C69269903BE9}"/>
              </a:ext>
            </a:extLst>
          </p:cNvPr>
          <p:cNvCxnSpPr>
            <a:cxnSpLocks/>
          </p:cNvCxnSpPr>
          <p:nvPr/>
        </p:nvCxnSpPr>
        <p:spPr>
          <a:xfrm>
            <a:off x="1204206" y="3032134"/>
            <a:ext cx="119072" cy="399060"/>
          </a:xfrm>
          <a:prstGeom prst="line">
            <a:avLst/>
          </a:prstGeom>
        </p:spPr>
        <p:style>
          <a:lnRef idx="3">
            <a:schemeClr val="dk1"/>
          </a:lnRef>
          <a:fillRef idx="0">
            <a:schemeClr val="dk1"/>
          </a:fillRef>
          <a:effectRef idx="2">
            <a:schemeClr val="dk1"/>
          </a:effectRef>
          <a:fontRef idx="minor">
            <a:schemeClr val="tx1"/>
          </a:fontRef>
        </p:style>
      </p:cxnSp>
      <p:sp>
        <p:nvSpPr>
          <p:cNvPr id="34" name="Oval 33">
            <a:extLst>
              <a:ext uri="{FF2B5EF4-FFF2-40B4-BE49-F238E27FC236}">
                <a16:creationId xmlns:a16="http://schemas.microsoft.com/office/drawing/2014/main" id="{E6915CFF-287B-00C4-EFCF-2E80F82726DD}"/>
              </a:ext>
            </a:extLst>
          </p:cNvPr>
          <p:cNvSpPr/>
          <p:nvPr/>
        </p:nvSpPr>
        <p:spPr>
          <a:xfrm>
            <a:off x="1058729" y="3269124"/>
            <a:ext cx="727969" cy="59011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B</a:t>
            </a:r>
            <a:endParaRPr lang="en-IN" sz="3200" b="1" dirty="0"/>
          </a:p>
        </p:txBody>
      </p:sp>
      <p:cxnSp>
        <p:nvCxnSpPr>
          <p:cNvPr id="36" name="Straight Connector 35">
            <a:extLst>
              <a:ext uri="{FF2B5EF4-FFF2-40B4-BE49-F238E27FC236}">
                <a16:creationId xmlns:a16="http://schemas.microsoft.com/office/drawing/2014/main" id="{D18A449B-890A-9137-CD14-143D48A17925}"/>
              </a:ext>
            </a:extLst>
          </p:cNvPr>
          <p:cNvCxnSpPr>
            <a:cxnSpLocks/>
          </p:cNvCxnSpPr>
          <p:nvPr/>
        </p:nvCxnSpPr>
        <p:spPr>
          <a:xfrm flipH="1">
            <a:off x="2223087" y="3008751"/>
            <a:ext cx="125381" cy="279196"/>
          </a:xfrm>
          <a:prstGeom prst="line">
            <a:avLst/>
          </a:prstGeom>
        </p:spPr>
        <p:style>
          <a:lnRef idx="3">
            <a:schemeClr val="dk1"/>
          </a:lnRef>
          <a:fillRef idx="0">
            <a:schemeClr val="dk1"/>
          </a:fillRef>
          <a:effectRef idx="2">
            <a:schemeClr val="dk1"/>
          </a:effectRef>
          <a:fontRef idx="minor">
            <a:schemeClr val="tx1"/>
          </a:fontRef>
        </p:style>
      </p:cxnSp>
      <p:sp>
        <p:nvSpPr>
          <p:cNvPr id="37" name="Oval 36">
            <a:extLst>
              <a:ext uri="{FF2B5EF4-FFF2-40B4-BE49-F238E27FC236}">
                <a16:creationId xmlns:a16="http://schemas.microsoft.com/office/drawing/2014/main" id="{32D6E511-1BF3-119D-E49B-B88F6CAADA05}"/>
              </a:ext>
            </a:extLst>
          </p:cNvPr>
          <p:cNvSpPr/>
          <p:nvPr/>
        </p:nvSpPr>
        <p:spPr>
          <a:xfrm>
            <a:off x="1859102" y="3260945"/>
            <a:ext cx="727969" cy="46897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a:t>
            </a:r>
            <a:endParaRPr lang="en-IN" sz="3200" b="1" dirty="0"/>
          </a:p>
        </p:txBody>
      </p:sp>
      <p:cxnSp>
        <p:nvCxnSpPr>
          <p:cNvPr id="40" name="Straight Connector 39">
            <a:extLst>
              <a:ext uri="{FF2B5EF4-FFF2-40B4-BE49-F238E27FC236}">
                <a16:creationId xmlns:a16="http://schemas.microsoft.com/office/drawing/2014/main" id="{4C3BF526-34F3-B92B-F6C7-0F6020DE3072}"/>
              </a:ext>
            </a:extLst>
          </p:cNvPr>
          <p:cNvCxnSpPr>
            <a:cxnSpLocks/>
          </p:cNvCxnSpPr>
          <p:nvPr/>
        </p:nvCxnSpPr>
        <p:spPr>
          <a:xfrm flipH="1">
            <a:off x="2013931" y="3741658"/>
            <a:ext cx="189029" cy="356284"/>
          </a:xfrm>
          <a:prstGeom prst="line">
            <a:avLst/>
          </a:prstGeom>
        </p:spPr>
        <p:style>
          <a:lnRef idx="3">
            <a:schemeClr val="dk1"/>
          </a:lnRef>
          <a:fillRef idx="0">
            <a:schemeClr val="dk1"/>
          </a:fillRef>
          <a:effectRef idx="2">
            <a:schemeClr val="dk1"/>
          </a:effectRef>
          <a:fontRef idx="minor">
            <a:schemeClr val="tx1"/>
          </a:fontRef>
        </p:style>
      </p:cxnSp>
      <p:sp>
        <p:nvSpPr>
          <p:cNvPr id="41" name="Oval 40">
            <a:extLst>
              <a:ext uri="{FF2B5EF4-FFF2-40B4-BE49-F238E27FC236}">
                <a16:creationId xmlns:a16="http://schemas.microsoft.com/office/drawing/2014/main" id="{5174C333-CCEC-2EEB-FB46-2C812CF9297D}"/>
              </a:ext>
            </a:extLst>
          </p:cNvPr>
          <p:cNvSpPr/>
          <p:nvPr/>
        </p:nvSpPr>
        <p:spPr>
          <a:xfrm>
            <a:off x="1590473" y="4086203"/>
            <a:ext cx="727969" cy="46897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C</a:t>
            </a:r>
            <a:endParaRPr lang="en-IN" sz="3200" b="1" dirty="0"/>
          </a:p>
        </p:txBody>
      </p:sp>
      <p:cxnSp>
        <p:nvCxnSpPr>
          <p:cNvPr id="42" name="Straight Connector 41">
            <a:extLst>
              <a:ext uri="{FF2B5EF4-FFF2-40B4-BE49-F238E27FC236}">
                <a16:creationId xmlns:a16="http://schemas.microsoft.com/office/drawing/2014/main" id="{F11BE843-CC40-5A2C-8AD4-CD03BCE0AF49}"/>
              </a:ext>
            </a:extLst>
          </p:cNvPr>
          <p:cNvCxnSpPr>
            <a:cxnSpLocks/>
          </p:cNvCxnSpPr>
          <p:nvPr/>
        </p:nvCxnSpPr>
        <p:spPr>
          <a:xfrm>
            <a:off x="2242820" y="3741658"/>
            <a:ext cx="388944" cy="315531"/>
          </a:xfrm>
          <a:prstGeom prst="line">
            <a:avLst/>
          </a:prstGeom>
        </p:spPr>
        <p:style>
          <a:lnRef idx="3">
            <a:schemeClr val="dk1"/>
          </a:lnRef>
          <a:fillRef idx="0">
            <a:schemeClr val="dk1"/>
          </a:fillRef>
          <a:effectRef idx="2">
            <a:schemeClr val="dk1"/>
          </a:effectRef>
          <a:fontRef idx="minor">
            <a:schemeClr val="tx1"/>
          </a:fontRef>
        </p:style>
      </p:cxnSp>
      <p:sp>
        <p:nvSpPr>
          <p:cNvPr id="43" name="Oval 42">
            <a:extLst>
              <a:ext uri="{FF2B5EF4-FFF2-40B4-BE49-F238E27FC236}">
                <a16:creationId xmlns:a16="http://schemas.microsoft.com/office/drawing/2014/main" id="{72EF34D3-A4EC-AFB0-CBD6-C215845B6293}"/>
              </a:ext>
            </a:extLst>
          </p:cNvPr>
          <p:cNvSpPr/>
          <p:nvPr/>
        </p:nvSpPr>
        <p:spPr>
          <a:xfrm>
            <a:off x="2472431" y="3965067"/>
            <a:ext cx="727969" cy="59011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E</a:t>
            </a:r>
            <a:endParaRPr lang="en-IN" sz="3200" b="1" dirty="0"/>
          </a:p>
        </p:txBody>
      </p:sp>
      <p:cxnSp>
        <p:nvCxnSpPr>
          <p:cNvPr id="44" name="Straight Connector 43">
            <a:extLst>
              <a:ext uri="{FF2B5EF4-FFF2-40B4-BE49-F238E27FC236}">
                <a16:creationId xmlns:a16="http://schemas.microsoft.com/office/drawing/2014/main" id="{EBE9A1C6-6591-49E8-8795-43561BAB3A9E}"/>
              </a:ext>
            </a:extLst>
          </p:cNvPr>
          <p:cNvCxnSpPr>
            <a:cxnSpLocks/>
          </p:cNvCxnSpPr>
          <p:nvPr/>
        </p:nvCxnSpPr>
        <p:spPr>
          <a:xfrm>
            <a:off x="1993475" y="4516602"/>
            <a:ext cx="388944" cy="315531"/>
          </a:xfrm>
          <a:prstGeom prst="line">
            <a:avLst/>
          </a:prstGeom>
        </p:spPr>
        <p:style>
          <a:lnRef idx="3">
            <a:schemeClr val="dk1"/>
          </a:lnRef>
          <a:fillRef idx="0">
            <a:schemeClr val="dk1"/>
          </a:fillRef>
          <a:effectRef idx="2">
            <a:schemeClr val="dk1"/>
          </a:effectRef>
          <a:fontRef idx="minor">
            <a:schemeClr val="tx1"/>
          </a:fontRef>
        </p:style>
      </p:cxnSp>
      <p:sp>
        <p:nvSpPr>
          <p:cNvPr id="45" name="Oval 44">
            <a:extLst>
              <a:ext uri="{FF2B5EF4-FFF2-40B4-BE49-F238E27FC236}">
                <a16:creationId xmlns:a16="http://schemas.microsoft.com/office/drawing/2014/main" id="{7F54179F-1A31-AC01-5E03-2407AA6E9EEF}"/>
              </a:ext>
            </a:extLst>
          </p:cNvPr>
          <p:cNvSpPr/>
          <p:nvPr/>
        </p:nvSpPr>
        <p:spPr>
          <a:xfrm>
            <a:off x="2223086" y="4740011"/>
            <a:ext cx="727969" cy="59011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D</a:t>
            </a:r>
            <a:endParaRPr lang="en-IN" sz="3200" b="1" dirty="0"/>
          </a:p>
        </p:txBody>
      </p:sp>
      <p:sp>
        <p:nvSpPr>
          <p:cNvPr id="46" name="Title 1">
            <a:extLst>
              <a:ext uri="{FF2B5EF4-FFF2-40B4-BE49-F238E27FC236}">
                <a16:creationId xmlns:a16="http://schemas.microsoft.com/office/drawing/2014/main" id="{06257E37-81A8-2324-B2B8-CC92C6E97BA1}"/>
              </a:ext>
            </a:extLst>
          </p:cNvPr>
          <p:cNvSpPr txBox="1">
            <a:spLocks/>
          </p:cNvSpPr>
          <p:nvPr/>
        </p:nvSpPr>
        <p:spPr>
          <a:xfrm>
            <a:off x="3806890" y="825822"/>
            <a:ext cx="2995125" cy="812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INORDER: LNR</a:t>
            </a:r>
            <a:endParaRPr lang="en-IN" sz="2800" b="1" i="1" dirty="0">
              <a:solidFill>
                <a:srgbClr val="FF0000"/>
              </a:solidFill>
              <a:latin typeface="Book Antiqua" panose="02040602050305030304" pitchFamily="18" charset="0"/>
            </a:endParaRPr>
          </a:p>
        </p:txBody>
      </p:sp>
      <p:sp>
        <p:nvSpPr>
          <p:cNvPr id="47" name="TextBox 46">
            <a:extLst>
              <a:ext uri="{FF2B5EF4-FFF2-40B4-BE49-F238E27FC236}">
                <a16:creationId xmlns:a16="http://schemas.microsoft.com/office/drawing/2014/main" id="{F76057DA-1FF1-14BD-F6F9-3C5F655E256E}"/>
              </a:ext>
            </a:extLst>
          </p:cNvPr>
          <p:cNvSpPr txBox="1"/>
          <p:nvPr/>
        </p:nvSpPr>
        <p:spPr>
          <a:xfrm>
            <a:off x="5570376" y="1485345"/>
            <a:ext cx="2138727" cy="553998"/>
          </a:xfrm>
          <a:prstGeom prst="rect">
            <a:avLst/>
          </a:prstGeom>
          <a:noFill/>
        </p:spPr>
        <p:txBody>
          <a:bodyPr wrap="none" rtlCol="0">
            <a:spAutoFit/>
          </a:bodyPr>
          <a:lstStyle/>
          <a:p>
            <a:r>
              <a:rPr lang="en-US" sz="3000" dirty="0">
                <a:solidFill>
                  <a:srgbClr val="C00000"/>
                </a:solidFill>
                <a:latin typeface="Book Antiqua" panose="02040602050305030304" pitchFamily="18" charset="0"/>
              </a:rPr>
              <a:t>*B*CD*E++</a:t>
            </a:r>
            <a:endParaRPr lang="en-IN" sz="3000" dirty="0">
              <a:solidFill>
                <a:srgbClr val="C00000"/>
              </a:solidFill>
              <a:latin typeface="Book Antiqua" panose="02040602050305030304" pitchFamily="18" charset="0"/>
            </a:endParaRPr>
          </a:p>
        </p:txBody>
      </p:sp>
      <p:sp>
        <p:nvSpPr>
          <p:cNvPr id="48" name="Title 1">
            <a:extLst>
              <a:ext uri="{FF2B5EF4-FFF2-40B4-BE49-F238E27FC236}">
                <a16:creationId xmlns:a16="http://schemas.microsoft.com/office/drawing/2014/main" id="{16174845-9C58-BC6E-9A5F-944BE5B6195A}"/>
              </a:ext>
            </a:extLst>
          </p:cNvPr>
          <p:cNvSpPr txBox="1">
            <a:spLocks/>
          </p:cNvSpPr>
          <p:nvPr/>
        </p:nvSpPr>
        <p:spPr>
          <a:xfrm>
            <a:off x="3931299" y="2149109"/>
            <a:ext cx="2995125" cy="812074"/>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PREORDER: NLR</a:t>
            </a:r>
            <a:endParaRPr lang="en-IN" sz="2800" b="1" i="1" dirty="0">
              <a:solidFill>
                <a:srgbClr val="FF0000"/>
              </a:solidFill>
              <a:latin typeface="Book Antiqua" panose="02040602050305030304" pitchFamily="18" charset="0"/>
            </a:endParaRPr>
          </a:p>
        </p:txBody>
      </p:sp>
      <p:sp>
        <p:nvSpPr>
          <p:cNvPr id="50" name="TextBox 49">
            <a:extLst>
              <a:ext uri="{FF2B5EF4-FFF2-40B4-BE49-F238E27FC236}">
                <a16:creationId xmlns:a16="http://schemas.microsoft.com/office/drawing/2014/main" id="{BF3E8249-9CA7-3603-4C6A-4DD24A8FAC01}"/>
              </a:ext>
            </a:extLst>
          </p:cNvPr>
          <p:cNvSpPr txBox="1"/>
          <p:nvPr/>
        </p:nvSpPr>
        <p:spPr>
          <a:xfrm>
            <a:off x="5428861" y="2941221"/>
            <a:ext cx="2138727" cy="553998"/>
          </a:xfrm>
          <a:prstGeom prst="rect">
            <a:avLst/>
          </a:prstGeom>
          <a:noFill/>
        </p:spPr>
        <p:txBody>
          <a:bodyPr wrap="none" rtlCol="0">
            <a:spAutoFit/>
          </a:bodyPr>
          <a:lstStyle/>
          <a:p>
            <a:r>
              <a:rPr lang="en-US" sz="3000" dirty="0">
                <a:solidFill>
                  <a:srgbClr val="C00000"/>
                </a:solidFill>
                <a:latin typeface="Book Antiqua" panose="02040602050305030304" pitchFamily="18" charset="0"/>
              </a:rPr>
              <a:t>+**B+*CDE</a:t>
            </a:r>
            <a:endParaRPr lang="en-IN" sz="3000" dirty="0">
              <a:solidFill>
                <a:srgbClr val="C00000"/>
              </a:solidFill>
              <a:latin typeface="Book Antiqua" panose="02040602050305030304" pitchFamily="18" charset="0"/>
            </a:endParaRPr>
          </a:p>
        </p:txBody>
      </p:sp>
      <p:sp>
        <p:nvSpPr>
          <p:cNvPr id="51" name="Title 1">
            <a:extLst>
              <a:ext uri="{FF2B5EF4-FFF2-40B4-BE49-F238E27FC236}">
                <a16:creationId xmlns:a16="http://schemas.microsoft.com/office/drawing/2014/main" id="{4E50A508-2798-63A6-B090-E1E57142D0B9}"/>
              </a:ext>
            </a:extLst>
          </p:cNvPr>
          <p:cNvSpPr txBox="1">
            <a:spLocks/>
          </p:cNvSpPr>
          <p:nvPr/>
        </p:nvSpPr>
        <p:spPr>
          <a:xfrm>
            <a:off x="3931299" y="3598809"/>
            <a:ext cx="2995125" cy="812074"/>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POSTORDER: LRN</a:t>
            </a:r>
            <a:endParaRPr lang="en-IN" sz="2800" b="1" i="1" dirty="0">
              <a:solidFill>
                <a:srgbClr val="FF0000"/>
              </a:solidFill>
              <a:latin typeface="Book Antiqua" panose="02040602050305030304" pitchFamily="18" charset="0"/>
            </a:endParaRPr>
          </a:p>
        </p:txBody>
      </p:sp>
      <p:sp>
        <p:nvSpPr>
          <p:cNvPr id="52" name="TextBox 51">
            <a:extLst>
              <a:ext uri="{FF2B5EF4-FFF2-40B4-BE49-F238E27FC236}">
                <a16:creationId xmlns:a16="http://schemas.microsoft.com/office/drawing/2014/main" id="{4BB7DF71-4341-CDA7-3B1F-333C8012C529}"/>
              </a:ext>
            </a:extLst>
          </p:cNvPr>
          <p:cNvSpPr txBox="1"/>
          <p:nvPr/>
        </p:nvSpPr>
        <p:spPr>
          <a:xfrm>
            <a:off x="5694785" y="4258332"/>
            <a:ext cx="2138727" cy="553998"/>
          </a:xfrm>
          <a:prstGeom prst="rect">
            <a:avLst/>
          </a:prstGeom>
          <a:noFill/>
        </p:spPr>
        <p:txBody>
          <a:bodyPr wrap="none" rtlCol="0">
            <a:spAutoFit/>
          </a:bodyPr>
          <a:lstStyle/>
          <a:p>
            <a:r>
              <a:rPr lang="en-US" sz="3000" dirty="0">
                <a:solidFill>
                  <a:srgbClr val="C00000"/>
                </a:solidFill>
                <a:latin typeface="Book Antiqua" panose="02040602050305030304" pitchFamily="18" charset="0"/>
              </a:rPr>
              <a:t>B*DCE*+*+</a:t>
            </a:r>
            <a:endParaRPr lang="en-IN" sz="3000" dirty="0">
              <a:solidFill>
                <a:srgbClr val="C00000"/>
              </a:solidFill>
              <a:latin typeface="Book Antiqua" panose="02040602050305030304" pitchFamily="18" charset="0"/>
            </a:endParaRPr>
          </a:p>
        </p:txBody>
      </p:sp>
    </p:spTree>
    <p:extLst>
      <p:ext uri="{BB962C8B-B14F-4D97-AF65-F5344CB8AC3E}">
        <p14:creationId xmlns:p14="http://schemas.microsoft.com/office/powerpoint/2010/main" val="101574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randombar(horizontal)">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randombar(horizontal)">
                                      <p:cBhvr>
                                        <p:cTn id="12" dur="5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randombar(horizontal)">
                                      <p:cBhvr>
                                        <p:cTn id="17" dur="500"/>
                                        <p:tgtEl>
                                          <p:spTgt spid="4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randombar(horizontal)">
                                      <p:cBhvr>
                                        <p:cTn id="22" dur="500"/>
                                        <p:tgtEl>
                                          <p:spTgt spid="5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randombar(horizontal)">
                                      <p:cBhvr>
                                        <p:cTn id="27" dur="500"/>
                                        <p:tgtEl>
                                          <p:spTgt spid="5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randombar(horizontal)">
                                      <p:cBhvr>
                                        <p:cTn id="32"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50" grpId="0"/>
      <p:bldP spid="51" grpId="0"/>
      <p:bldP spid="52"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1328CB6-78C7-7DE8-A709-02878D4B9BC6}"/>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F764FF02-4E0C-97FF-61CE-6C5CA93D34A0}"/>
              </a:ext>
            </a:extLst>
          </p:cNvPr>
          <p:cNvSpPr>
            <a:spLocks noGrp="1"/>
          </p:cNvSpPr>
          <p:nvPr>
            <p:ph type="ftr" sz="quarter" idx="11"/>
          </p:nvPr>
        </p:nvSpPr>
        <p:spPr>
          <a:xfrm>
            <a:off x="3134959" y="6546443"/>
            <a:ext cx="4114800" cy="365125"/>
          </a:xfrm>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1DFAB08-BF42-27D9-096D-92E186306D81}"/>
              </a:ext>
            </a:extLst>
          </p:cNvPr>
          <p:cNvSpPr>
            <a:spLocks noGrp="1"/>
          </p:cNvSpPr>
          <p:nvPr>
            <p:ph type="sldNum" sz="quarter" idx="12"/>
          </p:nvPr>
        </p:nvSpPr>
        <p:spPr>
          <a:xfrm>
            <a:off x="11374016" y="6386011"/>
            <a:ext cx="623596" cy="365125"/>
          </a:xfrm>
        </p:spPr>
        <p:txBody>
          <a:bodyPr/>
          <a:lstStyle/>
          <a:p>
            <a:fld id="{294A09A9-5501-47C1-A89A-A340965A2BE2}" type="slidenum">
              <a:rPr lang="en-US" smtClean="0"/>
              <a:pPr/>
              <a:t>87</a:t>
            </a:fld>
            <a:endParaRPr lang="en-US" dirty="0"/>
          </a:p>
        </p:txBody>
      </p:sp>
      <p:sp>
        <p:nvSpPr>
          <p:cNvPr id="6" name="Title 1">
            <a:extLst>
              <a:ext uri="{FF2B5EF4-FFF2-40B4-BE49-F238E27FC236}">
                <a16:creationId xmlns:a16="http://schemas.microsoft.com/office/drawing/2014/main" id="{6E3DEEB4-A0B7-AF0C-7D26-BD6B5EFCF2BE}"/>
              </a:ext>
            </a:extLst>
          </p:cNvPr>
          <p:cNvSpPr txBox="1">
            <a:spLocks/>
          </p:cNvSpPr>
          <p:nvPr/>
        </p:nvSpPr>
        <p:spPr>
          <a:xfrm>
            <a:off x="322405" y="211872"/>
            <a:ext cx="10221188" cy="702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Given the following traversals draw a binary tree:</a:t>
            </a:r>
            <a:endParaRPr lang="en-IN" sz="2800" b="1" i="1" dirty="0">
              <a:solidFill>
                <a:srgbClr val="FF0000"/>
              </a:solidFill>
              <a:latin typeface="Book Antiqua" panose="02040602050305030304" pitchFamily="18" charset="0"/>
            </a:endParaRPr>
          </a:p>
        </p:txBody>
      </p:sp>
      <p:sp>
        <p:nvSpPr>
          <p:cNvPr id="7" name="TextBox 6">
            <a:extLst>
              <a:ext uri="{FF2B5EF4-FFF2-40B4-BE49-F238E27FC236}">
                <a16:creationId xmlns:a16="http://schemas.microsoft.com/office/drawing/2014/main" id="{45DDADF1-8FCE-A42D-A579-D1C1C12C0CB8}"/>
              </a:ext>
            </a:extLst>
          </p:cNvPr>
          <p:cNvSpPr txBox="1"/>
          <p:nvPr/>
        </p:nvSpPr>
        <p:spPr>
          <a:xfrm>
            <a:off x="541175" y="931830"/>
            <a:ext cx="4017446" cy="954107"/>
          </a:xfrm>
          <a:prstGeom prst="rect">
            <a:avLst/>
          </a:prstGeom>
          <a:noFill/>
        </p:spPr>
        <p:txBody>
          <a:bodyPr wrap="none" rtlCol="0">
            <a:spAutoFit/>
          </a:bodyPr>
          <a:lstStyle/>
          <a:p>
            <a:r>
              <a:rPr lang="en-US" sz="2800" b="1" dirty="0">
                <a:latin typeface="Book Antiqua" panose="02040602050305030304" pitchFamily="18" charset="0"/>
              </a:rPr>
              <a:t>Preorder: ABCDEFGHI</a:t>
            </a:r>
          </a:p>
          <a:p>
            <a:r>
              <a:rPr lang="en-US" sz="2800" b="1" dirty="0" err="1">
                <a:latin typeface="Book Antiqua" panose="02040602050305030304" pitchFamily="18" charset="0"/>
              </a:rPr>
              <a:t>Inorder</a:t>
            </a:r>
            <a:r>
              <a:rPr lang="en-US" sz="2800" b="1" dirty="0">
                <a:latin typeface="Book Antiqua" panose="02040602050305030304" pitchFamily="18" charset="0"/>
              </a:rPr>
              <a:t>: BCAEDGHFI</a:t>
            </a:r>
            <a:endParaRPr lang="en-IN" sz="2800" b="1" dirty="0">
              <a:latin typeface="Book Antiqua" panose="02040602050305030304" pitchFamily="18" charset="0"/>
            </a:endParaRPr>
          </a:p>
        </p:txBody>
      </p:sp>
      <p:sp>
        <p:nvSpPr>
          <p:cNvPr id="8" name="TextBox 7">
            <a:extLst>
              <a:ext uri="{FF2B5EF4-FFF2-40B4-BE49-F238E27FC236}">
                <a16:creationId xmlns:a16="http://schemas.microsoft.com/office/drawing/2014/main" id="{292DAF6C-D6BF-33FF-9194-A43BF9EE204F}"/>
              </a:ext>
            </a:extLst>
          </p:cNvPr>
          <p:cNvSpPr txBox="1"/>
          <p:nvPr/>
        </p:nvSpPr>
        <p:spPr>
          <a:xfrm>
            <a:off x="391885" y="2118050"/>
            <a:ext cx="5205271" cy="461665"/>
          </a:xfrm>
          <a:prstGeom prst="rect">
            <a:avLst/>
          </a:prstGeom>
          <a:noFill/>
        </p:spPr>
        <p:txBody>
          <a:bodyPr wrap="none" rtlCol="0">
            <a:spAutoFit/>
          </a:bodyPr>
          <a:lstStyle/>
          <a:p>
            <a:r>
              <a:rPr lang="en-US" sz="2400" b="1" dirty="0">
                <a:latin typeface="Book Antiqua" panose="02040602050305030304" pitchFamily="18" charset="0"/>
              </a:rPr>
              <a:t>In Preorder, first element is the root</a:t>
            </a:r>
            <a:endParaRPr lang="en-IN" sz="2400" b="1" dirty="0">
              <a:latin typeface="Book Antiqua" panose="02040602050305030304" pitchFamily="18" charset="0"/>
            </a:endParaRPr>
          </a:p>
        </p:txBody>
      </p:sp>
      <p:sp>
        <p:nvSpPr>
          <p:cNvPr id="9" name="Oval 8">
            <a:extLst>
              <a:ext uri="{FF2B5EF4-FFF2-40B4-BE49-F238E27FC236}">
                <a16:creationId xmlns:a16="http://schemas.microsoft.com/office/drawing/2014/main" id="{EC827C28-6258-C807-87A1-E45CF8F2144F}"/>
              </a:ext>
            </a:extLst>
          </p:cNvPr>
          <p:cNvSpPr/>
          <p:nvPr/>
        </p:nvSpPr>
        <p:spPr>
          <a:xfrm>
            <a:off x="5862540" y="2045835"/>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sp>
        <p:nvSpPr>
          <p:cNvPr id="12" name="TextBox 11">
            <a:extLst>
              <a:ext uri="{FF2B5EF4-FFF2-40B4-BE49-F238E27FC236}">
                <a16:creationId xmlns:a16="http://schemas.microsoft.com/office/drawing/2014/main" id="{2F44F44E-44EA-8956-3183-EEE753A872E1}"/>
              </a:ext>
            </a:extLst>
          </p:cNvPr>
          <p:cNvSpPr txBox="1"/>
          <p:nvPr/>
        </p:nvSpPr>
        <p:spPr>
          <a:xfrm>
            <a:off x="626101" y="2607422"/>
            <a:ext cx="2202847" cy="830997"/>
          </a:xfrm>
          <a:prstGeom prst="rect">
            <a:avLst/>
          </a:prstGeom>
          <a:noFill/>
        </p:spPr>
        <p:txBody>
          <a:bodyPr wrap="none" rtlCol="0">
            <a:spAutoFit/>
          </a:bodyPr>
          <a:lstStyle/>
          <a:p>
            <a:r>
              <a:rPr lang="en-US" sz="2400" b="1" dirty="0">
                <a:latin typeface="Book Antiqua" panose="02040602050305030304" pitchFamily="18" charset="0"/>
              </a:rPr>
              <a:t>LST: BC</a:t>
            </a:r>
          </a:p>
          <a:p>
            <a:r>
              <a:rPr lang="en-US" sz="2400" b="1" dirty="0">
                <a:latin typeface="Book Antiqua" panose="02040602050305030304" pitchFamily="18" charset="0"/>
              </a:rPr>
              <a:t>RST: EDGHFI</a:t>
            </a:r>
            <a:endParaRPr lang="en-IN" sz="2400" b="1" dirty="0">
              <a:latin typeface="Book Antiqua" panose="02040602050305030304" pitchFamily="18" charset="0"/>
            </a:endParaRPr>
          </a:p>
        </p:txBody>
      </p:sp>
      <p:sp>
        <p:nvSpPr>
          <p:cNvPr id="13" name="TextBox 12">
            <a:extLst>
              <a:ext uri="{FF2B5EF4-FFF2-40B4-BE49-F238E27FC236}">
                <a16:creationId xmlns:a16="http://schemas.microsoft.com/office/drawing/2014/main" id="{CFA11C6B-A29C-9B1E-2BC2-B9DECAA9D153}"/>
              </a:ext>
            </a:extLst>
          </p:cNvPr>
          <p:cNvSpPr txBox="1"/>
          <p:nvPr/>
        </p:nvSpPr>
        <p:spPr>
          <a:xfrm>
            <a:off x="703620" y="3472531"/>
            <a:ext cx="2988319" cy="461665"/>
          </a:xfrm>
          <a:prstGeom prst="rect">
            <a:avLst/>
          </a:prstGeom>
          <a:noFill/>
        </p:spPr>
        <p:txBody>
          <a:bodyPr wrap="none" rtlCol="0">
            <a:spAutoFit/>
          </a:bodyPr>
          <a:lstStyle/>
          <a:p>
            <a:r>
              <a:rPr lang="en-US" sz="2400" b="1" dirty="0">
                <a:latin typeface="Book Antiqua" panose="02040602050305030304" pitchFamily="18" charset="0"/>
              </a:rPr>
              <a:t>In LST, B is the root</a:t>
            </a:r>
            <a:endParaRPr lang="en-IN" sz="2400" b="1" dirty="0">
              <a:latin typeface="Book Antiqua" panose="02040602050305030304" pitchFamily="18" charset="0"/>
            </a:endParaRPr>
          </a:p>
        </p:txBody>
      </p:sp>
      <p:sp>
        <p:nvSpPr>
          <p:cNvPr id="14" name="Oval 13">
            <a:extLst>
              <a:ext uri="{FF2B5EF4-FFF2-40B4-BE49-F238E27FC236}">
                <a16:creationId xmlns:a16="http://schemas.microsoft.com/office/drawing/2014/main" id="{FE832C42-18BD-5F63-B248-DF82E9239247}"/>
              </a:ext>
            </a:extLst>
          </p:cNvPr>
          <p:cNvSpPr/>
          <p:nvPr/>
        </p:nvSpPr>
        <p:spPr>
          <a:xfrm>
            <a:off x="6652601" y="2883535"/>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cxnSp>
        <p:nvCxnSpPr>
          <p:cNvPr id="16" name="Straight Arrow Connector 15">
            <a:extLst>
              <a:ext uri="{FF2B5EF4-FFF2-40B4-BE49-F238E27FC236}">
                <a16:creationId xmlns:a16="http://schemas.microsoft.com/office/drawing/2014/main" id="{FE666D58-244E-8924-1FC2-AF67D5F3692C}"/>
              </a:ext>
            </a:extLst>
          </p:cNvPr>
          <p:cNvCxnSpPr>
            <a:cxnSpLocks/>
            <a:stCxn id="14" idx="3"/>
            <a:endCxn id="19" idx="7"/>
          </p:cNvCxnSpPr>
          <p:nvPr/>
        </p:nvCxnSpPr>
        <p:spPr>
          <a:xfrm flipH="1">
            <a:off x="6565149" y="3475712"/>
            <a:ext cx="174904" cy="2355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9" name="Oval 18">
            <a:extLst>
              <a:ext uri="{FF2B5EF4-FFF2-40B4-BE49-F238E27FC236}">
                <a16:creationId xmlns:a16="http://schemas.microsoft.com/office/drawing/2014/main" id="{308A09E0-8BE9-010D-9EFF-88B626EE39A0}"/>
              </a:ext>
            </a:extLst>
          </p:cNvPr>
          <p:cNvSpPr/>
          <p:nvPr/>
        </p:nvSpPr>
        <p:spPr>
          <a:xfrm>
            <a:off x="6055442" y="3609638"/>
            <a:ext cx="597159" cy="6937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B</a:t>
            </a:r>
            <a:endParaRPr lang="en-IN" sz="2400" b="1" dirty="0"/>
          </a:p>
        </p:txBody>
      </p:sp>
      <p:sp>
        <p:nvSpPr>
          <p:cNvPr id="2" name="TextBox 1">
            <a:extLst>
              <a:ext uri="{FF2B5EF4-FFF2-40B4-BE49-F238E27FC236}">
                <a16:creationId xmlns:a16="http://schemas.microsoft.com/office/drawing/2014/main" id="{8D6DF694-F32B-0000-D9A6-22D3548C3979}"/>
              </a:ext>
            </a:extLst>
          </p:cNvPr>
          <p:cNvSpPr txBox="1"/>
          <p:nvPr/>
        </p:nvSpPr>
        <p:spPr>
          <a:xfrm>
            <a:off x="626101" y="4303416"/>
            <a:ext cx="4655026" cy="1200329"/>
          </a:xfrm>
          <a:prstGeom prst="rect">
            <a:avLst/>
          </a:prstGeom>
          <a:noFill/>
        </p:spPr>
        <p:txBody>
          <a:bodyPr wrap="square" rtlCol="0">
            <a:spAutoFit/>
          </a:bodyPr>
          <a:lstStyle/>
          <a:p>
            <a:r>
              <a:rPr lang="en-US" sz="2400" b="1" dirty="0">
                <a:latin typeface="Book Antiqua" panose="02040602050305030304" pitchFamily="18" charset="0"/>
              </a:rPr>
              <a:t>In RST, D is the root</a:t>
            </a:r>
          </a:p>
          <a:p>
            <a:r>
              <a:rPr lang="en-US" sz="2400" b="1" dirty="0">
                <a:latin typeface="Book Antiqua" panose="02040602050305030304" pitchFamily="18" charset="0"/>
              </a:rPr>
              <a:t> LST: E</a:t>
            </a:r>
          </a:p>
          <a:p>
            <a:r>
              <a:rPr lang="en-US" sz="2400" b="1" dirty="0">
                <a:latin typeface="Book Antiqua" panose="02040602050305030304" pitchFamily="18" charset="0"/>
              </a:rPr>
              <a:t>RST: GHFI</a:t>
            </a:r>
            <a:endParaRPr lang="en-IN" sz="2400" b="1" dirty="0">
              <a:latin typeface="Book Antiqua" panose="02040602050305030304" pitchFamily="18" charset="0"/>
            </a:endParaRPr>
          </a:p>
        </p:txBody>
      </p:sp>
      <p:sp>
        <p:nvSpPr>
          <p:cNvPr id="11" name="Oval 10">
            <a:extLst>
              <a:ext uri="{FF2B5EF4-FFF2-40B4-BE49-F238E27FC236}">
                <a16:creationId xmlns:a16="http://schemas.microsoft.com/office/drawing/2014/main" id="{DE0376F0-D2EA-BC95-EF70-049C5117A53C}"/>
              </a:ext>
            </a:extLst>
          </p:cNvPr>
          <p:cNvSpPr/>
          <p:nvPr/>
        </p:nvSpPr>
        <p:spPr>
          <a:xfrm>
            <a:off x="8086393" y="3693437"/>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cxnSp>
        <p:nvCxnSpPr>
          <p:cNvPr id="15" name="Straight Arrow Connector 14">
            <a:extLst>
              <a:ext uri="{FF2B5EF4-FFF2-40B4-BE49-F238E27FC236}">
                <a16:creationId xmlns:a16="http://schemas.microsoft.com/office/drawing/2014/main" id="{E5075649-2B34-CDB5-9EEF-5DB5B748B54C}"/>
              </a:ext>
            </a:extLst>
          </p:cNvPr>
          <p:cNvCxnSpPr>
            <a:cxnSpLocks/>
            <a:stCxn id="11" idx="3"/>
          </p:cNvCxnSpPr>
          <p:nvPr/>
        </p:nvCxnSpPr>
        <p:spPr>
          <a:xfrm flipH="1">
            <a:off x="7893698" y="4214087"/>
            <a:ext cx="280147" cy="32059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7" name="Oval 16">
            <a:extLst>
              <a:ext uri="{FF2B5EF4-FFF2-40B4-BE49-F238E27FC236}">
                <a16:creationId xmlns:a16="http://schemas.microsoft.com/office/drawing/2014/main" id="{AEC280FA-1B5E-0D48-77C4-245E3B4DA719}"/>
              </a:ext>
            </a:extLst>
          </p:cNvPr>
          <p:cNvSpPr/>
          <p:nvPr/>
        </p:nvSpPr>
        <p:spPr>
          <a:xfrm>
            <a:off x="7489234" y="4503338"/>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B</a:t>
            </a:r>
            <a:endParaRPr lang="en-IN" sz="2400" b="1" dirty="0"/>
          </a:p>
        </p:txBody>
      </p:sp>
      <p:cxnSp>
        <p:nvCxnSpPr>
          <p:cNvPr id="23" name="Straight Arrow Connector 22">
            <a:extLst>
              <a:ext uri="{FF2B5EF4-FFF2-40B4-BE49-F238E27FC236}">
                <a16:creationId xmlns:a16="http://schemas.microsoft.com/office/drawing/2014/main" id="{769C9A0B-9809-EC12-011A-FF25CB4F887F}"/>
              </a:ext>
            </a:extLst>
          </p:cNvPr>
          <p:cNvCxnSpPr>
            <a:cxnSpLocks/>
            <a:endCxn id="25" idx="0"/>
          </p:cNvCxnSpPr>
          <p:nvPr/>
        </p:nvCxnSpPr>
        <p:spPr>
          <a:xfrm>
            <a:off x="7787813" y="5074199"/>
            <a:ext cx="84205" cy="3283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5" name="Oval 24">
            <a:extLst>
              <a:ext uri="{FF2B5EF4-FFF2-40B4-BE49-F238E27FC236}">
                <a16:creationId xmlns:a16="http://schemas.microsoft.com/office/drawing/2014/main" id="{5C71D50A-91A1-A9D3-5ED9-F0B9482FD7E6}"/>
              </a:ext>
            </a:extLst>
          </p:cNvPr>
          <p:cNvSpPr/>
          <p:nvPr/>
        </p:nvSpPr>
        <p:spPr>
          <a:xfrm>
            <a:off x="7573438" y="5402568"/>
            <a:ext cx="597159" cy="46166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C</a:t>
            </a:r>
            <a:endParaRPr lang="en-IN" sz="2400" b="1" dirty="0"/>
          </a:p>
        </p:txBody>
      </p:sp>
      <p:cxnSp>
        <p:nvCxnSpPr>
          <p:cNvPr id="29" name="Straight Arrow Connector 28">
            <a:extLst>
              <a:ext uri="{FF2B5EF4-FFF2-40B4-BE49-F238E27FC236}">
                <a16:creationId xmlns:a16="http://schemas.microsoft.com/office/drawing/2014/main" id="{06569E74-76B4-2499-5835-F40D0DB90CCA}"/>
              </a:ext>
            </a:extLst>
          </p:cNvPr>
          <p:cNvCxnSpPr>
            <a:cxnSpLocks/>
          </p:cNvCxnSpPr>
          <p:nvPr/>
        </p:nvCxnSpPr>
        <p:spPr>
          <a:xfrm>
            <a:off x="8402387" y="4227456"/>
            <a:ext cx="176939" cy="38318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Oval 30">
            <a:extLst>
              <a:ext uri="{FF2B5EF4-FFF2-40B4-BE49-F238E27FC236}">
                <a16:creationId xmlns:a16="http://schemas.microsoft.com/office/drawing/2014/main" id="{CC1D8C54-D3EC-7958-936D-982F91D5BA75}"/>
              </a:ext>
            </a:extLst>
          </p:cNvPr>
          <p:cNvSpPr/>
          <p:nvPr/>
        </p:nvSpPr>
        <p:spPr>
          <a:xfrm>
            <a:off x="8383840" y="4532445"/>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D</a:t>
            </a:r>
            <a:endParaRPr lang="en-IN" sz="2400" b="1" dirty="0"/>
          </a:p>
        </p:txBody>
      </p:sp>
      <p:cxnSp>
        <p:nvCxnSpPr>
          <p:cNvPr id="32" name="Straight Arrow Connector 31">
            <a:extLst>
              <a:ext uri="{FF2B5EF4-FFF2-40B4-BE49-F238E27FC236}">
                <a16:creationId xmlns:a16="http://schemas.microsoft.com/office/drawing/2014/main" id="{FDD7F636-6A53-7410-E0B4-C4015D4CCA44}"/>
              </a:ext>
            </a:extLst>
          </p:cNvPr>
          <p:cNvCxnSpPr>
            <a:cxnSpLocks/>
          </p:cNvCxnSpPr>
          <p:nvPr/>
        </p:nvCxnSpPr>
        <p:spPr>
          <a:xfrm flipH="1">
            <a:off x="8567204" y="5116083"/>
            <a:ext cx="89716" cy="3168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3" name="Oval 32">
            <a:extLst>
              <a:ext uri="{FF2B5EF4-FFF2-40B4-BE49-F238E27FC236}">
                <a16:creationId xmlns:a16="http://schemas.microsoft.com/office/drawing/2014/main" id="{788942EC-8BF7-0C8D-A599-78B3FF408364}"/>
              </a:ext>
            </a:extLst>
          </p:cNvPr>
          <p:cNvSpPr/>
          <p:nvPr/>
        </p:nvSpPr>
        <p:spPr>
          <a:xfrm>
            <a:off x="8280746" y="5342879"/>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E</a:t>
            </a:r>
            <a:endParaRPr lang="en-IN" sz="2400" b="1" dirty="0"/>
          </a:p>
        </p:txBody>
      </p:sp>
    </p:spTree>
    <p:extLst>
      <p:ext uri="{BB962C8B-B14F-4D97-AF65-F5344CB8AC3E}">
        <p14:creationId xmlns:p14="http://schemas.microsoft.com/office/powerpoint/2010/main" val="381073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randombar(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randombar(horizontal)">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randombar(horizontal)">
                                      <p:cBhvr>
                                        <p:cTn id="25" dur="500"/>
                                        <p:tgtEl>
                                          <p:spTgt spid="16"/>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randombar(horizontal)">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randombar(horizontal)">
                                      <p:cBhvr>
                                        <p:cTn id="36" dur="500"/>
                                        <p:tgtEl>
                                          <p:spTgt spid="2"/>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randombar(horizontal)">
                                      <p:cBhvr>
                                        <p:cTn id="41" dur="500"/>
                                        <p:tgtEl>
                                          <p:spTgt spid="11"/>
                                        </p:tgtEl>
                                      </p:cBhvr>
                                    </p:animEffect>
                                  </p:childTnLst>
                                </p:cTn>
                              </p:par>
                              <p:par>
                                <p:cTn id="42" presetID="14" presetClass="entr" presetSubtype="10"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randombar(horizontal)">
                                      <p:cBhvr>
                                        <p:cTn id="44" dur="500"/>
                                        <p:tgtEl>
                                          <p:spTgt spid="15"/>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randombar(horizontal)">
                                      <p:cBhvr>
                                        <p:cTn id="47" dur="500"/>
                                        <p:tgtEl>
                                          <p:spTgt spid="17"/>
                                        </p:tgtEl>
                                      </p:cBhvr>
                                    </p:animEffect>
                                  </p:childTnLst>
                                </p:cTn>
                              </p:par>
                              <p:par>
                                <p:cTn id="48" presetID="14" presetClass="entr" presetSubtype="10" fill="hold"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randombar(horizontal)">
                                      <p:cBhvr>
                                        <p:cTn id="50" dur="500"/>
                                        <p:tgtEl>
                                          <p:spTgt spid="23"/>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randombar(horizontal)">
                                      <p:cBhvr>
                                        <p:cTn id="53" dur="500"/>
                                        <p:tgtEl>
                                          <p:spTgt spid="25"/>
                                        </p:tgtEl>
                                      </p:cBhvr>
                                    </p:animEffect>
                                  </p:childTnLst>
                                </p:cTn>
                              </p:par>
                              <p:par>
                                <p:cTn id="54" presetID="14" presetClass="entr" presetSubtype="10" fill="hold"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randombar(horizontal)">
                                      <p:cBhvr>
                                        <p:cTn id="56" dur="500"/>
                                        <p:tgtEl>
                                          <p:spTgt spid="29"/>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randombar(horizontal)">
                                      <p:cBhvr>
                                        <p:cTn id="59" dur="500"/>
                                        <p:tgtEl>
                                          <p:spTgt spid="31"/>
                                        </p:tgtEl>
                                      </p:cBhvr>
                                    </p:animEffect>
                                  </p:childTnLst>
                                </p:cTn>
                              </p:par>
                              <p:par>
                                <p:cTn id="60" presetID="14" presetClass="entr" presetSubtype="10" fill="hold" nodeType="with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randombar(horizontal)">
                                      <p:cBhvr>
                                        <p:cTn id="62" dur="500"/>
                                        <p:tgtEl>
                                          <p:spTgt spid="32"/>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randombar(horizontal)">
                                      <p:cBhvr>
                                        <p:cTn id="6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2" grpId="0"/>
      <p:bldP spid="13" grpId="0"/>
      <p:bldP spid="14" grpId="0" animBg="1"/>
      <p:bldP spid="19" grpId="0" animBg="1"/>
      <p:bldP spid="2" grpId="0"/>
      <p:bldP spid="11" grpId="0" animBg="1"/>
      <p:bldP spid="17" grpId="0" animBg="1"/>
      <p:bldP spid="25" grpId="0" animBg="1"/>
      <p:bldP spid="31" grpId="0" animBg="1"/>
      <p:bldP spid="33"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4FA06AC-FBCB-3940-C425-1E014EA513EE}"/>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C7A648CF-49B5-7EF6-6D2B-525E3631D43B}"/>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79BE35AA-72EA-30E3-6BDF-AEE5FECA8BFB}"/>
              </a:ext>
            </a:extLst>
          </p:cNvPr>
          <p:cNvSpPr>
            <a:spLocks noGrp="1"/>
          </p:cNvSpPr>
          <p:nvPr>
            <p:ph type="sldNum" sz="quarter" idx="12"/>
          </p:nvPr>
        </p:nvSpPr>
        <p:spPr/>
        <p:txBody>
          <a:bodyPr/>
          <a:lstStyle/>
          <a:p>
            <a:fld id="{294A09A9-5501-47C1-A89A-A340965A2BE2}" type="slidenum">
              <a:rPr lang="en-US" smtClean="0"/>
              <a:pPr/>
              <a:t>88</a:t>
            </a:fld>
            <a:endParaRPr lang="en-US" dirty="0"/>
          </a:p>
        </p:txBody>
      </p:sp>
      <p:sp>
        <p:nvSpPr>
          <p:cNvPr id="6" name="TextBox 5">
            <a:extLst>
              <a:ext uri="{FF2B5EF4-FFF2-40B4-BE49-F238E27FC236}">
                <a16:creationId xmlns:a16="http://schemas.microsoft.com/office/drawing/2014/main" id="{54318281-644C-EE7E-C3B8-A337F98E9418}"/>
              </a:ext>
            </a:extLst>
          </p:cNvPr>
          <p:cNvSpPr txBox="1"/>
          <p:nvPr/>
        </p:nvSpPr>
        <p:spPr>
          <a:xfrm>
            <a:off x="532795" y="701800"/>
            <a:ext cx="4655026" cy="1200329"/>
          </a:xfrm>
          <a:prstGeom prst="rect">
            <a:avLst/>
          </a:prstGeom>
          <a:noFill/>
        </p:spPr>
        <p:txBody>
          <a:bodyPr wrap="square" rtlCol="0">
            <a:spAutoFit/>
          </a:bodyPr>
          <a:lstStyle/>
          <a:p>
            <a:r>
              <a:rPr lang="en-US" sz="2400" b="1" dirty="0">
                <a:latin typeface="Book Antiqua" panose="02040602050305030304" pitchFamily="18" charset="0"/>
              </a:rPr>
              <a:t>In RST, F is the root</a:t>
            </a:r>
          </a:p>
          <a:p>
            <a:r>
              <a:rPr lang="en-US" sz="2400" b="1" dirty="0">
                <a:latin typeface="Book Antiqua" panose="02040602050305030304" pitchFamily="18" charset="0"/>
              </a:rPr>
              <a:t> LST: E</a:t>
            </a:r>
          </a:p>
          <a:p>
            <a:r>
              <a:rPr lang="en-US" sz="2400" b="1" dirty="0">
                <a:latin typeface="Book Antiqua" panose="02040602050305030304" pitchFamily="18" charset="0"/>
              </a:rPr>
              <a:t>RST: GHFI</a:t>
            </a:r>
            <a:endParaRPr lang="en-IN" sz="2400" b="1" dirty="0">
              <a:latin typeface="Book Antiqua" panose="02040602050305030304" pitchFamily="18" charset="0"/>
            </a:endParaRPr>
          </a:p>
        </p:txBody>
      </p:sp>
      <p:sp>
        <p:nvSpPr>
          <p:cNvPr id="7" name="Oval 6">
            <a:extLst>
              <a:ext uri="{FF2B5EF4-FFF2-40B4-BE49-F238E27FC236}">
                <a16:creationId xmlns:a16="http://schemas.microsoft.com/office/drawing/2014/main" id="{7EDBD154-EB3A-417C-5100-A3D06F50FDCF}"/>
              </a:ext>
            </a:extLst>
          </p:cNvPr>
          <p:cNvSpPr/>
          <p:nvPr/>
        </p:nvSpPr>
        <p:spPr>
          <a:xfrm>
            <a:off x="4072676" y="343907"/>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cxnSp>
        <p:nvCxnSpPr>
          <p:cNvPr id="8" name="Straight Arrow Connector 7">
            <a:extLst>
              <a:ext uri="{FF2B5EF4-FFF2-40B4-BE49-F238E27FC236}">
                <a16:creationId xmlns:a16="http://schemas.microsoft.com/office/drawing/2014/main" id="{C405D0CA-A025-AE23-6D00-F0176BC96471}"/>
              </a:ext>
            </a:extLst>
          </p:cNvPr>
          <p:cNvCxnSpPr>
            <a:cxnSpLocks/>
            <a:stCxn id="7" idx="3"/>
          </p:cNvCxnSpPr>
          <p:nvPr/>
        </p:nvCxnSpPr>
        <p:spPr>
          <a:xfrm flipH="1">
            <a:off x="3879981" y="864557"/>
            <a:ext cx="280147" cy="32059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 name="Oval 8">
            <a:extLst>
              <a:ext uri="{FF2B5EF4-FFF2-40B4-BE49-F238E27FC236}">
                <a16:creationId xmlns:a16="http://schemas.microsoft.com/office/drawing/2014/main" id="{533A1CD2-AB46-F643-2E9A-CD02B76CA32B}"/>
              </a:ext>
            </a:extLst>
          </p:cNvPr>
          <p:cNvSpPr/>
          <p:nvPr/>
        </p:nvSpPr>
        <p:spPr>
          <a:xfrm>
            <a:off x="3475517" y="1153808"/>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B</a:t>
            </a:r>
            <a:endParaRPr lang="en-IN" sz="2400" b="1" dirty="0"/>
          </a:p>
        </p:txBody>
      </p:sp>
      <p:cxnSp>
        <p:nvCxnSpPr>
          <p:cNvPr id="10" name="Straight Arrow Connector 9">
            <a:extLst>
              <a:ext uri="{FF2B5EF4-FFF2-40B4-BE49-F238E27FC236}">
                <a16:creationId xmlns:a16="http://schemas.microsoft.com/office/drawing/2014/main" id="{EBB3CA9F-A93F-F064-34CB-180B7AFE7651}"/>
              </a:ext>
            </a:extLst>
          </p:cNvPr>
          <p:cNvCxnSpPr>
            <a:cxnSpLocks/>
            <a:endCxn id="11" idx="0"/>
          </p:cNvCxnSpPr>
          <p:nvPr/>
        </p:nvCxnSpPr>
        <p:spPr>
          <a:xfrm>
            <a:off x="3774096" y="1724669"/>
            <a:ext cx="84205" cy="3283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 name="Oval 10">
            <a:extLst>
              <a:ext uri="{FF2B5EF4-FFF2-40B4-BE49-F238E27FC236}">
                <a16:creationId xmlns:a16="http://schemas.microsoft.com/office/drawing/2014/main" id="{844F30C0-60B4-6C31-7DF4-04D244415AEB}"/>
              </a:ext>
            </a:extLst>
          </p:cNvPr>
          <p:cNvSpPr/>
          <p:nvPr/>
        </p:nvSpPr>
        <p:spPr>
          <a:xfrm>
            <a:off x="3559721" y="2053038"/>
            <a:ext cx="597159" cy="46166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C</a:t>
            </a:r>
            <a:endParaRPr lang="en-IN" sz="2400" b="1" dirty="0"/>
          </a:p>
        </p:txBody>
      </p:sp>
      <p:cxnSp>
        <p:nvCxnSpPr>
          <p:cNvPr id="12" name="Straight Arrow Connector 11">
            <a:extLst>
              <a:ext uri="{FF2B5EF4-FFF2-40B4-BE49-F238E27FC236}">
                <a16:creationId xmlns:a16="http://schemas.microsoft.com/office/drawing/2014/main" id="{E55BBDB2-FB32-5D23-BE8A-4BE5225AE58D}"/>
              </a:ext>
            </a:extLst>
          </p:cNvPr>
          <p:cNvCxnSpPr>
            <a:cxnSpLocks/>
          </p:cNvCxnSpPr>
          <p:nvPr/>
        </p:nvCxnSpPr>
        <p:spPr>
          <a:xfrm>
            <a:off x="4388670" y="877926"/>
            <a:ext cx="176939" cy="38318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3" name="Oval 12">
            <a:extLst>
              <a:ext uri="{FF2B5EF4-FFF2-40B4-BE49-F238E27FC236}">
                <a16:creationId xmlns:a16="http://schemas.microsoft.com/office/drawing/2014/main" id="{AD181CB9-4FCC-ECCE-DFF1-6E2536A4D266}"/>
              </a:ext>
            </a:extLst>
          </p:cNvPr>
          <p:cNvSpPr/>
          <p:nvPr/>
        </p:nvSpPr>
        <p:spPr>
          <a:xfrm>
            <a:off x="4370123" y="1182915"/>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D</a:t>
            </a:r>
            <a:endParaRPr lang="en-IN" sz="2400" b="1" dirty="0"/>
          </a:p>
        </p:txBody>
      </p:sp>
      <p:cxnSp>
        <p:nvCxnSpPr>
          <p:cNvPr id="14" name="Straight Arrow Connector 13">
            <a:extLst>
              <a:ext uri="{FF2B5EF4-FFF2-40B4-BE49-F238E27FC236}">
                <a16:creationId xmlns:a16="http://schemas.microsoft.com/office/drawing/2014/main" id="{D29B1380-6D58-17E3-C43E-8E17F9BD4478}"/>
              </a:ext>
            </a:extLst>
          </p:cNvPr>
          <p:cNvCxnSpPr>
            <a:cxnSpLocks/>
          </p:cNvCxnSpPr>
          <p:nvPr/>
        </p:nvCxnSpPr>
        <p:spPr>
          <a:xfrm flipH="1">
            <a:off x="4553487" y="1766553"/>
            <a:ext cx="89716" cy="3168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Oval 14">
            <a:extLst>
              <a:ext uri="{FF2B5EF4-FFF2-40B4-BE49-F238E27FC236}">
                <a16:creationId xmlns:a16="http://schemas.microsoft.com/office/drawing/2014/main" id="{4C27A27A-A170-0D6C-93E7-5F92CCB59093}"/>
              </a:ext>
            </a:extLst>
          </p:cNvPr>
          <p:cNvSpPr/>
          <p:nvPr/>
        </p:nvSpPr>
        <p:spPr>
          <a:xfrm>
            <a:off x="4200168" y="2057031"/>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E</a:t>
            </a:r>
            <a:endParaRPr lang="en-IN" sz="2400" b="1" dirty="0"/>
          </a:p>
        </p:txBody>
      </p:sp>
      <p:cxnSp>
        <p:nvCxnSpPr>
          <p:cNvPr id="16" name="Straight Arrow Connector 15">
            <a:extLst>
              <a:ext uri="{FF2B5EF4-FFF2-40B4-BE49-F238E27FC236}">
                <a16:creationId xmlns:a16="http://schemas.microsoft.com/office/drawing/2014/main" id="{538AF5C5-A859-6EAF-2EED-D1286368762B}"/>
              </a:ext>
            </a:extLst>
          </p:cNvPr>
          <p:cNvCxnSpPr>
            <a:cxnSpLocks/>
          </p:cNvCxnSpPr>
          <p:nvPr/>
        </p:nvCxnSpPr>
        <p:spPr>
          <a:xfrm>
            <a:off x="4780666" y="1728684"/>
            <a:ext cx="259144" cy="35468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9" name="Oval 18">
            <a:extLst>
              <a:ext uri="{FF2B5EF4-FFF2-40B4-BE49-F238E27FC236}">
                <a16:creationId xmlns:a16="http://schemas.microsoft.com/office/drawing/2014/main" id="{2BCCD03C-8E61-7872-D860-8A71146EFB3A}"/>
              </a:ext>
            </a:extLst>
          </p:cNvPr>
          <p:cNvSpPr/>
          <p:nvPr/>
        </p:nvSpPr>
        <p:spPr>
          <a:xfrm>
            <a:off x="4878693" y="2019162"/>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F</a:t>
            </a:r>
            <a:endParaRPr lang="en-IN" sz="2400" b="1" dirty="0"/>
          </a:p>
        </p:txBody>
      </p:sp>
      <p:sp>
        <p:nvSpPr>
          <p:cNvPr id="20" name="TextBox 19">
            <a:extLst>
              <a:ext uri="{FF2B5EF4-FFF2-40B4-BE49-F238E27FC236}">
                <a16:creationId xmlns:a16="http://schemas.microsoft.com/office/drawing/2014/main" id="{159A4F55-68E2-7BF6-E0D1-9E07C5B8B2E5}"/>
              </a:ext>
            </a:extLst>
          </p:cNvPr>
          <p:cNvSpPr txBox="1"/>
          <p:nvPr/>
        </p:nvSpPr>
        <p:spPr>
          <a:xfrm>
            <a:off x="7540718" y="1761855"/>
            <a:ext cx="4655026" cy="1200329"/>
          </a:xfrm>
          <a:prstGeom prst="rect">
            <a:avLst/>
          </a:prstGeom>
          <a:noFill/>
        </p:spPr>
        <p:txBody>
          <a:bodyPr wrap="square" rtlCol="0">
            <a:spAutoFit/>
          </a:bodyPr>
          <a:lstStyle/>
          <a:p>
            <a:r>
              <a:rPr lang="en-US" sz="2400" b="1" dirty="0">
                <a:latin typeface="Book Antiqua" panose="02040602050305030304" pitchFamily="18" charset="0"/>
              </a:rPr>
              <a:t>LST: GH</a:t>
            </a:r>
          </a:p>
          <a:p>
            <a:r>
              <a:rPr lang="en-US" sz="2400" b="1" dirty="0">
                <a:latin typeface="Book Antiqua" panose="02040602050305030304" pitchFamily="18" charset="0"/>
              </a:rPr>
              <a:t>RST: I</a:t>
            </a:r>
          </a:p>
          <a:p>
            <a:r>
              <a:rPr lang="en-US" sz="2400" b="1" dirty="0">
                <a:latin typeface="Book Antiqua" panose="02040602050305030304" pitchFamily="18" charset="0"/>
              </a:rPr>
              <a:t>Among GH, G is the root </a:t>
            </a:r>
            <a:endParaRPr lang="en-IN" sz="2400" b="1" dirty="0">
              <a:latin typeface="Book Antiqua" panose="02040602050305030304" pitchFamily="18" charset="0"/>
            </a:endParaRPr>
          </a:p>
        </p:txBody>
      </p:sp>
      <p:sp>
        <p:nvSpPr>
          <p:cNvPr id="21" name="Oval 20">
            <a:extLst>
              <a:ext uri="{FF2B5EF4-FFF2-40B4-BE49-F238E27FC236}">
                <a16:creationId xmlns:a16="http://schemas.microsoft.com/office/drawing/2014/main" id="{4FCE9D29-3E67-67D2-7F20-0560DA173013}"/>
              </a:ext>
            </a:extLst>
          </p:cNvPr>
          <p:cNvSpPr/>
          <p:nvPr/>
        </p:nvSpPr>
        <p:spPr>
          <a:xfrm>
            <a:off x="6417570" y="2019162"/>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A</a:t>
            </a:r>
            <a:endParaRPr lang="en-IN" sz="2400" b="1" dirty="0"/>
          </a:p>
        </p:txBody>
      </p:sp>
      <p:cxnSp>
        <p:nvCxnSpPr>
          <p:cNvPr id="22" name="Straight Arrow Connector 21">
            <a:extLst>
              <a:ext uri="{FF2B5EF4-FFF2-40B4-BE49-F238E27FC236}">
                <a16:creationId xmlns:a16="http://schemas.microsoft.com/office/drawing/2014/main" id="{B4794D27-7855-7998-BB3D-8DE66C2480F2}"/>
              </a:ext>
            </a:extLst>
          </p:cNvPr>
          <p:cNvCxnSpPr>
            <a:cxnSpLocks/>
            <a:stCxn id="21" idx="3"/>
          </p:cNvCxnSpPr>
          <p:nvPr/>
        </p:nvCxnSpPr>
        <p:spPr>
          <a:xfrm flipH="1">
            <a:off x="6224875" y="2539812"/>
            <a:ext cx="280147" cy="32059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3" name="Oval 22">
            <a:extLst>
              <a:ext uri="{FF2B5EF4-FFF2-40B4-BE49-F238E27FC236}">
                <a16:creationId xmlns:a16="http://schemas.microsoft.com/office/drawing/2014/main" id="{1D392928-3A86-3B46-7276-6B23E1D8A174}"/>
              </a:ext>
            </a:extLst>
          </p:cNvPr>
          <p:cNvSpPr/>
          <p:nvPr/>
        </p:nvSpPr>
        <p:spPr>
          <a:xfrm>
            <a:off x="5820411" y="2829063"/>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B</a:t>
            </a:r>
            <a:endParaRPr lang="en-IN" sz="2400" b="1" dirty="0"/>
          </a:p>
        </p:txBody>
      </p:sp>
      <p:cxnSp>
        <p:nvCxnSpPr>
          <p:cNvPr id="24" name="Straight Arrow Connector 23">
            <a:extLst>
              <a:ext uri="{FF2B5EF4-FFF2-40B4-BE49-F238E27FC236}">
                <a16:creationId xmlns:a16="http://schemas.microsoft.com/office/drawing/2014/main" id="{8FA4457B-5AEA-4564-6C98-BBEE00A50278}"/>
              </a:ext>
            </a:extLst>
          </p:cNvPr>
          <p:cNvCxnSpPr>
            <a:cxnSpLocks/>
            <a:endCxn id="25" idx="0"/>
          </p:cNvCxnSpPr>
          <p:nvPr/>
        </p:nvCxnSpPr>
        <p:spPr>
          <a:xfrm>
            <a:off x="6118990" y="3399924"/>
            <a:ext cx="84205" cy="3283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5" name="Oval 24">
            <a:extLst>
              <a:ext uri="{FF2B5EF4-FFF2-40B4-BE49-F238E27FC236}">
                <a16:creationId xmlns:a16="http://schemas.microsoft.com/office/drawing/2014/main" id="{910A9217-9C78-C736-CCE2-49977AE5E9C0}"/>
              </a:ext>
            </a:extLst>
          </p:cNvPr>
          <p:cNvSpPr/>
          <p:nvPr/>
        </p:nvSpPr>
        <p:spPr>
          <a:xfrm>
            <a:off x="5904615" y="3728293"/>
            <a:ext cx="597159" cy="46166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C</a:t>
            </a:r>
            <a:endParaRPr lang="en-IN" sz="2400" b="1" dirty="0"/>
          </a:p>
        </p:txBody>
      </p:sp>
      <p:cxnSp>
        <p:nvCxnSpPr>
          <p:cNvPr id="26" name="Straight Arrow Connector 25">
            <a:extLst>
              <a:ext uri="{FF2B5EF4-FFF2-40B4-BE49-F238E27FC236}">
                <a16:creationId xmlns:a16="http://schemas.microsoft.com/office/drawing/2014/main" id="{125C447A-EA50-A7F8-4C19-CE69E81F5733}"/>
              </a:ext>
            </a:extLst>
          </p:cNvPr>
          <p:cNvCxnSpPr>
            <a:cxnSpLocks/>
          </p:cNvCxnSpPr>
          <p:nvPr/>
        </p:nvCxnSpPr>
        <p:spPr>
          <a:xfrm>
            <a:off x="6733564" y="2553181"/>
            <a:ext cx="176939" cy="38318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7" name="Oval 26">
            <a:extLst>
              <a:ext uri="{FF2B5EF4-FFF2-40B4-BE49-F238E27FC236}">
                <a16:creationId xmlns:a16="http://schemas.microsoft.com/office/drawing/2014/main" id="{82702214-489D-4A66-6013-63065A366E93}"/>
              </a:ext>
            </a:extLst>
          </p:cNvPr>
          <p:cNvSpPr/>
          <p:nvPr/>
        </p:nvSpPr>
        <p:spPr>
          <a:xfrm>
            <a:off x="6715017" y="2858170"/>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D</a:t>
            </a:r>
            <a:endParaRPr lang="en-IN" sz="2400" b="1" dirty="0"/>
          </a:p>
        </p:txBody>
      </p:sp>
      <p:cxnSp>
        <p:nvCxnSpPr>
          <p:cNvPr id="28" name="Straight Arrow Connector 27">
            <a:extLst>
              <a:ext uri="{FF2B5EF4-FFF2-40B4-BE49-F238E27FC236}">
                <a16:creationId xmlns:a16="http://schemas.microsoft.com/office/drawing/2014/main" id="{B787625A-5B9E-484F-8C20-B2B04E44158C}"/>
              </a:ext>
            </a:extLst>
          </p:cNvPr>
          <p:cNvCxnSpPr>
            <a:cxnSpLocks/>
          </p:cNvCxnSpPr>
          <p:nvPr/>
        </p:nvCxnSpPr>
        <p:spPr>
          <a:xfrm flipH="1">
            <a:off x="6898381" y="3441808"/>
            <a:ext cx="89716" cy="3168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Oval 28">
            <a:extLst>
              <a:ext uri="{FF2B5EF4-FFF2-40B4-BE49-F238E27FC236}">
                <a16:creationId xmlns:a16="http://schemas.microsoft.com/office/drawing/2014/main" id="{024BC8D5-B6CE-A552-0B93-29CACC4F7E55}"/>
              </a:ext>
            </a:extLst>
          </p:cNvPr>
          <p:cNvSpPr/>
          <p:nvPr/>
        </p:nvSpPr>
        <p:spPr>
          <a:xfrm>
            <a:off x="6545062" y="3732286"/>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E</a:t>
            </a:r>
            <a:endParaRPr lang="en-IN" sz="2400" b="1" dirty="0"/>
          </a:p>
        </p:txBody>
      </p:sp>
      <p:cxnSp>
        <p:nvCxnSpPr>
          <p:cNvPr id="30" name="Straight Arrow Connector 29">
            <a:extLst>
              <a:ext uri="{FF2B5EF4-FFF2-40B4-BE49-F238E27FC236}">
                <a16:creationId xmlns:a16="http://schemas.microsoft.com/office/drawing/2014/main" id="{0275B810-69FC-D8C9-0831-44BD3076CB8A}"/>
              </a:ext>
            </a:extLst>
          </p:cNvPr>
          <p:cNvCxnSpPr>
            <a:cxnSpLocks/>
          </p:cNvCxnSpPr>
          <p:nvPr/>
        </p:nvCxnSpPr>
        <p:spPr>
          <a:xfrm>
            <a:off x="7125560" y="3403939"/>
            <a:ext cx="259144" cy="35468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Oval 30">
            <a:extLst>
              <a:ext uri="{FF2B5EF4-FFF2-40B4-BE49-F238E27FC236}">
                <a16:creationId xmlns:a16="http://schemas.microsoft.com/office/drawing/2014/main" id="{F44E75C6-0863-B54F-A080-10E9A00CC12B}"/>
              </a:ext>
            </a:extLst>
          </p:cNvPr>
          <p:cNvSpPr/>
          <p:nvPr/>
        </p:nvSpPr>
        <p:spPr>
          <a:xfrm>
            <a:off x="7223587" y="3694417"/>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F</a:t>
            </a:r>
            <a:endParaRPr lang="en-IN" sz="2400" b="1" dirty="0"/>
          </a:p>
        </p:txBody>
      </p:sp>
      <p:cxnSp>
        <p:nvCxnSpPr>
          <p:cNvPr id="32" name="Straight Arrow Connector 31">
            <a:extLst>
              <a:ext uri="{FF2B5EF4-FFF2-40B4-BE49-F238E27FC236}">
                <a16:creationId xmlns:a16="http://schemas.microsoft.com/office/drawing/2014/main" id="{003A74C4-4561-66C4-1123-1AB47117F32B}"/>
              </a:ext>
            </a:extLst>
          </p:cNvPr>
          <p:cNvCxnSpPr>
            <a:cxnSpLocks/>
          </p:cNvCxnSpPr>
          <p:nvPr/>
        </p:nvCxnSpPr>
        <p:spPr>
          <a:xfrm flipH="1">
            <a:off x="7294988" y="4174141"/>
            <a:ext cx="89716" cy="3168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3" name="Oval 32">
            <a:extLst>
              <a:ext uri="{FF2B5EF4-FFF2-40B4-BE49-F238E27FC236}">
                <a16:creationId xmlns:a16="http://schemas.microsoft.com/office/drawing/2014/main" id="{690217F8-660E-34C7-8796-F789FFAA09C2}"/>
              </a:ext>
            </a:extLst>
          </p:cNvPr>
          <p:cNvSpPr/>
          <p:nvPr/>
        </p:nvSpPr>
        <p:spPr>
          <a:xfrm>
            <a:off x="6905698" y="4436224"/>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G</a:t>
            </a:r>
            <a:endParaRPr lang="en-IN" sz="2400" b="1" dirty="0"/>
          </a:p>
        </p:txBody>
      </p:sp>
      <p:cxnSp>
        <p:nvCxnSpPr>
          <p:cNvPr id="35" name="Straight Arrow Connector 34">
            <a:extLst>
              <a:ext uri="{FF2B5EF4-FFF2-40B4-BE49-F238E27FC236}">
                <a16:creationId xmlns:a16="http://schemas.microsoft.com/office/drawing/2014/main" id="{65D015D1-A607-18A5-79D1-9A03886DE752}"/>
              </a:ext>
            </a:extLst>
          </p:cNvPr>
          <p:cNvCxnSpPr>
            <a:cxnSpLocks/>
          </p:cNvCxnSpPr>
          <p:nvPr/>
        </p:nvCxnSpPr>
        <p:spPr>
          <a:xfrm flipH="1">
            <a:off x="7015718" y="5039413"/>
            <a:ext cx="89716" cy="3168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6" name="Oval 35">
            <a:extLst>
              <a:ext uri="{FF2B5EF4-FFF2-40B4-BE49-F238E27FC236}">
                <a16:creationId xmlns:a16="http://schemas.microsoft.com/office/drawing/2014/main" id="{C342AC9A-5170-5C18-7AD2-05143363A808}"/>
              </a:ext>
            </a:extLst>
          </p:cNvPr>
          <p:cNvSpPr/>
          <p:nvPr/>
        </p:nvSpPr>
        <p:spPr>
          <a:xfrm>
            <a:off x="6626428" y="5301496"/>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H</a:t>
            </a:r>
            <a:endParaRPr lang="en-IN" sz="2400" b="1" dirty="0"/>
          </a:p>
        </p:txBody>
      </p:sp>
      <p:cxnSp>
        <p:nvCxnSpPr>
          <p:cNvPr id="37" name="Straight Arrow Connector 36">
            <a:extLst>
              <a:ext uri="{FF2B5EF4-FFF2-40B4-BE49-F238E27FC236}">
                <a16:creationId xmlns:a16="http://schemas.microsoft.com/office/drawing/2014/main" id="{04E0C0CF-9168-70F3-036F-4331056453B1}"/>
              </a:ext>
            </a:extLst>
          </p:cNvPr>
          <p:cNvCxnSpPr>
            <a:cxnSpLocks/>
          </p:cNvCxnSpPr>
          <p:nvPr/>
        </p:nvCxnSpPr>
        <p:spPr>
          <a:xfrm>
            <a:off x="7640288" y="4240186"/>
            <a:ext cx="180458" cy="25077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8" name="Oval 37">
            <a:extLst>
              <a:ext uri="{FF2B5EF4-FFF2-40B4-BE49-F238E27FC236}">
                <a16:creationId xmlns:a16="http://schemas.microsoft.com/office/drawing/2014/main" id="{DC097E18-FAC4-57E0-7A9A-A963F15BD86A}"/>
              </a:ext>
            </a:extLst>
          </p:cNvPr>
          <p:cNvSpPr/>
          <p:nvPr/>
        </p:nvSpPr>
        <p:spPr>
          <a:xfrm>
            <a:off x="7730517" y="4365573"/>
            <a:ext cx="597159" cy="60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I</a:t>
            </a:r>
            <a:endParaRPr lang="en-IN" sz="2400" b="1" dirty="0"/>
          </a:p>
        </p:txBody>
      </p:sp>
    </p:spTree>
    <p:extLst>
      <p:ext uri="{BB962C8B-B14F-4D97-AF65-F5344CB8AC3E}">
        <p14:creationId xmlns:p14="http://schemas.microsoft.com/office/powerpoint/2010/main" val="207351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par>
                                <p:cTn id="13" presetID="14" presetClass="entr" presetSubtype="1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randombar(horizontal)">
                                      <p:cBhvr>
                                        <p:cTn id="18" dur="500"/>
                                        <p:tgtEl>
                                          <p:spTgt spid="9"/>
                                        </p:tgtEl>
                                      </p:cBhvr>
                                    </p:animEffect>
                                  </p:childTnLst>
                                </p:cTn>
                              </p:par>
                              <p:par>
                                <p:cTn id="19" presetID="14" presetClass="entr" presetSubtype="1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randombar(horizontal)">
                                      <p:cBhvr>
                                        <p:cTn id="21" dur="500"/>
                                        <p:tgtEl>
                                          <p:spTgt spid="10"/>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randombar(horizontal)">
                                      <p:cBhvr>
                                        <p:cTn id="24" dur="500"/>
                                        <p:tgtEl>
                                          <p:spTgt spid="11"/>
                                        </p:tgtEl>
                                      </p:cBhvr>
                                    </p:animEffect>
                                  </p:childTnLst>
                                </p:cTn>
                              </p:par>
                              <p:par>
                                <p:cTn id="25" presetID="14" presetClass="entr" presetSubtype="1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randombar(horizontal)">
                                      <p:cBhvr>
                                        <p:cTn id="27" dur="500"/>
                                        <p:tgtEl>
                                          <p:spTgt spid="12"/>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randombar(horizontal)">
                                      <p:cBhvr>
                                        <p:cTn id="30" dur="500"/>
                                        <p:tgtEl>
                                          <p:spTgt spid="13"/>
                                        </p:tgtEl>
                                      </p:cBhvr>
                                    </p:animEffect>
                                  </p:childTnLst>
                                </p:cTn>
                              </p:par>
                              <p:par>
                                <p:cTn id="31" presetID="14" presetClass="entr" presetSubtype="1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randombar(horizontal)">
                                      <p:cBhvr>
                                        <p:cTn id="33" dur="500"/>
                                        <p:tgtEl>
                                          <p:spTgt spid="14"/>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randombar(horizontal)">
                                      <p:cBhvr>
                                        <p:cTn id="36" dur="500"/>
                                        <p:tgtEl>
                                          <p:spTgt spid="15"/>
                                        </p:tgtEl>
                                      </p:cBhvr>
                                    </p:animEffect>
                                  </p:childTnLst>
                                </p:cTn>
                              </p:par>
                              <p:par>
                                <p:cTn id="37" presetID="14" presetClass="entr" presetSubtype="1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randombar(horizontal)">
                                      <p:cBhvr>
                                        <p:cTn id="39" dur="500"/>
                                        <p:tgtEl>
                                          <p:spTgt spid="16"/>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randombar(horizont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randombar(horizontal)">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randombar(horizontal)">
                                      <p:cBhvr>
                                        <p:cTn id="52" dur="500"/>
                                        <p:tgtEl>
                                          <p:spTgt spid="21"/>
                                        </p:tgtEl>
                                      </p:cBhvr>
                                    </p:animEffect>
                                  </p:childTnLst>
                                </p:cTn>
                              </p:par>
                              <p:par>
                                <p:cTn id="53" presetID="14" presetClass="entr" presetSubtype="1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500"/>
                                        <p:tgtEl>
                                          <p:spTgt spid="22"/>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randombar(horizontal)">
                                      <p:cBhvr>
                                        <p:cTn id="58" dur="500"/>
                                        <p:tgtEl>
                                          <p:spTgt spid="23"/>
                                        </p:tgtEl>
                                      </p:cBhvr>
                                    </p:animEffect>
                                  </p:childTnLst>
                                </p:cTn>
                              </p:par>
                              <p:par>
                                <p:cTn id="59" presetID="14" presetClass="entr" presetSubtype="10"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randombar(horizontal)">
                                      <p:cBhvr>
                                        <p:cTn id="61" dur="500"/>
                                        <p:tgtEl>
                                          <p:spTgt spid="24"/>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randombar(horizontal)">
                                      <p:cBhvr>
                                        <p:cTn id="64" dur="500"/>
                                        <p:tgtEl>
                                          <p:spTgt spid="25"/>
                                        </p:tgtEl>
                                      </p:cBhvr>
                                    </p:animEffect>
                                  </p:childTnLst>
                                </p:cTn>
                              </p:par>
                              <p:par>
                                <p:cTn id="65" presetID="14" presetClass="entr" presetSubtype="10" fill="hold"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500"/>
                                        <p:tgtEl>
                                          <p:spTgt spid="26"/>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randombar(horizontal)">
                                      <p:cBhvr>
                                        <p:cTn id="70" dur="500"/>
                                        <p:tgtEl>
                                          <p:spTgt spid="27"/>
                                        </p:tgtEl>
                                      </p:cBhvr>
                                    </p:animEffect>
                                  </p:childTnLst>
                                </p:cTn>
                              </p:par>
                              <p:par>
                                <p:cTn id="71" presetID="14" presetClass="entr" presetSubtype="10" fill="hold"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randombar(horizontal)">
                                      <p:cBhvr>
                                        <p:cTn id="73" dur="500"/>
                                        <p:tgtEl>
                                          <p:spTgt spid="28"/>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randombar(horizontal)">
                                      <p:cBhvr>
                                        <p:cTn id="76" dur="500"/>
                                        <p:tgtEl>
                                          <p:spTgt spid="29"/>
                                        </p:tgtEl>
                                      </p:cBhvr>
                                    </p:animEffect>
                                  </p:childTnLst>
                                </p:cTn>
                              </p:par>
                              <p:par>
                                <p:cTn id="77" presetID="14" presetClass="entr" presetSubtype="10" fill="hold"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randombar(horizontal)">
                                      <p:cBhvr>
                                        <p:cTn id="79" dur="500"/>
                                        <p:tgtEl>
                                          <p:spTgt spid="30"/>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randombar(horizontal)">
                                      <p:cBhvr>
                                        <p:cTn id="82" dur="500"/>
                                        <p:tgtEl>
                                          <p:spTgt spid="31"/>
                                        </p:tgtEl>
                                      </p:cBhvr>
                                    </p:animEffect>
                                  </p:childTnLst>
                                </p:cTn>
                              </p:par>
                              <p:par>
                                <p:cTn id="83" presetID="14" presetClass="entr" presetSubtype="10" fill="hold" nodeType="with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randombar(horizontal)">
                                      <p:cBhvr>
                                        <p:cTn id="85" dur="500"/>
                                        <p:tgtEl>
                                          <p:spTgt spid="32"/>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randombar(horizontal)">
                                      <p:cBhvr>
                                        <p:cTn id="88" dur="500"/>
                                        <p:tgtEl>
                                          <p:spTgt spid="33"/>
                                        </p:tgtEl>
                                      </p:cBhvr>
                                    </p:animEffect>
                                  </p:childTnLst>
                                </p:cTn>
                              </p:par>
                              <p:par>
                                <p:cTn id="89" presetID="14" presetClass="entr" presetSubtype="10" fill="hold" nodeType="with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randombar(horizontal)">
                                      <p:cBhvr>
                                        <p:cTn id="91" dur="500"/>
                                        <p:tgtEl>
                                          <p:spTgt spid="35"/>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randombar(horizontal)">
                                      <p:cBhvr>
                                        <p:cTn id="94" dur="500"/>
                                        <p:tgtEl>
                                          <p:spTgt spid="36"/>
                                        </p:tgtEl>
                                      </p:cBhvr>
                                    </p:animEffect>
                                  </p:childTnLst>
                                </p:cTn>
                              </p:par>
                              <p:par>
                                <p:cTn id="95" presetID="14" presetClass="entr" presetSubtype="10" fill="hold" nodeType="with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randombar(horizontal)">
                                      <p:cBhvr>
                                        <p:cTn id="97" dur="500"/>
                                        <p:tgtEl>
                                          <p:spTgt spid="37"/>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38"/>
                                        </p:tgtEl>
                                        <p:attrNameLst>
                                          <p:attrName>style.visibility</p:attrName>
                                        </p:attrNameLst>
                                      </p:cBhvr>
                                      <p:to>
                                        <p:strVal val="visible"/>
                                      </p:to>
                                    </p:set>
                                    <p:animEffect transition="in" filter="randombar(horizontal)">
                                      <p:cBhvr>
                                        <p:cTn id="10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animBg="1"/>
      <p:bldP spid="11" grpId="0" animBg="1"/>
      <p:bldP spid="13" grpId="0" animBg="1"/>
      <p:bldP spid="15" grpId="0" animBg="1"/>
      <p:bldP spid="19" grpId="0" animBg="1"/>
      <p:bldP spid="20" grpId="0"/>
      <p:bldP spid="21" grpId="0" animBg="1"/>
      <p:bldP spid="23" grpId="0" animBg="1"/>
      <p:bldP spid="25" grpId="0" animBg="1"/>
      <p:bldP spid="27" grpId="0" animBg="1"/>
      <p:bldP spid="29" grpId="0" animBg="1"/>
      <p:bldP spid="31" grpId="0" animBg="1"/>
      <p:bldP spid="33" grpId="0" animBg="1"/>
      <p:bldP spid="36" grpId="0" animBg="1"/>
      <p:bldP spid="38"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3785AD6-F5A6-1F04-D97E-8D068E7EDF9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40DF21D-658F-2662-F44A-5B924DBCB601}"/>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F584B435-64C1-38AE-6592-53245947BECD}"/>
              </a:ext>
            </a:extLst>
          </p:cNvPr>
          <p:cNvSpPr>
            <a:spLocks noGrp="1"/>
          </p:cNvSpPr>
          <p:nvPr>
            <p:ph type="sldNum" sz="quarter" idx="12"/>
          </p:nvPr>
        </p:nvSpPr>
        <p:spPr/>
        <p:txBody>
          <a:bodyPr/>
          <a:lstStyle/>
          <a:p>
            <a:fld id="{294A09A9-5501-47C1-A89A-A340965A2BE2}" type="slidenum">
              <a:rPr lang="en-US" smtClean="0"/>
              <a:pPr/>
              <a:t>89</a:t>
            </a:fld>
            <a:endParaRPr lang="en-US" dirty="0"/>
          </a:p>
        </p:txBody>
      </p:sp>
      <p:sp>
        <p:nvSpPr>
          <p:cNvPr id="6" name="Title 1">
            <a:extLst>
              <a:ext uri="{FF2B5EF4-FFF2-40B4-BE49-F238E27FC236}">
                <a16:creationId xmlns:a16="http://schemas.microsoft.com/office/drawing/2014/main" id="{439B3F01-EADC-33C4-0C27-14418DEE271E}"/>
              </a:ext>
            </a:extLst>
          </p:cNvPr>
          <p:cNvSpPr txBox="1">
            <a:spLocks/>
          </p:cNvSpPr>
          <p:nvPr/>
        </p:nvSpPr>
        <p:spPr>
          <a:xfrm>
            <a:off x="322405" y="211872"/>
            <a:ext cx="10221188" cy="12250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Draw BST for the following sequence:</a:t>
            </a:r>
          </a:p>
          <a:p>
            <a:pPr algn="just">
              <a:lnSpc>
                <a:spcPct val="120000"/>
              </a:lnSpc>
            </a:pPr>
            <a:r>
              <a:rPr lang="en-US" sz="2800" b="1" i="1" dirty="0">
                <a:solidFill>
                  <a:srgbClr val="FF0000"/>
                </a:solidFill>
                <a:latin typeface="Book Antiqua" panose="02040602050305030304" pitchFamily="18" charset="0"/>
              </a:rPr>
              <a:t>14 15 4 9 7 18 3 5 16 20 17 9</a:t>
            </a:r>
            <a:endParaRPr lang="en-IN" sz="2800" b="1" i="1" dirty="0">
              <a:solidFill>
                <a:srgbClr val="FF0000"/>
              </a:solidFill>
              <a:latin typeface="Book Antiqua" panose="02040602050305030304" pitchFamily="18" charset="0"/>
            </a:endParaRPr>
          </a:p>
        </p:txBody>
      </p:sp>
      <p:sp>
        <p:nvSpPr>
          <p:cNvPr id="7" name="Oval 6">
            <a:extLst>
              <a:ext uri="{FF2B5EF4-FFF2-40B4-BE49-F238E27FC236}">
                <a16:creationId xmlns:a16="http://schemas.microsoft.com/office/drawing/2014/main" id="{89084F2B-B767-8242-9D07-D13CDA9A7D82}"/>
              </a:ext>
            </a:extLst>
          </p:cNvPr>
          <p:cNvSpPr/>
          <p:nvPr/>
        </p:nvSpPr>
        <p:spPr>
          <a:xfrm>
            <a:off x="1558212" y="1679510"/>
            <a:ext cx="811764" cy="9144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14</a:t>
            </a:r>
            <a:endParaRPr lang="en-IN" sz="2800" b="1" dirty="0"/>
          </a:p>
        </p:txBody>
      </p:sp>
      <p:sp>
        <p:nvSpPr>
          <p:cNvPr id="8" name="Oval 7">
            <a:extLst>
              <a:ext uri="{FF2B5EF4-FFF2-40B4-BE49-F238E27FC236}">
                <a16:creationId xmlns:a16="http://schemas.microsoft.com/office/drawing/2014/main" id="{3AE1684C-6750-4C18-8A77-954C0EF2A3EA}"/>
              </a:ext>
            </a:extLst>
          </p:cNvPr>
          <p:cNvSpPr/>
          <p:nvPr/>
        </p:nvSpPr>
        <p:spPr>
          <a:xfrm>
            <a:off x="3128865" y="1679510"/>
            <a:ext cx="811764" cy="9144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14</a:t>
            </a:r>
            <a:endParaRPr lang="en-IN" sz="2800" b="1" dirty="0"/>
          </a:p>
        </p:txBody>
      </p:sp>
      <p:sp>
        <p:nvSpPr>
          <p:cNvPr id="9" name="Oval 8">
            <a:extLst>
              <a:ext uri="{FF2B5EF4-FFF2-40B4-BE49-F238E27FC236}">
                <a16:creationId xmlns:a16="http://schemas.microsoft.com/office/drawing/2014/main" id="{5A8866D5-F643-AC3B-7EFA-09764804BF46}"/>
              </a:ext>
            </a:extLst>
          </p:cNvPr>
          <p:cNvSpPr/>
          <p:nvPr/>
        </p:nvSpPr>
        <p:spPr>
          <a:xfrm>
            <a:off x="3879979" y="2593910"/>
            <a:ext cx="811764" cy="9144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15</a:t>
            </a:r>
            <a:endParaRPr lang="en-IN" sz="2800" b="1" dirty="0"/>
          </a:p>
        </p:txBody>
      </p:sp>
      <p:cxnSp>
        <p:nvCxnSpPr>
          <p:cNvPr id="11" name="Straight Arrow Connector 10">
            <a:extLst>
              <a:ext uri="{FF2B5EF4-FFF2-40B4-BE49-F238E27FC236}">
                <a16:creationId xmlns:a16="http://schemas.microsoft.com/office/drawing/2014/main" id="{B922C4A2-5783-951B-C7A8-A374924FD1CB}"/>
              </a:ext>
            </a:extLst>
          </p:cNvPr>
          <p:cNvCxnSpPr>
            <a:endCxn id="9" idx="1"/>
          </p:cNvCxnSpPr>
          <p:nvPr/>
        </p:nvCxnSpPr>
        <p:spPr>
          <a:xfrm>
            <a:off x="3685592" y="2407298"/>
            <a:ext cx="313267" cy="3205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Oval 11">
            <a:extLst>
              <a:ext uri="{FF2B5EF4-FFF2-40B4-BE49-F238E27FC236}">
                <a16:creationId xmlns:a16="http://schemas.microsoft.com/office/drawing/2014/main" id="{31074A2F-D87A-4BC1-6815-7461F6EFA9BF}"/>
              </a:ext>
            </a:extLst>
          </p:cNvPr>
          <p:cNvSpPr/>
          <p:nvPr/>
        </p:nvSpPr>
        <p:spPr>
          <a:xfrm>
            <a:off x="5445967" y="1626808"/>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14</a:t>
            </a:r>
            <a:endParaRPr lang="en-IN" sz="2800" b="1" dirty="0"/>
          </a:p>
        </p:txBody>
      </p:sp>
      <p:sp>
        <p:nvSpPr>
          <p:cNvPr id="13" name="Oval 12">
            <a:extLst>
              <a:ext uri="{FF2B5EF4-FFF2-40B4-BE49-F238E27FC236}">
                <a16:creationId xmlns:a16="http://schemas.microsoft.com/office/drawing/2014/main" id="{6FF66B38-2825-C06F-7C30-A68DBDD4DBF8}"/>
              </a:ext>
            </a:extLst>
          </p:cNvPr>
          <p:cNvSpPr/>
          <p:nvPr/>
        </p:nvSpPr>
        <p:spPr>
          <a:xfrm>
            <a:off x="6197081" y="2541208"/>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15</a:t>
            </a:r>
            <a:endParaRPr lang="en-IN" sz="2800" b="1" dirty="0"/>
          </a:p>
        </p:txBody>
      </p:sp>
      <p:cxnSp>
        <p:nvCxnSpPr>
          <p:cNvPr id="14" name="Straight Arrow Connector 13">
            <a:extLst>
              <a:ext uri="{FF2B5EF4-FFF2-40B4-BE49-F238E27FC236}">
                <a16:creationId xmlns:a16="http://schemas.microsoft.com/office/drawing/2014/main" id="{56939FED-5B83-A1B0-FA47-03B75DD322D5}"/>
              </a:ext>
            </a:extLst>
          </p:cNvPr>
          <p:cNvCxnSpPr>
            <a:cxnSpLocks/>
            <a:endCxn id="13" idx="1"/>
          </p:cNvCxnSpPr>
          <p:nvPr/>
        </p:nvCxnSpPr>
        <p:spPr>
          <a:xfrm>
            <a:off x="6002694" y="2220686"/>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Oval 14">
            <a:extLst>
              <a:ext uri="{FF2B5EF4-FFF2-40B4-BE49-F238E27FC236}">
                <a16:creationId xmlns:a16="http://schemas.microsoft.com/office/drawing/2014/main" id="{51928061-060E-6925-EA42-70E8AA2C3BE0}"/>
              </a:ext>
            </a:extLst>
          </p:cNvPr>
          <p:cNvSpPr/>
          <p:nvPr/>
        </p:nvSpPr>
        <p:spPr>
          <a:xfrm>
            <a:off x="4871703" y="2541208"/>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a:t>
            </a:r>
            <a:endParaRPr lang="en-IN" sz="2800" b="1" dirty="0"/>
          </a:p>
        </p:txBody>
      </p:sp>
      <p:cxnSp>
        <p:nvCxnSpPr>
          <p:cNvPr id="17" name="Straight Arrow Connector 16">
            <a:extLst>
              <a:ext uri="{FF2B5EF4-FFF2-40B4-BE49-F238E27FC236}">
                <a16:creationId xmlns:a16="http://schemas.microsoft.com/office/drawing/2014/main" id="{658CADD7-D55F-27ED-3AB7-32DA32247135}"/>
              </a:ext>
            </a:extLst>
          </p:cNvPr>
          <p:cNvCxnSpPr>
            <a:cxnSpLocks/>
          </p:cNvCxnSpPr>
          <p:nvPr/>
        </p:nvCxnSpPr>
        <p:spPr>
          <a:xfrm flipH="1">
            <a:off x="5380739" y="2220686"/>
            <a:ext cx="313267" cy="36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1" name="Oval 20">
            <a:extLst>
              <a:ext uri="{FF2B5EF4-FFF2-40B4-BE49-F238E27FC236}">
                <a16:creationId xmlns:a16="http://schemas.microsoft.com/office/drawing/2014/main" id="{AB64B587-081C-217B-7C23-8FEB6BF7E800}"/>
              </a:ext>
            </a:extLst>
          </p:cNvPr>
          <p:cNvSpPr/>
          <p:nvPr/>
        </p:nvSpPr>
        <p:spPr>
          <a:xfrm>
            <a:off x="8144500" y="1596892"/>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14</a:t>
            </a:r>
            <a:endParaRPr lang="en-IN" sz="2800" b="1" dirty="0"/>
          </a:p>
        </p:txBody>
      </p:sp>
      <p:sp>
        <p:nvSpPr>
          <p:cNvPr id="22" name="Oval 21">
            <a:extLst>
              <a:ext uri="{FF2B5EF4-FFF2-40B4-BE49-F238E27FC236}">
                <a16:creationId xmlns:a16="http://schemas.microsoft.com/office/drawing/2014/main" id="{F551A2CF-37F5-1C27-B54A-7579DCB73B8D}"/>
              </a:ext>
            </a:extLst>
          </p:cNvPr>
          <p:cNvSpPr/>
          <p:nvPr/>
        </p:nvSpPr>
        <p:spPr>
          <a:xfrm>
            <a:off x="8895614" y="2511292"/>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15</a:t>
            </a:r>
            <a:endParaRPr lang="en-IN" sz="2800" b="1" dirty="0"/>
          </a:p>
        </p:txBody>
      </p:sp>
      <p:cxnSp>
        <p:nvCxnSpPr>
          <p:cNvPr id="23" name="Straight Arrow Connector 22">
            <a:extLst>
              <a:ext uri="{FF2B5EF4-FFF2-40B4-BE49-F238E27FC236}">
                <a16:creationId xmlns:a16="http://schemas.microsoft.com/office/drawing/2014/main" id="{D8B2FE5A-6370-09BC-471A-208895B99594}"/>
              </a:ext>
            </a:extLst>
          </p:cNvPr>
          <p:cNvCxnSpPr>
            <a:cxnSpLocks/>
            <a:endCxn id="22" idx="1"/>
          </p:cNvCxnSpPr>
          <p:nvPr/>
        </p:nvCxnSpPr>
        <p:spPr>
          <a:xfrm>
            <a:off x="8701227" y="2190770"/>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Oval 23">
            <a:extLst>
              <a:ext uri="{FF2B5EF4-FFF2-40B4-BE49-F238E27FC236}">
                <a16:creationId xmlns:a16="http://schemas.microsoft.com/office/drawing/2014/main" id="{BA59C5DF-C423-3D0D-2E41-959ABD4C0F8D}"/>
              </a:ext>
            </a:extLst>
          </p:cNvPr>
          <p:cNvSpPr/>
          <p:nvPr/>
        </p:nvSpPr>
        <p:spPr>
          <a:xfrm>
            <a:off x="7570236" y="2511292"/>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a:t>
            </a:r>
            <a:endParaRPr lang="en-IN" sz="2800" b="1" dirty="0"/>
          </a:p>
        </p:txBody>
      </p:sp>
      <p:cxnSp>
        <p:nvCxnSpPr>
          <p:cNvPr id="25" name="Straight Arrow Connector 24">
            <a:extLst>
              <a:ext uri="{FF2B5EF4-FFF2-40B4-BE49-F238E27FC236}">
                <a16:creationId xmlns:a16="http://schemas.microsoft.com/office/drawing/2014/main" id="{6C46CE6A-1B49-CB65-C920-AD4B9F1009DC}"/>
              </a:ext>
            </a:extLst>
          </p:cNvPr>
          <p:cNvCxnSpPr>
            <a:cxnSpLocks/>
          </p:cNvCxnSpPr>
          <p:nvPr/>
        </p:nvCxnSpPr>
        <p:spPr>
          <a:xfrm flipH="1">
            <a:off x="8079272" y="2190770"/>
            <a:ext cx="313267" cy="36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6" name="Oval 25">
            <a:extLst>
              <a:ext uri="{FF2B5EF4-FFF2-40B4-BE49-F238E27FC236}">
                <a16:creationId xmlns:a16="http://schemas.microsoft.com/office/drawing/2014/main" id="{2D2BA726-ABE0-DD40-6378-5E1A7F9F857E}"/>
              </a:ext>
            </a:extLst>
          </p:cNvPr>
          <p:cNvSpPr/>
          <p:nvPr/>
        </p:nvSpPr>
        <p:spPr>
          <a:xfrm>
            <a:off x="8295345" y="3493070"/>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9</a:t>
            </a:r>
            <a:endParaRPr lang="en-IN" sz="2800" b="1" dirty="0"/>
          </a:p>
        </p:txBody>
      </p:sp>
      <p:cxnSp>
        <p:nvCxnSpPr>
          <p:cNvPr id="27" name="Straight Arrow Connector 26">
            <a:extLst>
              <a:ext uri="{FF2B5EF4-FFF2-40B4-BE49-F238E27FC236}">
                <a16:creationId xmlns:a16="http://schemas.microsoft.com/office/drawing/2014/main" id="{230FA954-BEB0-A97A-7300-D8E561D44B3A}"/>
              </a:ext>
            </a:extLst>
          </p:cNvPr>
          <p:cNvCxnSpPr>
            <a:cxnSpLocks/>
            <a:endCxn id="26" idx="1"/>
          </p:cNvCxnSpPr>
          <p:nvPr/>
        </p:nvCxnSpPr>
        <p:spPr>
          <a:xfrm>
            <a:off x="8100958" y="3172548"/>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Oval 27">
            <a:extLst>
              <a:ext uri="{FF2B5EF4-FFF2-40B4-BE49-F238E27FC236}">
                <a16:creationId xmlns:a16="http://schemas.microsoft.com/office/drawing/2014/main" id="{0908F75A-165C-ACA6-9079-656B2795BA42}"/>
              </a:ext>
            </a:extLst>
          </p:cNvPr>
          <p:cNvSpPr/>
          <p:nvPr/>
        </p:nvSpPr>
        <p:spPr>
          <a:xfrm>
            <a:off x="1320712" y="3179540"/>
            <a:ext cx="811764" cy="76730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14</a:t>
            </a:r>
            <a:endParaRPr lang="en-IN" sz="2800" b="1" dirty="0"/>
          </a:p>
        </p:txBody>
      </p:sp>
      <p:sp>
        <p:nvSpPr>
          <p:cNvPr id="29" name="Oval 28">
            <a:extLst>
              <a:ext uri="{FF2B5EF4-FFF2-40B4-BE49-F238E27FC236}">
                <a16:creationId xmlns:a16="http://schemas.microsoft.com/office/drawing/2014/main" id="{42FDA53E-FA3B-B7E3-BEFB-83123CCCBF26}"/>
              </a:ext>
            </a:extLst>
          </p:cNvPr>
          <p:cNvSpPr/>
          <p:nvPr/>
        </p:nvSpPr>
        <p:spPr>
          <a:xfrm>
            <a:off x="2071826" y="4093940"/>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15</a:t>
            </a:r>
            <a:endParaRPr lang="en-IN" sz="2800" b="1" dirty="0"/>
          </a:p>
        </p:txBody>
      </p:sp>
      <p:cxnSp>
        <p:nvCxnSpPr>
          <p:cNvPr id="30" name="Straight Arrow Connector 29">
            <a:extLst>
              <a:ext uri="{FF2B5EF4-FFF2-40B4-BE49-F238E27FC236}">
                <a16:creationId xmlns:a16="http://schemas.microsoft.com/office/drawing/2014/main" id="{C74F8868-996A-C5D6-21DB-CC4BC3D78CE6}"/>
              </a:ext>
            </a:extLst>
          </p:cNvPr>
          <p:cNvCxnSpPr>
            <a:cxnSpLocks/>
            <a:endCxn id="29" idx="1"/>
          </p:cNvCxnSpPr>
          <p:nvPr/>
        </p:nvCxnSpPr>
        <p:spPr>
          <a:xfrm>
            <a:off x="1877439" y="3773418"/>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Oval 30">
            <a:extLst>
              <a:ext uri="{FF2B5EF4-FFF2-40B4-BE49-F238E27FC236}">
                <a16:creationId xmlns:a16="http://schemas.microsoft.com/office/drawing/2014/main" id="{CB2FBA3D-0397-3CEF-B5CE-FA44842EEB32}"/>
              </a:ext>
            </a:extLst>
          </p:cNvPr>
          <p:cNvSpPr/>
          <p:nvPr/>
        </p:nvSpPr>
        <p:spPr>
          <a:xfrm>
            <a:off x="746448" y="4093940"/>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a:t>
            </a:r>
            <a:endParaRPr lang="en-IN" sz="2800" b="1" dirty="0"/>
          </a:p>
        </p:txBody>
      </p:sp>
      <p:cxnSp>
        <p:nvCxnSpPr>
          <p:cNvPr id="32" name="Straight Arrow Connector 31">
            <a:extLst>
              <a:ext uri="{FF2B5EF4-FFF2-40B4-BE49-F238E27FC236}">
                <a16:creationId xmlns:a16="http://schemas.microsoft.com/office/drawing/2014/main" id="{BD133B91-2476-5D00-2E5E-F95FE8B4E225}"/>
              </a:ext>
            </a:extLst>
          </p:cNvPr>
          <p:cNvCxnSpPr>
            <a:cxnSpLocks/>
          </p:cNvCxnSpPr>
          <p:nvPr/>
        </p:nvCxnSpPr>
        <p:spPr>
          <a:xfrm flipH="1">
            <a:off x="1255484" y="3773418"/>
            <a:ext cx="313267" cy="36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3" name="Oval 32">
            <a:extLst>
              <a:ext uri="{FF2B5EF4-FFF2-40B4-BE49-F238E27FC236}">
                <a16:creationId xmlns:a16="http://schemas.microsoft.com/office/drawing/2014/main" id="{202D7764-2910-1044-DBE8-08619D4AD3F0}"/>
              </a:ext>
            </a:extLst>
          </p:cNvPr>
          <p:cNvSpPr/>
          <p:nvPr/>
        </p:nvSpPr>
        <p:spPr>
          <a:xfrm>
            <a:off x="1471557" y="5075718"/>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9</a:t>
            </a:r>
            <a:endParaRPr lang="en-IN" sz="2800" b="1" dirty="0"/>
          </a:p>
        </p:txBody>
      </p:sp>
      <p:cxnSp>
        <p:nvCxnSpPr>
          <p:cNvPr id="34" name="Straight Arrow Connector 33">
            <a:extLst>
              <a:ext uri="{FF2B5EF4-FFF2-40B4-BE49-F238E27FC236}">
                <a16:creationId xmlns:a16="http://schemas.microsoft.com/office/drawing/2014/main" id="{D783A792-69C1-B4F4-3B63-171313B7DBCC}"/>
              </a:ext>
            </a:extLst>
          </p:cNvPr>
          <p:cNvCxnSpPr>
            <a:cxnSpLocks/>
            <a:endCxn id="33" idx="1"/>
          </p:cNvCxnSpPr>
          <p:nvPr/>
        </p:nvCxnSpPr>
        <p:spPr>
          <a:xfrm>
            <a:off x="1277170" y="4755196"/>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5" name="Oval 34">
            <a:extLst>
              <a:ext uri="{FF2B5EF4-FFF2-40B4-BE49-F238E27FC236}">
                <a16:creationId xmlns:a16="http://schemas.microsoft.com/office/drawing/2014/main" id="{EE593C59-B673-65B7-0F9B-7E8DE282E222}"/>
              </a:ext>
            </a:extLst>
          </p:cNvPr>
          <p:cNvSpPr/>
          <p:nvPr/>
        </p:nvSpPr>
        <p:spPr>
          <a:xfrm>
            <a:off x="756987" y="5789937"/>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7</a:t>
            </a:r>
            <a:endParaRPr lang="en-IN" sz="2800" b="1" dirty="0"/>
          </a:p>
        </p:txBody>
      </p:sp>
      <p:cxnSp>
        <p:nvCxnSpPr>
          <p:cNvPr id="36" name="Straight Arrow Connector 35">
            <a:extLst>
              <a:ext uri="{FF2B5EF4-FFF2-40B4-BE49-F238E27FC236}">
                <a16:creationId xmlns:a16="http://schemas.microsoft.com/office/drawing/2014/main" id="{1F224309-4B07-69BC-AF44-5B69CF4A5BA9}"/>
              </a:ext>
            </a:extLst>
          </p:cNvPr>
          <p:cNvCxnSpPr>
            <a:cxnSpLocks/>
          </p:cNvCxnSpPr>
          <p:nvPr/>
        </p:nvCxnSpPr>
        <p:spPr>
          <a:xfrm flipH="1">
            <a:off x="1352937" y="5688100"/>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3941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par>
                                <p:cTn id="13" presetID="14" presetClass="entr" presetSubtype="1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500"/>
                                        <p:tgtEl>
                                          <p:spTgt spid="11"/>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randombar(horizont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randombar(horizontal)">
                                      <p:cBhvr>
                                        <p:cTn id="23" dur="500"/>
                                        <p:tgtEl>
                                          <p:spTgt spid="12"/>
                                        </p:tgtEl>
                                      </p:cBhvr>
                                    </p:animEffect>
                                  </p:childTnLst>
                                </p:cTn>
                              </p:par>
                              <p:par>
                                <p:cTn id="24" presetID="14" presetClass="entr" presetSubtype="10"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randombar(horizontal)">
                                      <p:cBhvr>
                                        <p:cTn id="26" dur="500"/>
                                        <p:tgtEl>
                                          <p:spTgt spid="17"/>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randombar(horizontal)">
                                      <p:cBhvr>
                                        <p:cTn id="29" dur="500"/>
                                        <p:tgtEl>
                                          <p:spTgt spid="15"/>
                                        </p:tgtEl>
                                      </p:cBhvr>
                                    </p:animEffect>
                                  </p:childTnLst>
                                </p:cTn>
                              </p:par>
                              <p:par>
                                <p:cTn id="30" presetID="14" presetClass="entr" presetSubtype="10" fill="hold"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randombar(horizontal)">
                                      <p:cBhvr>
                                        <p:cTn id="32" dur="500"/>
                                        <p:tgtEl>
                                          <p:spTgt spid="14"/>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randombar(horizontal)">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randombar(horizontal)">
                                      <p:cBhvr>
                                        <p:cTn id="40" dur="500"/>
                                        <p:tgtEl>
                                          <p:spTgt spid="21"/>
                                        </p:tgtEl>
                                      </p:cBhvr>
                                    </p:animEffect>
                                  </p:childTnLst>
                                </p:cTn>
                              </p:par>
                              <p:par>
                                <p:cTn id="41" presetID="14" presetClass="entr" presetSubtype="1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randombar(horizontal)">
                                      <p:cBhvr>
                                        <p:cTn id="43" dur="500"/>
                                        <p:tgtEl>
                                          <p:spTgt spid="25"/>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randombar(horizontal)">
                                      <p:cBhvr>
                                        <p:cTn id="46" dur="500"/>
                                        <p:tgtEl>
                                          <p:spTgt spid="24"/>
                                        </p:tgtEl>
                                      </p:cBhvr>
                                    </p:animEffect>
                                  </p:childTnLst>
                                </p:cTn>
                              </p:par>
                              <p:par>
                                <p:cTn id="47" presetID="14" presetClass="entr" presetSubtype="1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randombar(horizontal)">
                                      <p:cBhvr>
                                        <p:cTn id="49" dur="500"/>
                                        <p:tgtEl>
                                          <p:spTgt spid="23"/>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randombar(horizontal)">
                                      <p:cBhvr>
                                        <p:cTn id="52" dur="500"/>
                                        <p:tgtEl>
                                          <p:spTgt spid="22"/>
                                        </p:tgtEl>
                                      </p:cBhvr>
                                    </p:animEffect>
                                  </p:childTnLst>
                                </p:cTn>
                              </p:par>
                              <p:par>
                                <p:cTn id="53" presetID="14" presetClass="entr" presetSubtype="1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randombar(horizontal)">
                                      <p:cBhvr>
                                        <p:cTn id="55" dur="500"/>
                                        <p:tgtEl>
                                          <p:spTgt spid="27"/>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randombar(horizontal)">
                                      <p:cBhvr>
                                        <p:cTn id="58" dur="500"/>
                                        <p:tgtEl>
                                          <p:spTgt spid="26"/>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randombar(horizontal)">
                                      <p:cBhvr>
                                        <p:cTn id="63" dur="500"/>
                                        <p:tgtEl>
                                          <p:spTgt spid="28"/>
                                        </p:tgtEl>
                                      </p:cBhvr>
                                    </p:animEffect>
                                  </p:childTnLst>
                                </p:cTn>
                              </p:par>
                              <p:par>
                                <p:cTn id="64" presetID="14" presetClass="entr" presetSubtype="10" fill="hold" nodeType="with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randombar(horizontal)">
                                      <p:cBhvr>
                                        <p:cTn id="66" dur="500"/>
                                        <p:tgtEl>
                                          <p:spTgt spid="32"/>
                                        </p:tgtEl>
                                      </p:cBhvr>
                                    </p:animEffect>
                                  </p:childTnLst>
                                </p:cTn>
                              </p:par>
                              <p:par>
                                <p:cTn id="67" presetID="14" presetClass="entr" presetSubtype="10" fill="hold"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randombar(horizontal)">
                                      <p:cBhvr>
                                        <p:cTn id="69" dur="500"/>
                                        <p:tgtEl>
                                          <p:spTgt spid="30"/>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randombar(horizontal)">
                                      <p:cBhvr>
                                        <p:cTn id="72" dur="500"/>
                                        <p:tgtEl>
                                          <p:spTgt spid="31"/>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randombar(horizontal)">
                                      <p:cBhvr>
                                        <p:cTn id="75" dur="500"/>
                                        <p:tgtEl>
                                          <p:spTgt spid="29"/>
                                        </p:tgtEl>
                                      </p:cBhvr>
                                    </p:animEffect>
                                  </p:childTnLst>
                                </p:cTn>
                              </p:par>
                              <p:par>
                                <p:cTn id="76" presetID="14" presetClass="entr" presetSubtype="10" fill="hold" nodeType="with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randombar(horizontal)">
                                      <p:cBhvr>
                                        <p:cTn id="78" dur="500"/>
                                        <p:tgtEl>
                                          <p:spTgt spid="34"/>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randombar(horizontal)">
                                      <p:cBhvr>
                                        <p:cTn id="81" dur="500"/>
                                        <p:tgtEl>
                                          <p:spTgt spid="33"/>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randombar(horizontal)">
                                      <p:cBhvr>
                                        <p:cTn id="8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5" grpId="0" animBg="1"/>
      <p:bldP spid="21" grpId="0" animBg="1"/>
      <p:bldP spid="22" grpId="0" animBg="1"/>
      <p:bldP spid="24" grpId="0" animBg="1"/>
      <p:bldP spid="26" grpId="0" animBg="1"/>
      <p:bldP spid="28" grpId="0" animBg="1"/>
      <p:bldP spid="29" grpId="0" animBg="1"/>
      <p:bldP spid="31" grpId="0" animBg="1"/>
      <p:bldP spid="33" grpId="0" animBg="1"/>
      <p:bldP spid="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9316FCA-3849-B454-0E6A-4F5FE628BE9B}"/>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7A35B69B-DF59-32BC-C96B-E609B6A35376}"/>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5C8AC85F-0349-7BB4-8CB2-E0DF750BE10F}"/>
              </a:ext>
            </a:extLst>
          </p:cNvPr>
          <p:cNvSpPr>
            <a:spLocks noGrp="1"/>
          </p:cNvSpPr>
          <p:nvPr>
            <p:ph type="sldNum" sz="quarter" idx="12"/>
          </p:nvPr>
        </p:nvSpPr>
        <p:spPr/>
        <p:txBody>
          <a:bodyPr/>
          <a:lstStyle/>
          <a:p>
            <a:fld id="{294A09A9-5501-47C1-A89A-A340965A2BE2}" type="slidenum">
              <a:rPr lang="en-US" smtClean="0"/>
              <a:pPr/>
              <a:t>9</a:t>
            </a:fld>
            <a:endParaRPr lang="en-US" dirty="0"/>
          </a:p>
        </p:txBody>
      </p:sp>
      <p:sp>
        <p:nvSpPr>
          <p:cNvPr id="6" name="Title 1">
            <a:extLst>
              <a:ext uri="{FF2B5EF4-FFF2-40B4-BE49-F238E27FC236}">
                <a16:creationId xmlns:a16="http://schemas.microsoft.com/office/drawing/2014/main" id="{3FCEF082-596F-AE1C-834A-37D4CA257B35}"/>
              </a:ext>
            </a:extLst>
          </p:cNvPr>
          <p:cNvSpPr txBox="1">
            <a:spLocks/>
          </p:cNvSpPr>
          <p:nvPr/>
        </p:nvSpPr>
        <p:spPr>
          <a:xfrm>
            <a:off x="-257456" y="40391"/>
            <a:ext cx="8145263" cy="8323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ctr"/>
            <a:r>
              <a:rPr lang="en-US" b="1" i="1" dirty="0">
                <a:solidFill>
                  <a:srgbClr val="FF0000"/>
                </a:solidFill>
                <a:latin typeface="Book Antiqua" panose="02040602050305030304" pitchFamily="18" charset="0"/>
              </a:rPr>
              <a:t>Second Pattern Matching Algorithm</a:t>
            </a:r>
            <a:endParaRPr lang="en-IN" b="1" i="1" dirty="0">
              <a:solidFill>
                <a:srgbClr val="FF0000"/>
              </a:solidFill>
              <a:latin typeface="Book Antiqua" panose="02040602050305030304" pitchFamily="18" charset="0"/>
            </a:endParaRPr>
          </a:p>
        </p:txBody>
      </p:sp>
      <p:sp>
        <p:nvSpPr>
          <p:cNvPr id="7" name="Rectangle: Rounded Corners 6">
            <a:extLst>
              <a:ext uri="{FF2B5EF4-FFF2-40B4-BE49-F238E27FC236}">
                <a16:creationId xmlns:a16="http://schemas.microsoft.com/office/drawing/2014/main" id="{C8C3D2CB-C591-8EA9-560E-F1F38628547A}"/>
              </a:ext>
            </a:extLst>
          </p:cNvPr>
          <p:cNvSpPr/>
          <p:nvPr/>
        </p:nvSpPr>
        <p:spPr>
          <a:xfrm>
            <a:off x="1491448" y="941034"/>
            <a:ext cx="8558075" cy="1589103"/>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just"/>
            <a:r>
              <a:rPr lang="en-US" sz="3200" i="1" dirty="0">
                <a:latin typeface="Book Antiqua" panose="02040602050305030304" pitchFamily="18" charset="0"/>
              </a:rPr>
              <a:t>Uses a table derived from particular pattern P but is independent of text T</a:t>
            </a:r>
            <a:endParaRPr lang="en-IN" sz="3200" i="1" dirty="0">
              <a:latin typeface="Book Antiqua" panose="02040602050305030304" pitchFamily="18" charset="0"/>
            </a:endParaRPr>
          </a:p>
        </p:txBody>
      </p:sp>
      <p:sp>
        <p:nvSpPr>
          <p:cNvPr id="8" name="Rectangle 7">
            <a:extLst>
              <a:ext uri="{FF2B5EF4-FFF2-40B4-BE49-F238E27FC236}">
                <a16:creationId xmlns:a16="http://schemas.microsoft.com/office/drawing/2014/main" id="{6CC057B2-2B2F-CBBC-5276-AB9772B55B82}"/>
              </a:ext>
            </a:extLst>
          </p:cNvPr>
          <p:cNvSpPr/>
          <p:nvPr/>
        </p:nvSpPr>
        <p:spPr>
          <a:xfrm>
            <a:off x="674703" y="2778711"/>
            <a:ext cx="2006353" cy="650289"/>
          </a:xfrm>
          <a:prstGeom prst="rect">
            <a:avLst/>
          </a:prstGeom>
          <a:solidFill>
            <a:srgbClr val="7030A0"/>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a:t>P=</a:t>
            </a:r>
            <a:r>
              <a:rPr lang="en-US" sz="3600" b="1" dirty="0" err="1"/>
              <a:t>aaba</a:t>
            </a:r>
            <a:endParaRPr lang="en-IN" sz="3600" b="1"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03C2F1C-E76A-21F9-2640-C2E073F7E484}"/>
                  </a:ext>
                </a:extLst>
              </p:cNvPr>
              <p:cNvSpPr txBox="1"/>
              <p:nvPr/>
            </p:nvSpPr>
            <p:spPr>
              <a:xfrm>
                <a:off x="3897297" y="3562163"/>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9" name="TextBox 8">
                <a:extLst>
                  <a:ext uri="{FF2B5EF4-FFF2-40B4-BE49-F238E27FC236}">
                    <a16:creationId xmlns:a16="http://schemas.microsoft.com/office/drawing/2014/main" xmlns="" xmlns:a14="http://schemas.microsoft.com/office/drawing/2010/main" id="{F03C2F1C-E76A-21F9-2640-C2E073F7E484}"/>
                  </a:ext>
                </a:extLst>
              </p:cNvPr>
              <p:cNvSpPr txBox="1">
                <a:spLocks noRot="1" noChangeAspect="1" noMove="1" noResize="1" noEditPoints="1" noAdjustHandles="1" noChangeArrowheads="1" noChangeShapeType="1" noTextEdit="1"/>
              </p:cNvSpPr>
              <p:nvPr/>
            </p:nvSpPr>
            <p:spPr>
              <a:xfrm>
                <a:off x="3897297" y="3562163"/>
                <a:ext cx="807868" cy="523220"/>
              </a:xfrm>
              <a:prstGeom prst="rect">
                <a:avLst/>
              </a:prstGeom>
              <a:blipFill>
                <a:blip r:embed="rId2"/>
                <a:stretch>
                  <a:fillRect/>
                </a:stretch>
              </a:blipFill>
            </p:spPr>
            <p:txBody>
              <a:bodyPr/>
              <a:lstStyle/>
              <a:p>
                <a:r>
                  <a:rPr lang="en-IN">
                    <a:noFill/>
                  </a:rPr>
                  <a:t> </a:t>
                </a:r>
              </a:p>
            </p:txBody>
          </p:sp>
        </mc:Fallback>
      </mc:AlternateContent>
      <p:sp>
        <p:nvSpPr>
          <p:cNvPr id="10" name="TextBox 9">
            <a:extLst>
              <a:ext uri="{FF2B5EF4-FFF2-40B4-BE49-F238E27FC236}">
                <a16:creationId xmlns:a16="http://schemas.microsoft.com/office/drawing/2014/main" id="{ED2CA674-D5A7-2455-6D61-9EE17E7154C1}"/>
              </a:ext>
            </a:extLst>
          </p:cNvPr>
          <p:cNvSpPr txBox="1"/>
          <p:nvPr/>
        </p:nvSpPr>
        <p:spPr>
          <a:xfrm>
            <a:off x="4897144" y="3038412"/>
            <a:ext cx="807868" cy="584775"/>
          </a:xfrm>
          <a:prstGeom prst="rect">
            <a:avLst/>
          </a:prstGeom>
          <a:noFill/>
        </p:spPr>
        <p:txBody>
          <a:bodyPr wrap="square" rtlCol="0">
            <a:spAutoFit/>
          </a:bodyPr>
          <a:lstStyle/>
          <a:p>
            <a:r>
              <a:rPr lang="en-US" sz="3200" b="1" dirty="0"/>
              <a:t>a</a:t>
            </a:r>
            <a:endParaRPr lang="en-IN" sz="3200" b="1" dirty="0"/>
          </a:p>
        </p:txBody>
      </p:sp>
      <p:sp>
        <p:nvSpPr>
          <p:cNvPr id="11" name="TextBox 10">
            <a:extLst>
              <a:ext uri="{FF2B5EF4-FFF2-40B4-BE49-F238E27FC236}">
                <a16:creationId xmlns:a16="http://schemas.microsoft.com/office/drawing/2014/main" id="{72FA1F08-2167-C68D-3BF6-441D9A24A757}"/>
              </a:ext>
            </a:extLst>
          </p:cNvPr>
          <p:cNvSpPr txBox="1"/>
          <p:nvPr/>
        </p:nvSpPr>
        <p:spPr>
          <a:xfrm>
            <a:off x="5809698" y="3105039"/>
            <a:ext cx="807868" cy="523220"/>
          </a:xfrm>
          <a:prstGeom prst="rect">
            <a:avLst/>
          </a:prstGeom>
          <a:noFill/>
        </p:spPr>
        <p:txBody>
          <a:bodyPr wrap="square" rtlCol="0">
            <a:spAutoFit/>
          </a:bodyPr>
          <a:lstStyle/>
          <a:p>
            <a:r>
              <a:rPr lang="en-US" sz="2800" b="1" dirty="0"/>
              <a:t>b</a:t>
            </a:r>
            <a:endParaRPr lang="en-IN" sz="2800" b="1" dirty="0"/>
          </a:p>
        </p:txBody>
      </p:sp>
      <p:sp>
        <p:nvSpPr>
          <p:cNvPr id="12" name="TextBox 11">
            <a:extLst>
              <a:ext uri="{FF2B5EF4-FFF2-40B4-BE49-F238E27FC236}">
                <a16:creationId xmlns:a16="http://schemas.microsoft.com/office/drawing/2014/main" id="{9507C948-662C-85B4-929C-016453D970D4}"/>
              </a:ext>
            </a:extLst>
          </p:cNvPr>
          <p:cNvSpPr txBox="1"/>
          <p:nvPr/>
        </p:nvSpPr>
        <p:spPr>
          <a:xfrm>
            <a:off x="6678969" y="3049283"/>
            <a:ext cx="807868" cy="523220"/>
          </a:xfrm>
          <a:prstGeom prst="rect">
            <a:avLst/>
          </a:prstGeom>
          <a:noFill/>
        </p:spPr>
        <p:txBody>
          <a:bodyPr wrap="square" rtlCol="0">
            <a:spAutoFit/>
          </a:bodyPr>
          <a:lstStyle/>
          <a:p>
            <a:r>
              <a:rPr lang="en-US" sz="2800" b="1" dirty="0"/>
              <a:t>x</a:t>
            </a:r>
            <a:endParaRPr lang="en-IN" sz="2800" b="1" dirty="0"/>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DE38CE12-EB3C-7DF3-3C06-EFF9338CDE8D}"/>
                  </a:ext>
                </a:extLst>
              </p:cNvPr>
              <p:cNvSpPr txBox="1"/>
              <p:nvPr/>
            </p:nvSpPr>
            <p:spPr>
              <a:xfrm>
                <a:off x="3903952" y="4073911"/>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𝟏</m:t>
                          </m:r>
                        </m:sub>
                      </m:sSub>
                    </m:oMath>
                  </m:oMathPara>
                </a14:m>
                <a:endParaRPr lang="en-IN" sz="2800" b="1" dirty="0"/>
              </a:p>
            </p:txBody>
          </p:sp>
        </mc:Choice>
        <mc:Fallback xmlns="">
          <p:sp>
            <p:nvSpPr>
              <p:cNvPr id="14" name="TextBox 13">
                <a:extLst>
                  <a:ext uri="{FF2B5EF4-FFF2-40B4-BE49-F238E27FC236}">
                    <a16:creationId xmlns:a16="http://schemas.microsoft.com/office/drawing/2014/main" xmlns="" xmlns:a14="http://schemas.microsoft.com/office/drawing/2010/main" id="{DE38CE12-EB3C-7DF3-3C06-EFF9338CDE8D}"/>
                  </a:ext>
                </a:extLst>
              </p:cNvPr>
              <p:cNvSpPr txBox="1">
                <a:spLocks noRot="1" noChangeAspect="1" noMove="1" noResize="1" noEditPoints="1" noAdjustHandles="1" noChangeArrowheads="1" noChangeShapeType="1" noTextEdit="1"/>
              </p:cNvSpPr>
              <p:nvPr/>
            </p:nvSpPr>
            <p:spPr>
              <a:xfrm>
                <a:off x="3903952" y="4073911"/>
                <a:ext cx="807868" cy="523220"/>
              </a:xfrm>
              <a:prstGeom prst="rect">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A293A39-62B1-60F3-B9D8-257225C59A82}"/>
                  </a:ext>
                </a:extLst>
              </p:cNvPr>
              <p:cNvSpPr txBox="1"/>
              <p:nvPr/>
            </p:nvSpPr>
            <p:spPr>
              <a:xfrm>
                <a:off x="3897297" y="4605218"/>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𝟐</m:t>
                          </m:r>
                        </m:sub>
                      </m:sSub>
                    </m:oMath>
                  </m:oMathPara>
                </a14:m>
                <a:endParaRPr lang="en-IN" sz="2800" b="1" dirty="0"/>
              </a:p>
            </p:txBody>
          </p:sp>
        </mc:Choice>
        <mc:Fallback xmlns="">
          <p:sp>
            <p:nvSpPr>
              <p:cNvPr id="15" name="TextBox 14">
                <a:extLst>
                  <a:ext uri="{FF2B5EF4-FFF2-40B4-BE49-F238E27FC236}">
                    <a16:creationId xmlns:a16="http://schemas.microsoft.com/office/drawing/2014/main" xmlns="" xmlns:a14="http://schemas.microsoft.com/office/drawing/2010/main" id="{EA293A39-62B1-60F3-B9D8-257225C59A82}"/>
                  </a:ext>
                </a:extLst>
              </p:cNvPr>
              <p:cNvSpPr txBox="1">
                <a:spLocks noRot="1" noChangeAspect="1" noMove="1" noResize="1" noEditPoints="1" noAdjustHandles="1" noChangeArrowheads="1" noChangeShapeType="1" noTextEdit="1"/>
              </p:cNvSpPr>
              <p:nvPr/>
            </p:nvSpPr>
            <p:spPr>
              <a:xfrm>
                <a:off x="3897297" y="4605218"/>
                <a:ext cx="807868" cy="523220"/>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CE3C006C-E355-C04E-A6D4-ADF580684A51}"/>
                  </a:ext>
                </a:extLst>
              </p:cNvPr>
              <p:cNvSpPr txBox="1"/>
              <p:nvPr/>
            </p:nvSpPr>
            <p:spPr>
              <a:xfrm>
                <a:off x="3897297" y="5128629"/>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𝟑</m:t>
                          </m:r>
                        </m:sub>
                      </m:sSub>
                    </m:oMath>
                  </m:oMathPara>
                </a14:m>
                <a:endParaRPr lang="en-IN" sz="2800" b="1" dirty="0"/>
              </a:p>
            </p:txBody>
          </p:sp>
        </mc:Choice>
        <mc:Fallback xmlns="">
          <p:sp>
            <p:nvSpPr>
              <p:cNvPr id="16" name="TextBox 15">
                <a:extLst>
                  <a:ext uri="{FF2B5EF4-FFF2-40B4-BE49-F238E27FC236}">
                    <a16:creationId xmlns:a16="http://schemas.microsoft.com/office/drawing/2014/main" xmlns="" xmlns:a14="http://schemas.microsoft.com/office/drawing/2010/main" id="{CE3C006C-E355-C04E-A6D4-ADF580684A51}"/>
                  </a:ext>
                </a:extLst>
              </p:cNvPr>
              <p:cNvSpPr txBox="1">
                <a:spLocks noRot="1" noChangeAspect="1" noMove="1" noResize="1" noEditPoints="1" noAdjustHandles="1" noChangeArrowheads="1" noChangeShapeType="1" noTextEdit="1"/>
              </p:cNvSpPr>
              <p:nvPr/>
            </p:nvSpPr>
            <p:spPr>
              <a:xfrm>
                <a:off x="3897297" y="5128629"/>
                <a:ext cx="807868" cy="523220"/>
              </a:xfrm>
              <a:prstGeom prst="rect">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A3897F2-FCC6-7C2D-DCD9-9ED24C090822}"/>
                  </a:ext>
                </a:extLst>
              </p:cNvPr>
              <p:cNvSpPr txBox="1"/>
              <p:nvPr/>
            </p:nvSpPr>
            <p:spPr>
              <a:xfrm>
                <a:off x="4763973" y="3628259"/>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solidFill>
                                <a:srgbClr val="FF0000"/>
                              </a:solidFill>
                              <a:latin typeface="Cambria Math" panose="02040503050406030204" pitchFamily="18" charset="0"/>
                            </a:rPr>
                          </m:ctrlPr>
                        </m:sSubPr>
                        <m:e>
                          <m:r>
                            <a:rPr lang="en-US" sz="2800" b="1" i="1" smtClean="0">
                              <a:solidFill>
                                <a:srgbClr val="FF0000"/>
                              </a:solidFill>
                              <a:latin typeface="Cambria Math" panose="02040503050406030204" pitchFamily="18" charset="0"/>
                            </a:rPr>
                            <m:t>𝑸</m:t>
                          </m:r>
                        </m:e>
                        <m:sub>
                          <m:r>
                            <a:rPr lang="en-US" sz="2800" b="1" i="1" smtClean="0">
                              <a:solidFill>
                                <a:srgbClr val="FF0000"/>
                              </a:solidFill>
                              <a:latin typeface="Cambria Math" panose="02040503050406030204" pitchFamily="18" charset="0"/>
                            </a:rPr>
                            <m:t>𝟏</m:t>
                          </m:r>
                        </m:sub>
                      </m:sSub>
                    </m:oMath>
                  </m:oMathPara>
                </a14:m>
                <a:endParaRPr lang="en-IN" sz="2800" b="1" dirty="0"/>
              </a:p>
            </p:txBody>
          </p:sp>
        </mc:Choice>
        <mc:Fallback xmlns="">
          <p:sp>
            <p:nvSpPr>
              <p:cNvPr id="18" name="TextBox 17">
                <a:extLst>
                  <a:ext uri="{FF2B5EF4-FFF2-40B4-BE49-F238E27FC236}">
                    <a16:creationId xmlns:a16="http://schemas.microsoft.com/office/drawing/2014/main" xmlns="" xmlns:a14="http://schemas.microsoft.com/office/drawing/2010/main" id="{3A3897F2-FCC6-7C2D-DCD9-9ED24C090822}"/>
                  </a:ext>
                </a:extLst>
              </p:cNvPr>
              <p:cNvSpPr txBox="1">
                <a:spLocks noRot="1" noChangeAspect="1" noMove="1" noResize="1" noEditPoints="1" noAdjustHandles="1" noChangeArrowheads="1" noChangeShapeType="1" noTextEdit="1"/>
              </p:cNvSpPr>
              <p:nvPr/>
            </p:nvSpPr>
            <p:spPr>
              <a:xfrm>
                <a:off x="4763973" y="3628259"/>
                <a:ext cx="807868" cy="523220"/>
              </a:xfrm>
              <a:prstGeom prst="rect">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568BFD1E-9D00-EA0D-BBD0-B0562E243325}"/>
                  </a:ext>
                </a:extLst>
              </p:cNvPr>
              <p:cNvSpPr txBox="1"/>
              <p:nvPr/>
            </p:nvSpPr>
            <p:spPr>
              <a:xfrm>
                <a:off x="5661735" y="3638530"/>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19" name="TextBox 18">
                <a:extLst>
                  <a:ext uri="{FF2B5EF4-FFF2-40B4-BE49-F238E27FC236}">
                    <a16:creationId xmlns:a16="http://schemas.microsoft.com/office/drawing/2014/main" xmlns="" xmlns:a14="http://schemas.microsoft.com/office/drawing/2010/main" id="{568BFD1E-9D00-EA0D-BBD0-B0562E243325}"/>
                  </a:ext>
                </a:extLst>
              </p:cNvPr>
              <p:cNvSpPr txBox="1">
                <a:spLocks noRot="1" noChangeAspect="1" noMove="1" noResize="1" noEditPoints="1" noAdjustHandles="1" noChangeArrowheads="1" noChangeShapeType="1" noTextEdit="1"/>
              </p:cNvSpPr>
              <p:nvPr/>
            </p:nvSpPr>
            <p:spPr>
              <a:xfrm>
                <a:off x="5661735" y="3638530"/>
                <a:ext cx="807868" cy="523220"/>
              </a:xfrm>
              <a:prstGeom prst="rect">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1195CAF4-B26F-DB96-5C0F-A99EF31CDB0A}"/>
                  </a:ext>
                </a:extLst>
              </p:cNvPr>
              <p:cNvSpPr txBox="1"/>
              <p:nvPr/>
            </p:nvSpPr>
            <p:spPr>
              <a:xfrm>
                <a:off x="6469603" y="3640794"/>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20" name="TextBox 19">
                <a:extLst>
                  <a:ext uri="{FF2B5EF4-FFF2-40B4-BE49-F238E27FC236}">
                    <a16:creationId xmlns:a16="http://schemas.microsoft.com/office/drawing/2014/main" xmlns="" xmlns:a14="http://schemas.microsoft.com/office/drawing/2010/main" id="{1195CAF4-B26F-DB96-5C0F-A99EF31CDB0A}"/>
                  </a:ext>
                </a:extLst>
              </p:cNvPr>
              <p:cNvSpPr txBox="1">
                <a:spLocks noRot="1" noChangeAspect="1" noMove="1" noResize="1" noEditPoints="1" noAdjustHandles="1" noChangeArrowheads="1" noChangeShapeType="1" noTextEdit="1"/>
              </p:cNvSpPr>
              <p:nvPr/>
            </p:nvSpPr>
            <p:spPr>
              <a:xfrm>
                <a:off x="6469603" y="3640794"/>
                <a:ext cx="807868" cy="523220"/>
              </a:xfrm>
              <a:prstGeom prst="rect">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C82AC58A-684F-6E66-8094-FD6B23CC5B5D}"/>
                  </a:ext>
                </a:extLst>
              </p:cNvPr>
              <p:cNvSpPr txBox="1"/>
              <p:nvPr/>
            </p:nvSpPr>
            <p:spPr>
              <a:xfrm>
                <a:off x="4763973" y="4117192"/>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solidFill>
                                <a:srgbClr val="FF0000"/>
                              </a:solidFill>
                              <a:latin typeface="Cambria Math" panose="02040503050406030204" pitchFamily="18" charset="0"/>
                            </a:rPr>
                          </m:ctrlPr>
                        </m:sSubPr>
                        <m:e>
                          <m:r>
                            <a:rPr lang="en-US" sz="2800" b="1" i="1" smtClean="0">
                              <a:solidFill>
                                <a:srgbClr val="FF0000"/>
                              </a:solidFill>
                              <a:latin typeface="Cambria Math" panose="02040503050406030204" pitchFamily="18" charset="0"/>
                            </a:rPr>
                            <m:t>𝑸</m:t>
                          </m:r>
                        </m:e>
                        <m:sub>
                          <m:r>
                            <a:rPr lang="en-US" sz="2800" b="1" i="1" smtClean="0">
                              <a:solidFill>
                                <a:srgbClr val="FF0000"/>
                              </a:solidFill>
                              <a:latin typeface="Cambria Math" panose="02040503050406030204" pitchFamily="18" charset="0"/>
                            </a:rPr>
                            <m:t>𝟐</m:t>
                          </m:r>
                        </m:sub>
                      </m:sSub>
                    </m:oMath>
                  </m:oMathPara>
                </a14:m>
                <a:endParaRPr lang="en-IN" sz="2800" b="1" dirty="0"/>
              </a:p>
            </p:txBody>
          </p:sp>
        </mc:Choice>
        <mc:Fallback xmlns="">
          <p:sp>
            <p:nvSpPr>
              <p:cNvPr id="21" name="TextBox 20">
                <a:extLst>
                  <a:ext uri="{FF2B5EF4-FFF2-40B4-BE49-F238E27FC236}">
                    <a16:creationId xmlns:a16="http://schemas.microsoft.com/office/drawing/2014/main" xmlns="" xmlns:a14="http://schemas.microsoft.com/office/drawing/2010/main" id="{C82AC58A-684F-6E66-8094-FD6B23CC5B5D}"/>
                  </a:ext>
                </a:extLst>
              </p:cNvPr>
              <p:cNvSpPr txBox="1">
                <a:spLocks noRot="1" noChangeAspect="1" noMove="1" noResize="1" noEditPoints="1" noAdjustHandles="1" noChangeArrowheads="1" noChangeShapeType="1" noTextEdit="1"/>
              </p:cNvSpPr>
              <p:nvPr/>
            </p:nvSpPr>
            <p:spPr>
              <a:xfrm>
                <a:off x="4763973" y="4117192"/>
                <a:ext cx="807868" cy="523220"/>
              </a:xfrm>
              <a:prstGeom prst="rect">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5095ED1A-C24C-3755-C20F-83A6C4D9F32A}"/>
                  </a:ext>
                </a:extLst>
              </p:cNvPr>
              <p:cNvSpPr txBox="1"/>
              <p:nvPr/>
            </p:nvSpPr>
            <p:spPr>
              <a:xfrm>
                <a:off x="5661735" y="4105621"/>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22" name="TextBox 21">
                <a:extLst>
                  <a:ext uri="{FF2B5EF4-FFF2-40B4-BE49-F238E27FC236}">
                    <a16:creationId xmlns:a16="http://schemas.microsoft.com/office/drawing/2014/main" xmlns="" xmlns:a14="http://schemas.microsoft.com/office/drawing/2010/main" id="{5095ED1A-C24C-3755-C20F-83A6C4D9F32A}"/>
                  </a:ext>
                </a:extLst>
              </p:cNvPr>
              <p:cNvSpPr txBox="1">
                <a:spLocks noRot="1" noChangeAspect="1" noMove="1" noResize="1" noEditPoints="1" noAdjustHandles="1" noChangeArrowheads="1" noChangeShapeType="1" noTextEdit="1"/>
              </p:cNvSpPr>
              <p:nvPr/>
            </p:nvSpPr>
            <p:spPr>
              <a:xfrm>
                <a:off x="5661735" y="4105621"/>
                <a:ext cx="807868" cy="523220"/>
              </a:xfrm>
              <a:prstGeom prst="rect">
                <a:avLst/>
              </a:prstGeom>
              <a:blipFill>
                <a:blip r:embed="rId10"/>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3651D984-7D11-F72C-29D7-AF24B84437B3}"/>
                  </a:ext>
                </a:extLst>
              </p:cNvPr>
              <p:cNvSpPr txBox="1"/>
              <p:nvPr/>
            </p:nvSpPr>
            <p:spPr>
              <a:xfrm>
                <a:off x="6469603" y="4087050"/>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23" name="TextBox 22">
                <a:extLst>
                  <a:ext uri="{FF2B5EF4-FFF2-40B4-BE49-F238E27FC236}">
                    <a16:creationId xmlns:a16="http://schemas.microsoft.com/office/drawing/2014/main" xmlns="" xmlns:a14="http://schemas.microsoft.com/office/drawing/2010/main" id="{3651D984-7D11-F72C-29D7-AF24B84437B3}"/>
                  </a:ext>
                </a:extLst>
              </p:cNvPr>
              <p:cNvSpPr txBox="1">
                <a:spLocks noRot="1" noChangeAspect="1" noMove="1" noResize="1" noEditPoints="1" noAdjustHandles="1" noChangeArrowheads="1" noChangeShapeType="1" noTextEdit="1"/>
              </p:cNvSpPr>
              <p:nvPr/>
            </p:nvSpPr>
            <p:spPr>
              <a:xfrm>
                <a:off x="6469603" y="4087050"/>
                <a:ext cx="807868" cy="523220"/>
              </a:xfrm>
              <a:prstGeom prst="rect">
                <a:avLst/>
              </a:prstGeom>
              <a:blipFill>
                <a:blip r:embed="rId11"/>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8DB4F1B6-CA71-3B30-D45C-A29154F1B1B2}"/>
                  </a:ext>
                </a:extLst>
              </p:cNvPr>
              <p:cNvSpPr txBox="1"/>
              <p:nvPr/>
            </p:nvSpPr>
            <p:spPr>
              <a:xfrm>
                <a:off x="4763973" y="4655084"/>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𝟐</m:t>
                          </m:r>
                        </m:sub>
                      </m:sSub>
                    </m:oMath>
                  </m:oMathPara>
                </a14:m>
                <a:endParaRPr lang="en-IN" sz="2800" b="1" dirty="0"/>
              </a:p>
            </p:txBody>
          </p:sp>
        </mc:Choice>
        <mc:Fallback xmlns="">
          <p:sp>
            <p:nvSpPr>
              <p:cNvPr id="24" name="TextBox 23">
                <a:extLst>
                  <a:ext uri="{FF2B5EF4-FFF2-40B4-BE49-F238E27FC236}">
                    <a16:creationId xmlns:a16="http://schemas.microsoft.com/office/drawing/2014/main" xmlns="" xmlns:a14="http://schemas.microsoft.com/office/drawing/2010/main" id="{8DB4F1B6-CA71-3B30-D45C-A29154F1B1B2}"/>
                  </a:ext>
                </a:extLst>
              </p:cNvPr>
              <p:cNvSpPr txBox="1">
                <a:spLocks noRot="1" noChangeAspect="1" noMove="1" noResize="1" noEditPoints="1" noAdjustHandles="1" noChangeArrowheads="1" noChangeShapeType="1" noTextEdit="1"/>
              </p:cNvSpPr>
              <p:nvPr/>
            </p:nvSpPr>
            <p:spPr>
              <a:xfrm>
                <a:off x="4763973" y="4655084"/>
                <a:ext cx="807868" cy="523220"/>
              </a:xfrm>
              <a:prstGeom prst="rect">
                <a:avLst/>
              </a:prstGeom>
              <a:blipFill>
                <a:blip r:embed="rId1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752BAB5A-B182-A57A-318E-0305E46E6B7F}"/>
                  </a:ext>
                </a:extLst>
              </p:cNvPr>
              <p:cNvSpPr txBox="1"/>
              <p:nvPr/>
            </p:nvSpPr>
            <p:spPr>
              <a:xfrm>
                <a:off x="5661735" y="4639211"/>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solidFill>
                                <a:srgbClr val="FF0000"/>
                              </a:solidFill>
                              <a:latin typeface="Cambria Math" panose="02040503050406030204" pitchFamily="18" charset="0"/>
                            </a:rPr>
                          </m:ctrlPr>
                        </m:sSubPr>
                        <m:e>
                          <m:r>
                            <a:rPr lang="en-US" sz="2800" b="1" i="1" smtClean="0">
                              <a:solidFill>
                                <a:srgbClr val="FF0000"/>
                              </a:solidFill>
                              <a:latin typeface="Cambria Math" panose="02040503050406030204" pitchFamily="18" charset="0"/>
                            </a:rPr>
                            <m:t>𝑸</m:t>
                          </m:r>
                        </m:e>
                        <m:sub>
                          <m:r>
                            <a:rPr lang="en-US" sz="2800" b="1" i="1" smtClean="0">
                              <a:solidFill>
                                <a:srgbClr val="FF0000"/>
                              </a:solidFill>
                              <a:latin typeface="Cambria Math" panose="02040503050406030204" pitchFamily="18" charset="0"/>
                            </a:rPr>
                            <m:t>𝟑</m:t>
                          </m:r>
                        </m:sub>
                      </m:sSub>
                    </m:oMath>
                  </m:oMathPara>
                </a14:m>
                <a:endParaRPr lang="en-IN" sz="2800" b="1" dirty="0"/>
              </a:p>
            </p:txBody>
          </p:sp>
        </mc:Choice>
        <mc:Fallback xmlns="">
          <p:sp>
            <p:nvSpPr>
              <p:cNvPr id="25" name="TextBox 24">
                <a:extLst>
                  <a:ext uri="{FF2B5EF4-FFF2-40B4-BE49-F238E27FC236}">
                    <a16:creationId xmlns:a16="http://schemas.microsoft.com/office/drawing/2014/main" xmlns="" xmlns:a14="http://schemas.microsoft.com/office/drawing/2010/main" id="{752BAB5A-B182-A57A-318E-0305E46E6B7F}"/>
                  </a:ext>
                </a:extLst>
              </p:cNvPr>
              <p:cNvSpPr txBox="1">
                <a:spLocks noRot="1" noChangeAspect="1" noMove="1" noResize="1" noEditPoints="1" noAdjustHandles="1" noChangeArrowheads="1" noChangeShapeType="1" noTextEdit="1"/>
              </p:cNvSpPr>
              <p:nvPr/>
            </p:nvSpPr>
            <p:spPr>
              <a:xfrm>
                <a:off x="5661735" y="4639211"/>
                <a:ext cx="807868" cy="523220"/>
              </a:xfrm>
              <a:prstGeom prst="rect">
                <a:avLst/>
              </a:prstGeom>
              <a:blipFill>
                <a:blip r:embed="rId1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288B8DC9-496F-B36A-8E9B-2DA7B28F583E}"/>
                  </a:ext>
                </a:extLst>
              </p:cNvPr>
              <p:cNvSpPr txBox="1"/>
              <p:nvPr/>
            </p:nvSpPr>
            <p:spPr>
              <a:xfrm>
                <a:off x="6469603" y="4611855"/>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26" name="TextBox 25">
                <a:extLst>
                  <a:ext uri="{FF2B5EF4-FFF2-40B4-BE49-F238E27FC236}">
                    <a16:creationId xmlns:a16="http://schemas.microsoft.com/office/drawing/2014/main" xmlns="" xmlns:a14="http://schemas.microsoft.com/office/drawing/2010/main" id="{288B8DC9-496F-B36A-8E9B-2DA7B28F583E}"/>
                  </a:ext>
                </a:extLst>
              </p:cNvPr>
              <p:cNvSpPr txBox="1">
                <a:spLocks noRot="1" noChangeAspect="1" noMove="1" noResize="1" noEditPoints="1" noAdjustHandles="1" noChangeArrowheads="1" noChangeShapeType="1" noTextEdit="1"/>
              </p:cNvSpPr>
              <p:nvPr/>
            </p:nvSpPr>
            <p:spPr>
              <a:xfrm>
                <a:off x="6469603" y="4611855"/>
                <a:ext cx="807868" cy="523220"/>
              </a:xfrm>
              <a:prstGeom prst="rect">
                <a:avLst/>
              </a:prstGeom>
              <a:blipFill>
                <a:blip r:embed="rId1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23E760FE-3837-7253-F28B-ABC615EB2B96}"/>
                  </a:ext>
                </a:extLst>
              </p:cNvPr>
              <p:cNvSpPr txBox="1"/>
              <p:nvPr/>
            </p:nvSpPr>
            <p:spPr>
              <a:xfrm>
                <a:off x="4763973" y="5135174"/>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rgbClr val="FF0000"/>
                          </a:solidFill>
                          <a:latin typeface="Cambria Math" panose="02040503050406030204" pitchFamily="18" charset="0"/>
                        </a:rPr>
                        <m:t>𝑷</m:t>
                      </m:r>
                    </m:oMath>
                  </m:oMathPara>
                </a14:m>
                <a:endParaRPr lang="en-IN" sz="2800" b="1" dirty="0">
                  <a:solidFill>
                    <a:srgbClr val="FF0000"/>
                  </a:solidFill>
                </a:endParaRPr>
              </a:p>
            </p:txBody>
          </p:sp>
        </mc:Choice>
        <mc:Fallback xmlns="">
          <p:sp>
            <p:nvSpPr>
              <p:cNvPr id="27" name="TextBox 26">
                <a:extLst>
                  <a:ext uri="{FF2B5EF4-FFF2-40B4-BE49-F238E27FC236}">
                    <a16:creationId xmlns:a16="http://schemas.microsoft.com/office/drawing/2014/main" xmlns="" xmlns:a14="http://schemas.microsoft.com/office/drawing/2010/main" id="{23E760FE-3837-7253-F28B-ABC615EB2B96}"/>
                  </a:ext>
                </a:extLst>
              </p:cNvPr>
              <p:cNvSpPr txBox="1">
                <a:spLocks noRot="1" noChangeAspect="1" noMove="1" noResize="1" noEditPoints="1" noAdjustHandles="1" noChangeArrowheads="1" noChangeShapeType="1" noTextEdit="1"/>
              </p:cNvSpPr>
              <p:nvPr/>
            </p:nvSpPr>
            <p:spPr>
              <a:xfrm>
                <a:off x="4763973" y="5135174"/>
                <a:ext cx="807868" cy="523220"/>
              </a:xfrm>
              <a:prstGeom prst="rect">
                <a:avLst/>
              </a:prstGeom>
              <a:blipFill>
                <a:blip r:embed="rId1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A40E0164-CF97-55B2-2B55-37D5056CBF88}"/>
                  </a:ext>
                </a:extLst>
              </p:cNvPr>
              <p:cNvSpPr txBox="1"/>
              <p:nvPr/>
            </p:nvSpPr>
            <p:spPr>
              <a:xfrm>
                <a:off x="5661735" y="5143162"/>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28" name="TextBox 27">
                <a:extLst>
                  <a:ext uri="{FF2B5EF4-FFF2-40B4-BE49-F238E27FC236}">
                    <a16:creationId xmlns:a16="http://schemas.microsoft.com/office/drawing/2014/main" xmlns="" xmlns:a14="http://schemas.microsoft.com/office/drawing/2010/main" id="{A40E0164-CF97-55B2-2B55-37D5056CBF88}"/>
                  </a:ext>
                </a:extLst>
              </p:cNvPr>
              <p:cNvSpPr txBox="1">
                <a:spLocks noRot="1" noChangeAspect="1" noMove="1" noResize="1" noEditPoints="1" noAdjustHandles="1" noChangeArrowheads="1" noChangeShapeType="1" noTextEdit="1"/>
              </p:cNvSpPr>
              <p:nvPr/>
            </p:nvSpPr>
            <p:spPr>
              <a:xfrm>
                <a:off x="5661735" y="5143162"/>
                <a:ext cx="807868" cy="523220"/>
              </a:xfrm>
              <a:prstGeom prst="rect">
                <a:avLst/>
              </a:prstGeom>
              <a:blipFill>
                <a:blip r:embed="rId1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722B925B-C5EF-4538-D164-ABB0AA295882}"/>
                  </a:ext>
                </a:extLst>
              </p:cNvPr>
              <p:cNvSpPr txBox="1"/>
              <p:nvPr/>
            </p:nvSpPr>
            <p:spPr>
              <a:xfrm>
                <a:off x="6469603" y="5131767"/>
                <a:ext cx="80786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IN" sz="2800" b="1" i="1" smtClean="0">
                              <a:latin typeface="Cambria Math" panose="02040503050406030204" pitchFamily="18" charset="0"/>
                            </a:rPr>
                          </m:ctrlPr>
                        </m:sSubPr>
                        <m:e>
                          <m:r>
                            <a:rPr lang="en-US" sz="2800" b="1" i="1" smtClean="0">
                              <a:latin typeface="Cambria Math" panose="02040503050406030204" pitchFamily="18" charset="0"/>
                            </a:rPr>
                            <m:t>𝑸</m:t>
                          </m:r>
                        </m:e>
                        <m:sub>
                          <m:r>
                            <a:rPr lang="en-US" sz="2800" b="1" i="1" smtClean="0">
                              <a:latin typeface="Cambria Math" panose="02040503050406030204" pitchFamily="18" charset="0"/>
                            </a:rPr>
                            <m:t>𝟎</m:t>
                          </m:r>
                        </m:sub>
                      </m:sSub>
                    </m:oMath>
                  </m:oMathPara>
                </a14:m>
                <a:endParaRPr lang="en-IN" sz="2800" b="1" dirty="0"/>
              </a:p>
            </p:txBody>
          </p:sp>
        </mc:Choice>
        <mc:Fallback xmlns="">
          <p:sp>
            <p:nvSpPr>
              <p:cNvPr id="29" name="TextBox 28">
                <a:extLst>
                  <a:ext uri="{FF2B5EF4-FFF2-40B4-BE49-F238E27FC236}">
                    <a16:creationId xmlns:a16="http://schemas.microsoft.com/office/drawing/2014/main" xmlns="" xmlns:a14="http://schemas.microsoft.com/office/drawing/2010/main" id="{722B925B-C5EF-4538-D164-ABB0AA295882}"/>
                  </a:ext>
                </a:extLst>
              </p:cNvPr>
              <p:cNvSpPr txBox="1">
                <a:spLocks noRot="1" noChangeAspect="1" noMove="1" noResize="1" noEditPoints="1" noAdjustHandles="1" noChangeArrowheads="1" noChangeShapeType="1" noTextEdit="1"/>
              </p:cNvSpPr>
              <p:nvPr/>
            </p:nvSpPr>
            <p:spPr>
              <a:xfrm>
                <a:off x="6469603" y="5131767"/>
                <a:ext cx="807868" cy="523220"/>
              </a:xfrm>
              <a:prstGeom prst="rect">
                <a:avLst/>
              </a:prstGeom>
              <a:blipFill>
                <a:blip r:embed="rId17"/>
                <a:stretch>
                  <a:fillRect/>
                </a:stretch>
              </a:blipFill>
            </p:spPr>
            <p:txBody>
              <a:bodyPr/>
              <a:lstStyle/>
              <a:p>
                <a:r>
                  <a:rPr lang="en-IN">
                    <a:noFill/>
                  </a:rPr>
                  <a:t> </a:t>
                </a:r>
              </a:p>
            </p:txBody>
          </p:sp>
        </mc:Fallback>
      </mc:AlternateContent>
      <p:sp>
        <p:nvSpPr>
          <p:cNvPr id="30" name="Oval 29">
            <a:extLst>
              <a:ext uri="{FF2B5EF4-FFF2-40B4-BE49-F238E27FC236}">
                <a16:creationId xmlns:a16="http://schemas.microsoft.com/office/drawing/2014/main" id="{2F0D8494-6FE9-7884-850F-A28FD814E566}"/>
              </a:ext>
            </a:extLst>
          </p:cNvPr>
          <p:cNvSpPr/>
          <p:nvPr/>
        </p:nvSpPr>
        <p:spPr>
          <a:xfrm>
            <a:off x="7515328" y="2881668"/>
            <a:ext cx="3559945" cy="188421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Pattern Matching Table</a:t>
            </a:r>
            <a:endParaRPr lang="en-IN" sz="3200" b="1" dirty="0"/>
          </a:p>
        </p:txBody>
      </p:sp>
    </p:spTree>
    <p:extLst>
      <p:ext uri="{BB962C8B-B14F-4D97-AF65-F5344CB8AC3E}">
        <p14:creationId xmlns:p14="http://schemas.microsoft.com/office/powerpoint/2010/main" val="2828663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inVertical)">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inVertical)">
                                      <p:cBhvr>
                                        <p:cTn id="34" dur="500"/>
                                        <p:tgtEl>
                                          <p:spTgt spid="15"/>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arn(inVertic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arn(inVertic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arn(inVertical)">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1">
                                            <p:txEl>
                                              <p:pRg st="0" end="0"/>
                                            </p:txEl>
                                          </p:spTgt>
                                        </p:tgtEl>
                                        <p:attrNameLst>
                                          <p:attrName>style.visibility</p:attrName>
                                        </p:attrNameLst>
                                      </p:cBhvr>
                                      <p:to>
                                        <p:strVal val="visible"/>
                                      </p:to>
                                    </p:set>
                                    <p:animEffect transition="in" filter="barn(inVertical)">
                                      <p:cBhvr>
                                        <p:cTn id="57" dur="500"/>
                                        <p:tgtEl>
                                          <p:spTgt spid="21">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2">
                                            <p:txEl>
                                              <p:pRg st="0" end="0"/>
                                            </p:txEl>
                                          </p:spTgt>
                                        </p:tgtEl>
                                        <p:attrNameLst>
                                          <p:attrName>style.visibility</p:attrName>
                                        </p:attrNameLst>
                                      </p:cBhvr>
                                      <p:to>
                                        <p:strVal val="visible"/>
                                      </p:to>
                                    </p:set>
                                    <p:animEffect transition="in" filter="barn(inVertical)">
                                      <p:cBhvr>
                                        <p:cTn id="62" dur="500"/>
                                        <p:tgtEl>
                                          <p:spTgt spid="22">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barn(inVertical)">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barn(inVertical)">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barn(inVertical)">
                                      <p:cBhvr>
                                        <p:cTn id="77" dur="5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26">
                                            <p:txEl>
                                              <p:pRg st="0" end="0"/>
                                            </p:txEl>
                                          </p:spTgt>
                                        </p:tgtEl>
                                        <p:attrNameLst>
                                          <p:attrName>style.visibility</p:attrName>
                                        </p:attrNameLst>
                                      </p:cBhvr>
                                      <p:to>
                                        <p:strVal val="visible"/>
                                      </p:to>
                                    </p:set>
                                    <p:animEffect transition="in" filter="barn(inVertical)">
                                      <p:cBhvr>
                                        <p:cTn id="82" dur="500"/>
                                        <p:tgtEl>
                                          <p:spTgt spid="26">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barn(inVertical)">
                                      <p:cBhvr>
                                        <p:cTn id="87" dur="500"/>
                                        <p:tgtEl>
                                          <p:spTgt spid="27"/>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barn(inVertical)">
                                      <p:cBhvr>
                                        <p:cTn id="92" dur="500"/>
                                        <p:tgtEl>
                                          <p:spTgt spid="28"/>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nodeType="clickEffect">
                                  <p:stCondLst>
                                    <p:cond delay="0"/>
                                  </p:stCondLst>
                                  <p:childTnLst>
                                    <p:set>
                                      <p:cBhvr>
                                        <p:cTn id="96" dur="1" fill="hold">
                                          <p:stCondLst>
                                            <p:cond delay="0"/>
                                          </p:stCondLst>
                                        </p:cTn>
                                        <p:tgtEl>
                                          <p:spTgt spid="29">
                                            <p:txEl>
                                              <p:pRg st="0" end="0"/>
                                            </p:txEl>
                                          </p:spTgt>
                                        </p:tgtEl>
                                        <p:attrNameLst>
                                          <p:attrName>style.visibility</p:attrName>
                                        </p:attrNameLst>
                                      </p:cBhvr>
                                      <p:to>
                                        <p:strVal val="visible"/>
                                      </p:to>
                                    </p:set>
                                    <p:animEffect transition="in" filter="barn(inVertical)">
                                      <p:cBhvr>
                                        <p:cTn id="97" dur="500"/>
                                        <p:tgtEl>
                                          <p:spTgt spid="29">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6" presetClass="entr" presetSubtype="16"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circle(in)">
                                      <p:cBhvr>
                                        <p:cTn id="102"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p:bldP spid="12" grpId="0"/>
      <p:bldP spid="14" grpId="0" animBg="1"/>
      <p:bldP spid="15" grpId="0" animBg="1"/>
      <p:bldP spid="16" grpId="0" animBg="1"/>
      <p:bldP spid="18" grpId="0" animBg="1"/>
      <p:bldP spid="19" grpId="0" animBg="1"/>
      <p:bldP spid="20" grpId="0" animBg="1"/>
      <p:bldP spid="23" grpId="0" animBg="1"/>
      <p:bldP spid="24" grpId="0" animBg="1"/>
      <p:bldP spid="25" grpId="0" animBg="1"/>
      <p:bldP spid="27" grpId="0" animBg="1"/>
      <p:bldP spid="28" grpId="0" animBg="1"/>
      <p:bldP spid="30"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38B714B-8B06-3E0A-A2B2-8619B44A2FAF}"/>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DBF57CA6-685C-C1B7-ADB1-7B33A83924B3}"/>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14C9FDDD-3839-9375-27CF-1698ED0C2B67}"/>
              </a:ext>
            </a:extLst>
          </p:cNvPr>
          <p:cNvSpPr>
            <a:spLocks noGrp="1"/>
          </p:cNvSpPr>
          <p:nvPr>
            <p:ph type="sldNum" sz="quarter" idx="12"/>
          </p:nvPr>
        </p:nvSpPr>
        <p:spPr/>
        <p:txBody>
          <a:bodyPr/>
          <a:lstStyle/>
          <a:p>
            <a:fld id="{294A09A9-5501-47C1-A89A-A340965A2BE2}" type="slidenum">
              <a:rPr lang="en-US" smtClean="0"/>
              <a:pPr/>
              <a:t>90</a:t>
            </a:fld>
            <a:endParaRPr lang="en-US" dirty="0"/>
          </a:p>
        </p:txBody>
      </p:sp>
      <p:sp>
        <p:nvSpPr>
          <p:cNvPr id="6" name="Oval 5">
            <a:extLst>
              <a:ext uri="{FF2B5EF4-FFF2-40B4-BE49-F238E27FC236}">
                <a16:creationId xmlns:a16="http://schemas.microsoft.com/office/drawing/2014/main" id="{391A136A-F568-87FB-785D-1B3857377A1B}"/>
              </a:ext>
            </a:extLst>
          </p:cNvPr>
          <p:cNvSpPr/>
          <p:nvPr/>
        </p:nvSpPr>
        <p:spPr>
          <a:xfrm>
            <a:off x="1017036" y="1268583"/>
            <a:ext cx="811764" cy="76730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14</a:t>
            </a:r>
            <a:endParaRPr lang="en-IN" sz="2800" b="1" dirty="0"/>
          </a:p>
        </p:txBody>
      </p:sp>
      <p:sp>
        <p:nvSpPr>
          <p:cNvPr id="7" name="Oval 6">
            <a:extLst>
              <a:ext uri="{FF2B5EF4-FFF2-40B4-BE49-F238E27FC236}">
                <a16:creationId xmlns:a16="http://schemas.microsoft.com/office/drawing/2014/main" id="{C8036F24-83E4-ECEF-7FED-6E2950F1F8E4}"/>
              </a:ext>
            </a:extLst>
          </p:cNvPr>
          <p:cNvSpPr/>
          <p:nvPr/>
        </p:nvSpPr>
        <p:spPr>
          <a:xfrm>
            <a:off x="1768150" y="2182983"/>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15</a:t>
            </a:r>
            <a:endParaRPr lang="en-IN" sz="2800" b="1" dirty="0"/>
          </a:p>
        </p:txBody>
      </p:sp>
      <p:cxnSp>
        <p:nvCxnSpPr>
          <p:cNvPr id="8" name="Straight Arrow Connector 7">
            <a:extLst>
              <a:ext uri="{FF2B5EF4-FFF2-40B4-BE49-F238E27FC236}">
                <a16:creationId xmlns:a16="http://schemas.microsoft.com/office/drawing/2014/main" id="{D426BA38-9F2B-9F5C-E95E-B8C2C345934F}"/>
              </a:ext>
            </a:extLst>
          </p:cNvPr>
          <p:cNvCxnSpPr>
            <a:cxnSpLocks/>
            <a:endCxn id="7" idx="1"/>
          </p:cNvCxnSpPr>
          <p:nvPr/>
        </p:nvCxnSpPr>
        <p:spPr>
          <a:xfrm>
            <a:off x="1573763" y="1862461"/>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 name="Oval 8">
            <a:extLst>
              <a:ext uri="{FF2B5EF4-FFF2-40B4-BE49-F238E27FC236}">
                <a16:creationId xmlns:a16="http://schemas.microsoft.com/office/drawing/2014/main" id="{4B84FC8A-1E91-5C84-1768-B40391825075}"/>
              </a:ext>
            </a:extLst>
          </p:cNvPr>
          <p:cNvSpPr/>
          <p:nvPr/>
        </p:nvSpPr>
        <p:spPr>
          <a:xfrm>
            <a:off x="442772" y="2182983"/>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a:t>
            </a:r>
            <a:endParaRPr lang="en-IN" sz="2800" b="1" dirty="0"/>
          </a:p>
        </p:txBody>
      </p:sp>
      <p:cxnSp>
        <p:nvCxnSpPr>
          <p:cNvPr id="10" name="Straight Arrow Connector 9">
            <a:extLst>
              <a:ext uri="{FF2B5EF4-FFF2-40B4-BE49-F238E27FC236}">
                <a16:creationId xmlns:a16="http://schemas.microsoft.com/office/drawing/2014/main" id="{B1E305EB-706B-0633-C660-C1A6372D0A23}"/>
              </a:ext>
            </a:extLst>
          </p:cNvPr>
          <p:cNvCxnSpPr>
            <a:cxnSpLocks/>
          </p:cNvCxnSpPr>
          <p:nvPr/>
        </p:nvCxnSpPr>
        <p:spPr>
          <a:xfrm flipH="1">
            <a:off x="951808" y="1862461"/>
            <a:ext cx="313267" cy="36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 name="Oval 10">
            <a:extLst>
              <a:ext uri="{FF2B5EF4-FFF2-40B4-BE49-F238E27FC236}">
                <a16:creationId xmlns:a16="http://schemas.microsoft.com/office/drawing/2014/main" id="{D6425A92-9E88-8582-6CB7-9E8E9C8DA9F4}"/>
              </a:ext>
            </a:extLst>
          </p:cNvPr>
          <p:cNvSpPr/>
          <p:nvPr/>
        </p:nvSpPr>
        <p:spPr>
          <a:xfrm>
            <a:off x="1167881" y="3164761"/>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9</a:t>
            </a:r>
            <a:endParaRPr lang="en-IN" sz="2800" b="1" dirty="0"/>
          </a:p>
        </p:txBody>
      </p:sp>
      <p:cxnSp>
        <p:nvCxnSpPr>
          <p:cNvPr id="12" name="Straight Arrow Connector 11">
            <a:extLst>
              <a:ext uri="{FF2B5EF4-FFF2-40B4-BE49-F238E27FC236}">
                <a16:creationId xmlns:a16="http://schemas.microsoft.com/office/drawing/2014/main" id="{053D56D7-C226-8CEE-703E-17477607C13B}"/>
              </a:ext>
            </a:extLst>
          </p:cNvPr>
          <p:cNvCxnSpPr>
            <a:cxnSpLocks/>
            <a:endCxn id="11" idx="1"/>
          </p:cNvCxnSpPr>
          <p:nvPr/>
        </p:nvCxnSpPr>
        <p:spPr>
          <a:xfrm>
            <a:off x="973494" y="2844239"/>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3" name="Oval 12">
            <a:extLst>
              <a:ext uri="{FF2B5EF4-FFF2-40B4-BE49-F238E27FC236}">
                <a16:creationId xmlns:a16="http://schemas.microsoft.com/office/drawing/2014/main" id="{1D2201E1-AA03-478A-2C0F-98883419FC7D}"/>
              </a:ext>
            </a:extLst>
          </p:cNvPr>
          <p:cNvSpPr/>
          <p:nvPr/>
        </p:nvSpPr>
        <p:spPr>
          <a:xfrm>
            <a:off x="453311" y="3878980"/>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7</a:t>
            </a:r>
            <a:endParaRPr lang="en-IN" sz="2800" b="1" dirty="0"/>
          </a:p>
        </p:txBody>
      </p:sp>
      <p:cxnSp>
        <p:nvCxnSpPr>
          <p:cNvPr id="14" name="Straight Arrow Connector 13">
            <a:extLst>
              <a:ext uri="{FF2B5EF4-FFF2-40B4-BE49-F238E27FC236}">
                <a16:creationId xmlns:a16="http://schemas.microsoft.com/office/drawing/2014/main" id="{1B1102ED-E874-88D2-C667-15B616773DA4}"/>
              </a:ext>
            </a:extLst>
          </p:cNvPr>
          <p:cNvCxnSpPr>
            <a:cxnSpLocks/>
          </p:cNvCxnSpPr>
          <p:nvPr/>
        </p:nvCxnSpPr>
        <p:spPr>
          <a:xfrm flipH="1">
            <a:off x="1049261" y="3777143"/>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TextBox 15">
            <a:extLst>
              <a:ext uri="{FF2B5EF4-FFF2-40B4-BE49-F238E27FC236}">
                <a16:creationId xmlns:a16="http://schemas.microsoft.com/office/drawing/2014/main" id="{0A7413A9-C081-FDE3-7D87-03E364808833}"/>
              </a:ext>
            </a:extLst>
          </p:cNvPr>
          <p:cNvSpPr txBox="1"/>
          <p:nvPr/>
        </p:nvSpPr>
        <p:spPr>
          <a:xfrm>
            <a:off x="837423" y="359821"/>
            <a:ext cx="6097554" cy="580672"/>
          </a:xfrm>
          <a:prstGeom prst="rect">
            <a:avLst/>
          </a:prstGeom>
          <a:noFill/>
        </p:spPr>
        <p:txBody>
          <a:bodyPr wrap="square">
            <a:spAutoFit/>
          </a:bodyPr>
          <a:lstStyle/>
          <a:p>
            <a:pPr algn="just">
              <a:lnSpc>
                <a:spcPct val="120000"/>
              </a:lnSpc>
            </a:pPr>
            <a:r>
              <a:rPr lang="en-US" sz="2800" b="1" i="1" dirty="0">
                <a:solidFill>
                  <a:schemeClr val="bg2"/>
                </a:solidFill>
                <a:latin typeface="Book Antiqua" panose="02040602050305030304" pitchFamily="18" charset="0"/>
              </a:rPr>
              <a:t>14 15 4 9 7 </a:t>
            </a:r>
            <a:r>
              <a:rPr lang="en-US" sz="2800" b="1" i="1" dirty="0">
                <a:solidFill>
                  <a:srgbClr val="FF0000"/>
                </a:solidFill>
                <a:latin typeface="Book Antiqua" panose="02040602050305030304" pitchFamily="18" charset="0"/>
              </a:rPr>
              <a:t>18 3 5 16 20 17 9</a:t>
            </a:r>
            <a:endParaRPr lang="en-IN" sz="2800" b="1" i="1" dirty="0">
              <a:solidFill>
                <a:srgbClr val="FF0000"/>
              </a:solidFill>
              <a:latin typeface="Book Antiqua" panose="02040602050305030304" pitchFamily="18" charset="0"/>
            </a:endParaRPr>
          </a:p>
        </p:txBody>
      </p:sp>
      <p:sp>
        <p:nvSpPr>
          <p:cNvPr id="17" name="Oval 16">
            <a:extLst>
              <a:ext uri="{FF2B5EF4-FFF2-40B4-BE49-F238E27FC236}">
                <a16:creationId xmlns:a16="http://schemas.microsoft.com/office/drawing/2014/main" id="{C21F248B-BB9A-1422-A155-C96F325145E7}"/>
              </a:ext>
            </a:extLst>
          </p:cNvPr>
          <p:cNvSpPr/>
          <p:nvPr/>
        </p:nvSpPr>
        <p:spPr>
          <a:xfrm>
            <a:off x="3360142" y="1217860"/>
            <a:ext cx="811764" cy="76730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14</a:t>
            </a:r>
            <a:endParaRPr lang="en-IN" sz="2800" b="1" dirty="0"/>
          </a:p>
        </p:txBody>
      </p:sp>
      <p:sp>
        <p:nvSpPr>
          <p:cNvPr id="18" name="Oval 17">
            <a:extLst>
              <a:ext uri="{FF2B5EF4-FFF2-40B4-BE49-F238E27FC236}">
                <a16:creationId xmlns:a16="http://schemas.microsoft.com/office/drawing/2014/main" id="{F729FCD6-FCBF-94D7-A536-76CBB4788525}"/>
              </a:ext>
            </a:extLst>
          </p:cNvPr>
          <p:cNvSpPr/>
          <p:nvPr/>
        </p:nvSpPr>
        <p:spPr>
          <a:xfrm>
            <a:off x="3960671" y="2083683"/>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15</a:t>
            </a:r>
            <a:endParaRPr lang="en-IN" sz="2800" b="1" dirty="0"/>
          </a:p>
        </p:txBody>
      </p:sp>
      <p:cxnSp>
        <p:nvCxnSpPr>
          <p:cNvPr id="19" name="Straight Arrow Connector 18">
            <a:extLst>
              <a:ext uri="{FF2B5EF4-FFF2-40B4-BE49-F238E27FC236}">
                <a16:creationId xmlns:a16="http://schemas.microsoft.com/office/drawing/2014/main" id="{42A6C952-5E28-B553-5111-705ABF7FB357}"/>
              </a:ext>
            </a:extLst>
          </p:cNvPr>
          <p:cNvCxnSpPr>
            <a:cxnSpLocks/>
          </p:cNvCxnSpPr>
          <p:nvPr/>
        </p:nvCxnSpPr>
        <p:spPr>
          <a:xfrm>
            <a:off x="3916869" y="1811738"/>
            <a:ext cx="255037" cy="3712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Oval 19">
            <a:extLst>
              <a:ext uri="{FF2B5EF4-FFF2-40B4-BE49-F238E27FC236}">
                <a16:creationId xmlns:a16="http://schemas.microsoft.com/office/drawing/2014/main" id="{8A03EAFC-9329-76A2-C19E-61375A017132}"/>
              </a:ext>
            </a:extLst>
          </p:cNvPr>
          <p:cNvSpPr/>
          <p:nvPr/>
        </p:nvSpPr>
        <p:spPr>
          <a:xfrm>
            <a:off x="2785878" y="2132260"/>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a:t>
            </a:r>
            <a:endParaRPr lang="en-IN" sz="2800" b="1" dirty="0"/>
          </a:p>
        </p:txBody>
      </p:sp>
      <p:cxnSp>
        <p:nvCxnSpPr>
          <p:cNvPr id="21" name="Straight Arrow Connector 20">
            <a:extLst>
              <a:ext uri="{FF2B5EF4-FFF2-40B4-BE49-F238E27FC236}">
                <a16:creationId xmlns:a16="http://schemas.microsoft.com/office/drawing/2014/main" id="{B9EBEE1D-43E6-EB33-54EA-26A80D3E0D1C}"/>
              </a:ext>
            </a:extLst>
          </p:cNvPr>
          <p:cNvCxnSpPr>
            <a:cxnSpLocks/>
          </p:cNvCxnSpPr>
          <p:nvPr/>
        </p:nvCxnSpPr>
        <p:spPr>
          <a:xfrm flipH="1">
            <a:off x="3294914" y="1811738"/>
            <a:ext cx="313267" cy="36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2" name="Oval 21">
            <a:extLst>
              <a:ext uri="{FF2B5EF4-FFF2-40B4-BE49-F238E27FC236}">
                <a16:creationId xmlns:a16="http://schemas.microsoft.com/office/drawing/2014/main" id="{9E376149-F681-49C2-CBFB-D69C27F7F08C}"/>
              </a:ext>
            </a:extLst>
          </p:cNvPr>
          <p:cNvSpPr/>
          <p:nvPr/>
        </p:nvSpPr>
        <p:spPr>
          <a:xfrm>
            <a:off x="3510987" y="3114038"/>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9</a:t>
            </a:r>
            <a:endParaRPr lang="en-IN" sz="2800" b="1" dirty="0"/>
          </a:p>
        </p:txBody>
      </p:sp>
      <p:cxnSp>
        <p:nvCxnSpPr>
          <p:cNvPr id="23" name="Straight Arrow Connector 22">
            <a:extLst>
              <a:ext uri="{FF2B5EF4-FFF2-40B4-BE49-F238E27FC236}">
                <a16:creationId xmlns:a16="http://schemas.microsoft.com/office/drawing/2014/main" id="{4A74771C-38E1-318A-49FE-3BEB1647A636}"/>
              </a:ext>
            </a:extLst>
          </p:cNvPr>
          <p:cNvCxnSpPr>
            <a:cxnSpLocks/>
            <a:endCxn id="22" idx="1"/>
          </p:cNvCxnSpPr>
          <p:nvPr/>
        </p:nvCxnSpPr>
        <p:spPr>
          <a:xfrm>
            <a:off x="3316600" y="2793516"/>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Oval 23">
            <a:extLst>
              <a:ext uri="{FF2B5EF4-FFF2-40B4-BE49-F238E27FC236}">
                <a16:creationId xmlns:a16="http://schemas.microsoft.com/office/drawing/2014/main" id="{34B2B49A-3585-D465-7F8E-860B0183C2F4}"/>
              </a:ext>
            </a:extLst>
          </p:cNvPr>
          <p:cNvSpPr/>
          <p:nvPr/>
        </p:nvSpPr>
        <p:spPr>
          <a:xfrm>
            <a:off x="2796417" y="3828257"/>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7</a:t>
            </a:r>
            <a:endParaRPr lang="en-IN" sz="2800" b="1" dirty="0"/>
          </a:p>
        </p:txBody>
      </p:sp>
      <p:cxnSp>
        <p:nvCxnSpPr>
          <p:cNvPr id="25" name="Straight Arrow Connector 24">
            <a:extLst>
              <a:ext uri="{FF2B5EF4-FFF2-40B4-BE49-F238E27FC236}">
                <a16:creationId xmlns:a16="http://schemas.microsoft.com/office/drawing/2014/main" id="{FA973B43-3780-E898-098B-784011344090}"/>
              </a:ext>
            </a:extLst>
          </p:cNvPr>
          <p:cNvCxnSpPr>
            <a:cxnSpLocks/>
          </p:cNvCxnSpPr>
          <p:nvPr/>
        </p:nvCxnSpPr>
        <p:spPr>
          <a:xfrm flipH="1">
            <a:off x="3392367" y="3726420"/>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6" name="Oval 25">
            <a:extLst>
              <a:ext uri="{FF2B5EF4-FFF2-40B4-BE49-F238E27FC236}">
                <a16:creationId xmlns:a16="http://schemas.microsoft.com/office/drawing/2014/main" id="{81D4B533-3CE8-6851-F8F8-D138A330D803}"/>
              </a:ext>
            </a:extLst>
          </p:cNvPr>
          <p:cNvSpPr/>
          <p:nvPr/>
        </p:nvSpPr>
        <p:spPr>
          <a:xfrm>
            <a:off x="4641718" y="2923242"/>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18</a:t>
            </a:r>
            <a:endParaRPr lang="en-IN" sz="2800" b="1" dirty="0"/>
          </a:p>
        </p:txBody>
      </p:sp>
      <p:cxnSp>
        <p:nvCxnSpPr>
          <p:cNvPr id="27" name="Straight Arrow Connector 26">
            <a:extLst>
              <a:ext uri="{FF2B5EF4-FFF2-40B4-BE49-F238E27FC236}">
                <a16:creationId xmlns:a16="http://schemas.microsoft.com/office/drawing/2014/main" id="{379ED628-C12B-1865-B152-4292DAB97BF2}"/>
              </a:ext>
            </a:extLst>
          </p:cNvPr>
          <p:cNvCxnSpPr>
            <a:cxnSpLocks/>
          </p:cNvCxnSpPr>
          <p:nvPr/>
        </p:nvCxnSpPr>
        <p:spPr>
          <a:xfrm>
            <a:off x="4505129" y="2801030"/>
            <a:ext cx="267306" cy="313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Oval 30">
            <a:extLst>
              <a:ext uri="{FF2B5EF4-FFF2-40B4-BE49-F238E27FC236}">
                <a16:creationId xmlns:a16="http://schemas.microsoft.com/office/drawing/2014/main" id="{A3A83629-F9BA-9693-270F-9014EDBBCEC3}"/>
              </a:ext>
            </a:extLst>
          </p:cNvPr>
          <p:cNvSpPr/>
          <p:nvPr/>
        </p:nvSpPr>
        <p:spPr>
          <a:xfrm>
            <a:off x="6774811" y="1276929"/>
            <a:ext cx="811764" cy="76730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14</a:t>
            </a:r>
            <a:endParaRPr lang="en-IN" sz="2800" b="1" dirty="0"/>
          </a:p>
        </p:txBody>
      </p:sp>
      <p:sp>
        <p:nvSpPr>
          <p:cNvPr id="32" name="Oval 31">
            <a:extLst>
              <a:ext uri="{FF2B5EF4-FFF2-40B4-BE49-F238E27FC236}">
                <a16:creationId xmlns:a16="http://schemas.microsoft.com/office/drawing/2014/main" id="{06F77849-A99C-7134-693B-C01EE99D80A2}"/>
              </a:ext>
            </a:extLst>
          </p:cNvPr>
          <p:cNvSpPr/>
          <p:nvPr/>
        </p:nvSpPr>
        <p:spPr>
          <a:xfrm>
            <a:off x="7375340" y="2142752"/>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15</a:t>
            </a:r>
            <a:endParaRPr lang="en-IN" sz="2800" b="1" dirty="0"/>
          </a:p>
        </p:txBody>
      </p:sp>
      <p:cxnSp>
        <p:nvCxnSpPr>
          <p:cNvPr id="33" name="Straight Arrow Connector 32">
            <a:extLst>
              <a:ext uri="{FF2B5EF4-FFF2-40B4-BE49-F238E27FC236}">
                <a16:creationId xmlns:a16="http://schemas.microsoft.com/office/drawing/2014/main" id="{F7FAF8A2-278B-18CE-4E01-0F5DDED89D0F}"/>
              </a:ext>
            </a:extLst>
          </p:cNvPr>
          <p:cNvCxnSpPr>
            <a:cxnSpLocks/>
          </p:cNvCxnSpPr>
          <p:nvPr/>
        </p:nvCxnSpPr>
        <p:spPr>
          <a:xfrm>
            <a:off x="7331538" y="1870807"/>
            <a:ext cx="255037" cy="3712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Oval 33">
            <a:extLst>
              <a:ext uri="{FF2B5EF4-FFF2-40B4-BE49-F238E27FC236}">
                <a16:creationId xmlns:a16="http://schemas.microsoft.com/office/drawing/2014/main" id="{F518045C-19DB-3002-CF19-34A1F9DB675F}"/>
              </a:ext>
            </a:extLst>
          </p:cNvPr>
          <p:cNvSpPr/>
          <p:nvPr/>
        </p:nvSpPr>
        <p:spPr>
          <a:xfrm>
            <a:off x="6200547" y="2191329"/>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a:t>
            </a:r>
            <a:endParaRPr lang="en-IN" sz="2800" b="1" dirty="0"/>
          </a:p>
        </p:txBody>
      </p:sp>
      <p:cxnSp>
        <p:nvCxnSpPr>
          <p:cNvPr id="35" name="Straight Arrow Connector 34">
            <a:extLst>
              <a:ext uri="{FF2B5EF4-FFF2-40B4-BE49-F238E27FC236}">
                <a16:creationId xmlns:a16="http://schemas.microsoft.com/office/drawing/2014/main" id="{7298507F-2C68-72D9-5F0B-65E180FB1AC7}"/>
              </a:ext>
            </a:extLst>
          </p:cNvPr>
          <p:cNvCxnSpPr>
            <a:cxnSpLocks/>
          </p:cNvCxnSpPr>
          <p:nvPr/>
        </p:nvCxnSpPr>
        <p:spPr>
          <a:xfrm flipH="1">
            <a:off x="6709583" y="1870807"/>
            <a:ext cx="313267" cy="36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6" name="Oval 35">
            <a:extLst>
              <a:ext uri="{FF2B5EF4-FFF2-40B4-BE49-F238E27FC236}">
                <a16:creationId xmlns:a16="http://schemas.microsoft.com/office/drawing/2014/main" id="{CB46E53C-872C-943B-66FF-6764AF423566}"/>
              </a:ext>
            </a:extLst>
          </p:cNvPr>
          <p:cNvSpPr/>
          <p:nvPr/>
        </p:nvSpPr>
        <p:spPr>
          <a:xfrm>
            <a:off x="6925656" y="3173107"/>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9</a:t>
            </a:r>
            <a:endParaRPr lang="en-IN" sz="2800" b="1" dirty="0"/>
          </a:p>
        </p:txBody>
      </p:sp>
      <p:cxnSp>
        <p:nvCxnSpPr>
          <p:cNvPr id="37" name="Straight Arrow Connector 36">
            <a:extLst>
              <a:ext uri="{FF2B5EF4-FFF2-40B4-BE49-F238E27FC236}">
                <a16:creationId xmlns:a16="http://schemas.microsoft.com/office/drawing/2014/main" id="{62288419-5656-296D-AFE0-949F6DCD4D37}"/>
              </a:ext>
            </a:extLst>
          </p:cNvPr>
          <p:cNvCxnSpPr>
            <a:cxnSpLocks/>
            <a:endCxn id="36" idx="1"/>
          </p:cNvCxnSpPr>
          <p:nvPr/>
        </p:nvCxnSpPr>
        <p:spPr>
          <a:xfrm>
            <a:off x="6731269" y="2852585"/>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8" name="Oval 37">
            <a:extLst>
              <a:ext uri="{FF2B5EF4-FFF2-40B4-BE49-F238E27FC236}">
                <a16:creationId xmlns:a16="http://schemas.microsoft.com/office/drawing/2014/main" id="{5E66B126-DE74-E2A0-2867-376DF8D7CFF9}"/>
              </a:ext>
            </a:extLst>
          </p:cNvPr>
          <p:cNvSpPr/>
          <p:nvPr/>
        </p:nvSpPr>
        <p:spPr>
          <a:xfrm>
            <a:off x="6211086" y="3887326"/>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7</a:t>
            </a:r>
            <a:endParaRPr lang="en-IN" sz="2800" b="1" dirty="0"/>
          </a:p>
        </p:txBody>
      </p:sp>
      <p:cxnSp>
        <p:nvCxnSpPr>
          <p:cNvPr id="39" name="Straight Arrow Connector 38">
            <a:extLst>
              <a:ext uri="{FF2B5EF4-FFF2-40B4-BE49-F238E27FC236}">
                <a16:creationId xmlns:a16="http://schemas.microsoft.com/office/drawing/2014/main" id="{E4650832-AED7-04F5-7630-B21B7843BC6B}"/>
              </a:ext>
            </a:extLst>
          </p:cNvPr>
          <p:cNvCxnSpPr>
            <a:cxnSpLocks/>
          </p:cNvCxnSpPr>
          <p:nvPr/>
        </p:nvCxnSpPr>
        <p:spPr>
          <a:xfrm flipH="1">
            <a:off x="6807036" y="3785489"/>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0" name="Oval 39">
            <a:extLst>
              <a:ext uri="{FF2B5EF4-FFF2-40B4-BE49-F238E27FC236}">
                <a16:creationId xmlns:a16="http://schemas.microsoft.com/office/drawing/2014/main" id="{6AA33485-F145-68F4-3665-2A08E088A4B7}"/>
              </a:ext>
            </a:extLst>
          </p:cNvPr>
          <p:cNvSpPr/>
          <p:nvPr/>
        </p:nvSpPr>
        <p:spPr>
          <a:xfrm>
            <a:off x="8056387" y="2982311"/>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18</a:t>
            </a:r>
            <a:endParaRPr lang="en-IN" sz="2800" b="1" dirty="0"/>
          </a:p>
        </p:txBody>
      </p:sp>
      <p:cxnSp>
        <p:nvCxnSpPr>
          <p:cNvPr id="41" name="Straight Arrow Connector 40">
            <a:extLst>
              <a:ext uri="{FF2B5EF4-FFF2-40B4-BE49-F238E27FC236}">
                <a16:creationId xmlns:a16="http://schemas.microsoft.com/office/drawing/2014/main" id="{80347EF8-EE19-89CF-2021-FDC1466360D0}"/>
              </a:ext>
            </a:extLst>
          </p:cNvPr>
          <p:cNvCxnSpPr>
            <a:cxnSpLocks/>
          </p:cNvCxnSpPr>
          <p:nvPr/>
        </p:nvCxnSpPr>
        <p:spPr>
          <a:xfrm>
            <a:off x="7919798" y="2860099"/>
            <a:ext cx="267306" cy="313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Oval 41">
            <a:extLst>
              <a:ext uri="{FF2B5EF4-FFF2-40B4-BE49-F238E27FC236}">
                <a16:creationId xmlns:a16="http://schemas.microsoft.com/office/drawing/2014/main" id="{8D9AC736-5B93-B0E9-2DF0-AEF7C266B0DE}"/>
              </a:ext>
            </a:extLst>
          </p:cNvPr>
          <p:cNvSpPr/>
          <p:nvPr/>
        </p:nvSpPr>
        <p:spPr>
          <a:xfrm>
            <a:off x="5588701" y="3055841"/>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3</a:t>
            </a:r>
            <a:endParaRPr lang="en-IN" sz="2800" b="1" dirty="0"/>
          </a:p>
        </p:txBody>
      </p:sp>
      <p:cxnSp>
        <p:nvCxnSpPr>
          <p:cNvPr id="43" name="Straight Arrow Connector 42">
            <a:extLst>
              <a:ext uri="{FF2B5EF4-FFF2-40B4-BE49-F238E27FC236}">
                <a16:creationId xmlns:a16="http://schemas.microsoft.com/office/drawing/2014/main" id="{D84163DA-8E81-6E1E-62DE-30ACC8C0D319}"/>
              </a:ext>
            </a:extLst>
          </p:cNvPr>
          <p:cNvCxnSpPr>
            <a:cxnSpLocks/>
          </p:cNvCxnSpPr>
          <p:nvPr/>
        </p:nvCxnSpPr>
        <p:spPr>
          <a:xfrm flipH="1">
            <a:off x="6207192" y="2819343"/>
            <a:ext cx="203812" cy="30497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Oval 44">
            <a:extLst>
              <a:ext uri="{FF2B5EF4-FFF2-40B4-BE49-F238E27FC236}">
                <a16:creationId xmlns:a16="http://schemas.microsoft.com/office/drawing/2014/main" id="{C684F46A-D0FD-98CE-F2F5-FC89840CC0FD}"/>
              </a:ext>
            </a:extLst>
          </p:cNvPr>
          <p:cNvSpPr/>
          <p:nvPr/>
        </p:nvSpPr>
        <p:spPr>
          <a:xfrm>
            <a:off x="10098660" y="1428083"/>
            <a:ext cx="811764" cy="76730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14</a:t>
            </a:r>
            <a:endParaRPr lang="en-IN" sz="2800" b="1" dirty="0"/>
          </a:p>
        </p:txBody>
      </p:sp>
      <p:sp>
        <p:nvSpPr>
          <p:cNvPr id="46" name="Oval 45">
            <a:extLst>
              <a:ext uri="{FF2B5EF4-FFF2-40B4-BE49-F238E27FC236}">
                <a16:creationId xmlns:a16="http://schemas.microsoft.com/office/drawing/2014/main" id="{4CAD116B-14F9-3986-06F4-76CE97749DC2}"/>
              </a:ext>
            </a:extLst>
          </p:cNvPr>
          <p:cNvSpPr/>
          <p:nvPr/>
        </p:nvSpPr>
        <p:spPr>
          <a:xfrm>
            <a:off x="10699189" y="2293906"/>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15</a:t>
            </a:r>
            <a:endParaRPr lang="en-IN" sz="2800" b="1" dirty="0"/>
          </a:p>
        </p:txBody>
      </p:sp>
      <p:cxnSp>
        <p:nvCxnSpPr>
          <p:cNvPr id="47" name="Straight Arrow Connector 46">
            <a:extLst>
              <a:ext uri="{FF2B5EF4-FFF2-40B4-BE49-F238E27FC236}">
                <a16:creationId xmlns:a16="http://schemas.microsoft.com/office/drawing/2014/main" id="{86ECDE12-A534-4E64-A8B2-DE5C0D5FF9BF}"/>
              </a:ext>
            </a:extLst>
          </p:cNvPr>
          <p:cNvCxnSpPr>
            <a:cxnSpLocks/>
          </p:cNvCxnSpPr>
          <p:nvPr/>
        </p:nvCxnSpPr>
        <p:spPr>
          <a:xfrm>
            <a:off x="10655387" y="2021961"/>
            <a:ext cx="255037" cy="3712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8" name="Oval 47">
            <a:extLst>
              <a:ext uri="{FF2B5EF4-FFF2-40B4-BE49-F238E27FC236}">
                <a16:creationId xmlns:a16="http://schemas.microsoft.com/office/drawing/2014/main" id="{E8B749F6-FCCA-804B-E220-DAECCE15B0CA}"/>
              </a:ext>
            </a:extLst>
          </p:cNvPr>
          <p:cNvSpPr/>
          <p:nvPr/>
        </p:nvSpPr>
        <p:spPr>
          <a:xfrm>
            <a:off x="9524396" y="2342483"/>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a:t>
            </a:r>
            <a:endParaRPr lang="en-IN" sz="2800" b="1" dirty="0"/>
          </a:p>
        </p:txBody>
      </p:sp>
      <p:cxnSp>
        <p:nvCxnSpPr>
          <p:cNvPr id="49" name="Straight Arrow Connector 48">
            <a:extLst>
              <a:ext uri="{FF2B5EF4-FFF2-40B4-BE49-F238E27FC236}">
                <a16:creationId xmlns:a16="http://schemas.microsoft.com/office/drawing/2014/main" id="{F9D0F806-C514-2A1C-8662-5D22FFC7B04B}"/>
              </a:ext>
            </a:extLst>
          </p:cNvPr>
          <p:cNvCxnSpPr>
            <a:cxnSpLocks/>
          </p:cNvCxnSpPr>
          <p:nvPr/>
        </p:nvCxnSpPr>
        <p:spPr>
          <a:xfrm flipH="1">
            <a:off x="10033432" y="2021961"/>
            <a:ext cx="313267" cy="36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0" name="Oval 49">
            <a:extLst>
              <a:ext uri="{FF2B5EF4-FFF2-40B4-BE49-F238E27FC236}">
                <a16:creationId xmlns:a16="http://schemas.microsoft.com/office/drawing/2014/main" id="{FDF0BA9B-95D5-792F-5E60-222F1C773172}"/>
              </a:ext>
            </a:extLst>
          </p:cNvPr>
          <p:cNvSpPr/>
          <p:nvPr/>
        </p:nvSpPr>
        <p:spPr>
          <a:xfrm>
            <a:off x="10249505" y="3324261"/>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9</a:t>
            </a:r>
            <a:endParaRPr lang="en-IN" sz="2800" b="1" dirty="0"/>
          </a:p>
        </p:txBody>
      </p:sp>
      <p:cxnSp>
        <p:nvCxnSpPr>
          <p:cNvPr id="51" name="Straight Arrow Connector 50">
            <a:extLst>
              <a:ext uri="{FF2B5EF4-FFF2-40B4-BE49-F238E27FC236}">
                <a16:creationId xmlns:a16="http://schemas.microsoft.com/office/drawing/2014/main" id="{F4C966D9-7FE2-C471-CD54-1EC5E4DD8B01}"/>
              </a:ext>
            </a:extLst>
          </p:cNvPr>
          <p:cNvCxnSpPr>
            <a:cxnSpLocks/>
            <a:endCxn id="50" idx="1"/>
          </p:cNvCxnSpPr>
          <p:nvPr/>
        </p:nvCxnSpPr>
        <p:spPr>
          <a:xfrm>
            <a:off x="10055118" y="3003739"/>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2" name="Oval 51">
            <a:extLst>
              <a:ext uri="{FF2B5EF4-FFF2-40B4-BE49-F238E27FC236}">
                <a16:creationId xmlns:a16="http://schemas.microsoft.com/office/drawing/2014/main" id="{62CE9E56-DF36-2725-F0B1-E03F9EBC9DF7}"/>
              </a:ext>
            </a:extLst>
          </p:cNvPr>
          <p:cNvSpPr/>
          <p:nvPr/>
        </p:nvSpPr>
        <p:spPr>
          <a:xfrm>
            <a:off x="9534935" y="4038480"/>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7</a:t>
            </a:r>
            <a:endParaRPr lang="en-IN" sz="2800" b="1" dirty="0"/>
          </a:p>
        </p:txBody>
      </p:sp>
      <p:cxnSp>
        <p:nvCxnSpPr>
          <p:cNvPr id="53" name="Straight Arrow Connector 52">
            <a:extLst>
              <a:ext uri="{FF2B5EF4-FFF2-40B4-BE49-F238E27FC236}">
                <a16:creationId xmlns:a16="http://schemas.microsoft.com/office/drawing/2014/main" id="{BA1659FD-EF6C-9FB2-F27E-8E225C3B882D}"/>
              </a:ext>
            </a:extLst>
          </p:cNvPr>
          <p:cNvCxnSpPr>
            <a:cxnSpLocks/>
          </p:cNvCxnSpPr>
          <p:nvPr/>
        </p:nvCxnSpPr>
        <p:spPr>
          <a:xfrm flipH="1">
            <a:off x="10130885" y="3936643"/>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4" name="Oval 53">
            <a:extLst>
              <a:ext uri="{FF2B5EF4-FFF2-40B4-BE49-F238E27FC236}">
                <a16:creationId xmlns:a16="http://schemas.microsoft.com/office/drawing/2014/main" id="{A1EF631A-0905-F2D1-B922-D765B2A17098}"/>
              </a:ext>
            </a:extLst>
          </p:cNvPr>
          <p:cNvSpPr/>
          <p:nvPr/>
        </p:nvSpPr>
        <p:spPr>
          <a:xfrm>
            <a:off x="11380236" y="3133465"/>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18</a:t>
            </a:r>
            <a:endParaRPr lang="en-IN" sz="2800" b="1" dirty="0"/>
          </a:p>
        </p:txBody>
      </p:sp>
      <p:cxnSp>
        <p:nvCxnSpPr>
          <p:cNvPr id="55" name="Straight Arrow Connector 54">
            <a:extLst>
              <a:ext uri="{FF2B5EF4-FFF2-40B4-BE49-F238E27FC236}">
                <a16:creationId xmlns:a16="http://schemas.microsoft.com/office/drawing/2014/main" id="{05A1C838-1629-2EEB-9FCE-58E9084275A1}"/>
              </a:ext>
            </a:extLst>
          </p:cNvPr>
          <p:cNvCxnSpPr>
            <a:cxnSpLocks/>
          </p:cNvCxnSpPr>
          <p:nvPr/>
        </p:nvCxnSpPr>
        <p:spPr>
          <a:xfrm>
            <a:off x="11243647" y="3011253"/>
            <a:ext cx="267306" cy="313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6" name="Oval 55">
            <a:extLst>
              <a:ext uri="{FF2B5EF4-FFF2-40B4-BE49-F238E27FC236}">
                <a16:creationId xmlns:a16="http://schemas.microsoft.com/office/drawing/2014/main" id="{9E7ED1BE-E808-5965-8333-BCA37531EEFE}"/>
              </a:ext>
            </a:extLst>
          </p:cNvPr>
          <p:cNvSpPr/>
          <p:nvPr/>
        </p:nvSpPr>
        <p:spPr>
          <a:xfrm>
            <a:off x="8912550" y="3206995"/>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3</a:t>
            </a:r>
            <a:endParaRPr lang="en-IN" sz="2800" b="1" dirty="0"/>
          </a:p>
        </p:txBody>
      </p:sp>
      <p:cxnSp>
        <p:nvCxnSpPr>
          <p:cNvPr id="57" name="Straight Arrow Connector 56">
            <a:extLst>
              <a:ext uri="{FF2B5EF4-FFF2-40B4-BE49-F238E27FC236}">
                <a16:creationId xmlns:a16="http://schemas.microsoft.com/office/drawing/2014/main" id="{BABE5197-E6B3-6C84-A3AC-91EA431C9406}"/>
              </a:ext>
            </a:extLst>
          </p:cNvPr>
          <p:cNvCxnSpPr>
            <a:cxnSpLocks/>
          </p:cNvCxnSpPr>
          <p:nvPr/>
        </p:nvCxnSpPr>
        <p:spPr>
          <a:xfrm flipH="1">
            <a:off x="9531041" y="2970497"/>
            <a:ext cx="203812" cy="30497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8" name="Oval 57">
            <a:extLst>
              <a:ext uri="{FF2B5EF4-FFF2-40B4-BE49-F238E27FC236}">
                <a16:creationId xmlns:a16="http://schemas.microsoft.com/office/drawing/2014/main" id="{8B5D8565-8B30-2E2D-E476-59F26BB277EE}"/>
              </a:ext>
            </a:extLst>
          </p:cNvPr>
          <p:cNvSpPr/>
          <p:nvPr/>
        </p:nvSpPr>
        <p:spPr>
          <a:xfrm>
            <a:off x="8800927" y="4693233"/>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5</a:t>
            </a:r>
            <a:endParaRPr lang="en-IN" sz="2800" b="1" dirty="0"/>
          </a:p>
        </p:txBody>
      </p:sp>
      <p:cxnSp>
        <p:nvCxnSpPr>
          <p:cNvPr id="59" name="Straight Arrow Connector 58">
            <a:extLst>
              <a:ext uri="{FF2B5EF4-FFF2-40B4-BE49-F238E27FC236}">
                <a16:creationId xmlns:a16="http://schemas.microsoft.com/office/drawing/2014/main" id="{4A5BC72C-61E1-52DF-F452-CA71D3A17DBA}"/>
              </a:ext>
            </a:extLst>
          </p:cNvPr>
          <p:cNvCxnSpPr>
            <a:cxnSpLocks/>
          </p:cNvCxnSpPr>
          <p:nvPr/>
        </p:nvCxnSpPr>
        <p:spPr>
          <a:xfrm flipH="1">
            <a:off x="9396877" y="4591396"/>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0112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par>
                                <p:cTn id="17" presetID="14" presetClass="entr" presetSubtype="1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randombar(horizontal)">
                                      <p:cBhvr>
                                        <p:cTn id="25" dur="500"/>
                                        <p:tgtEl>
                                          <p:spTgt spid="1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randombar(horizontal)">
                                      <p:cBhvr>
                                        <p:cTn id="36" dur="500"/>
                                        <p:tgtEl>
                                          <p:spTgt spid="18"/>
                                        </p:tgtEl>
                                      </p:cBhvr>
                                    </p:animEffect>
                                  </p:childTnLst>
                                </p:cTn>
                              </p:par>
                              <p:par>
                                <p:cTn id="37" presetID="14" presetClass="entr" presetSubtype="1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randombar(horizontal)">
                                      <p:cBhvr>
                                        <p:cTn id="39" dur="500"/>
                                        <p:tgtEl>
                                          <p:spTgt spid="19"/>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randombar(horizontal)">
                                      <p:cBhvr>
                                        <p:cTn id="42" dur="500"/>
                                        <p:tgtEl>
                                          <p:spTgt spid="20"/>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randombar(horizontal)">
                                      <p:cBhvr>
                                        <p:cTn id="45" dur="500"/>
                                        <p:tgtEl>
                                          <p:spTgt spid="22"/>
                                        </p:tgtEl>
                                      </p:cBhvr>
                                    </p:animEffect>
                                  </p:childTnLst>
                                </p:cTn>
                              </p:par>
                              <p:par>
                                <p:cTn id="46" presetID="14" presetClass="entr" presetSubtype="10" fill="hold"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randombar(horizontal)">
                                      <p:cBhvr>
                                        <p:cTn id="48" dur="500"/>
                                        <p:tgtEl>
                                          <p:spTgt spid="23"/>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randombar(horizontal)">
                                      <p:cBhvr>
                                        <p:cTn id="51" dur="500"/>
                                        <p:tgtEl>
                                          <p:spTgt spid="24"/>
                                        </p:tgtEl>
                                      </p:cBhvr>
                                    </p:animEffect>
                                  </p:childTnLst>
                                </p:cTn>
                              </p:par>
                              <p:par>
                                <p:cTn id="52" presetID="14" presetClass="entr" presetSubtype="10" fill="hold"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randombar(horizontal)">
                                      <p:cBhvr>
                                        <p:cTn id="54" dur="500"/>
                                        <p:tgtEl>
                                          <p:spTgt spid="25"/>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randombar(horizontal)">
                                      <p:cBhvr>
                                        <p:cTn id="57" dur="500"/>
                                        <p:tgtEl>
                                          <p:spTgt spid="26"/>
                                        </p:tgtEl>
                                      </p:cBhvr>
                                    </p:animEffect>
                                  </p:childTnLst>
                                </p:cTn>
                              </p:par>
                              <p:par>
                                <p:cTn id="58" presetID="14" presetClass="entr" presetSubtype="10" fill="hold"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randombar(horizontal)">
                                      <p:cBhvr>
                                        <p:cTn id="60" dur="500"/>
                                        <p:tgtEl>
                                          <p:spTgt spid="27"/>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randombar(horizontal)">
                                      <p:cBhvr>
                                        <p:cTn id="63" dur="5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randombar(horizontal)">
                                      <p:cBhvr>
                                        <p:cTn id="68" dur="500"/>
                                        <p:tgtEl>
                                          <p:spTgt spid="21"/>
                                        </p:tgtEl>
                                      </p:cBhvr>
                                    </p:animEffect>
                                  </p:childTnLst>
                                </p:cTn>
                              </p:par>
                            </p:childTnLst>
                          </p:cTn>
                        </p:par>
                      </p:childTnLst>
                    </p:cTn>
                  </p:par>
                  <p:par>
                    <p:cTn id="69" fill="hold">
                      <p:stCondLst>
                        <p:cond delay="indefinite"/>
                      </p:stCondLst>
                      <p:childTnLst>
                        <p:par>
                          <p:cTn id="70" fill="hold">
                            <p:stCondLst>
                              <p:cond delay="0"/>
                            </p:stCondLst>
                            <p:childTnLst>
                              <p:par>
                                <p:cTn id="71" presetID="14" presetClass="entr" presetSubtype="10" fill="hold" grpId="0"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randombar(horizontal)">
                                      <p:cBhvr>
                                        <p:cTn id="73" dur="500"/>
                                        <p:tgtEl>
                                          <p:spTgt spid="31"/>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randombar(horizontal)">
                                      <p:cBhvr>
                                        <p:cTn id="76" dur="500"/>
                                        <p:tgtEl>
                                          <p:spTgt spid="32"/>
                                        </p:tgtEl>
                                      </p:cBhvr>
                                    </p:animEffect>
                                  </p:childTnLst>
                                </p:cTn>
                              </p:par>
                              <p:par>
                                <p:cTn id="77" presetID="14" presetClass="entr" presetSubtype="10" fill="hold"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randombar(horizontal)">
                                      <p:cBhvr>
                                        <p:cTn id="79" dur="500"/>
                                        <p:tgtEl>
                                          <p:spTgt spid="33"/>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randombar(horizontal)">
                                      <p:cBhvr>
                                        <p:cTn id="82" dur="500"/>
                                        <p:tgtEl>
                                          <p:spTgt spid="34"/>
                                        </p:tgtEl>
                                      </p:cBhvr>
                                    </p:animEffect>
                                  </p:childTnLst>
                                </p:cTn>
                              </p:par>
                              <p:par>
                                <p:cTn id="83" presetID="14" presetClass="entr" presetSubtype="10" fill="hold"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randombar(horizontal)">
                                      <p:cBhvr>
                                        <p:cTn id="85" dur="500"/>
                                        <p:tgtEl>
                                          <p:spTgt spid="35"/>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randombar(horizontal)">
                                      <p:cBhvr>
                                        <p:cTn id="88" dur="500"/>
                                        <p:tgtEl>
                                          <p:spTgt spid="36"/>
                                        </p:tgtEl>
                                      </p:cBhvr>
                                    </p:animEffect>
                                  </p:childTnLst>
                                </p:cTn>
                              </p:par>
                              <p:par>
                                <p:cTn id="89" presetID="14" presetClass="entr" presetSubtype="10" fill="hold" nodeType="with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randombar(horizontal)">
                                      <p:cBhvr>
                                        <p:cTn id="91" dur="500"/>
                                        <p:tgtEl>
                                          <p:spTgt spid="37"/>
                                        </p:tgtEl>
                                      </p:cBhvr>
                                    </p:animEffect>
                                  </p:childTnLst>
                                </p:cTn>
                              </p:par>
                              <p:par>
                                <p:cTn id="92" presetID="14" presetClass="entr" presetSubtype="10" fill="hold" nodeType="withEffect">
                                  <p:stCondLst>
                                    <p:cond delay="0"/>
                                  </p:stCondLst>
                                  <p:childTnLst>
                                    <p:set>
                                      <p:cBhvr>
                                        <p:cTn id="93" dur="1" fill="hold">
                                          <p:stCondLst>
                                            <p:cond delay="0"/>
                                          </p:stCondLst>
                                        </p:cTn>
                                        <p:tgtEl>
                                          <p:spTgt spid="39"/>
                                        </p:tgtEl>
                                        <p:attrNameLst>
                                          <p:attrName>style.visibility</p:attrName>
                                        </p:attrNameLst>
                                      </p:cBhvr>
                                      <p:to>
                                        <p:strVal val="visible"/>
                                      </p:to>
                                    </p:set>
                                    <p:animEffect transition="in" filter="randombar(horizontal)">
                                      <p:cBhvr>
                                        <p:cTn id="94" dur="500"/>
                                        <p:tgtEl>
                                          <p:spTgt spid="39"/>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randombar(horizontal)">
                                      <p:cBhvr>
                                        <p:cTn id="97" dur="500"/>
                                        <p:tgtEl>
                                          <p:spTgt spid="40"/>
                                        </p:tgtEl>
                                      </p:cBhvr>
                                    </p:animEffect>
                                  </p:childTnLst>
                                </p:cTn>
                              </p:par>
                              <p:par>
                                <p:cTn id="98" presetID="14" presetClass="entr" presetSubtype="10" fill="hold" nodeType="withEffect">
                                  <p:stCondLst>
                                    <p:cond delay="0"/>
                                  </p:stCondLst>
                                  <p:childTnLst>
                                    <p:set>
                                      <p:cBhvr>
                                        <p:cTn id="99" dur="1" fill="hold">
                                          <p:stCondLst>
                                            <p:cond delay="0"/>
                                          </p:stCondLst>
                                        </p:cTn>
                                        <p:tgtEl>
                                          <p:spTgt spid="41"/>
                                        </p:tgtEl>
                                        <p:attrNameLst>
                                          <p:attrName>style.visibility</p:attrName>
                                        </p:attrNameLst>
                                      </p:cBhvr>
                                      <p:to>
                                        <p:strVal val="visible"/>
                                      </p:to>
                                    </p:set>
                                    <p:animEffect transition="in" filter="randombar(horizontal)">
                                      <p:cBhvr>
                                        <p:cTn id="100" dur="500"/>
                                        <p:tgtEl>
                                          <p:spTgt spid="41"/>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42"/>
                                        </p:tgtEl>
                                        <p:attrNameLst>
                                          <p:attrName>style.visibility</p:attrName>
                                        </p:attrNameLst>
                                      </p:cBhvr>
                                      <p:to>
                                        <p:strVal val="visible"/>
                                      </p:to>
                                    </p:set>
                                    <p:animEffect transition="in" filter="randombar(horizontal)">
                                      <p:cBhvr>
                                        <p:cTn id="103" dur="500"/>
                                        <p:tgtEl>
                                          <p:spTgt spid="42"/>
                                        </p:tgtEl>
                                      </p:cBhvr>
                                    </p:animEffect>
                                  </p:childTnLst>
                                </p:cTn>
                              </p:par>
                              <p:par>
                                <p:cTn id="104" presetID="14" presetClass="entr" presetSubtype="10" fill="hold" nodeType="with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randombar(horizontal)">
                                      <p:cBhvr>
                                        <p:cTn id="106" dur="500"/>
                                        <p:tgtEl>
                                          <p:spTgt spid="43"/>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randombar(horizontal)">
                                      <p:cBhvr>
                                        <p:cTn id="109" dur="500"/>
                                        <p:tgtEl>
                                          <p:spTgt spid="38"/>
                                        </p:tgtEl>
                                      </p:cBhvr>
                                    </p:animEffect>
                                  </p:childTnLst>
                                </p:cTn>
                              </p:par>
                            </p:childTnLst>
                          </p:cTn>
                        </p:par>
                      </p:childTnLst>
                    </p:cTn>
                  </p:par>
                  <p:par>
                    <p:cTn id="110" fill="hold">
                      <p:stCondLst>
                        <p:cond delay="indefinite"/>
                      </p:stCondLst>
                      <p:childTnLst>
                        <p:par>
                          <p:cTn id="111" fill="hold">
                            <p:stCondLst>
                              <p:cond delay="0"/>
                            </p:stCondLst>
                            <p:childTnLst>
                              <p:par>
                                <p:cTn id="112" presetID="14" presetClass="entr" presetSubtype="10" fill="hold" grpId="0" nodeType="clickEffect">
                                  <p:stCondLst>
                                    <p:cond delay="0"/>
                                  </p:stCondLst>
                                  <p:childTnLst>
                                    <p:set>
                                      <p:cBhvr>
                                        <p:cTn id="113" dur="1" fill="hold">
                                          <p:stCondLst>
                                            <p:cond delay="0"/>
                                          </p:stCondLst>
                                        </p:cTn>
                                        <p:tgtEl>
                                          <p:spTgt spid="45"/>
                                        </p:tgtEl>
                                        <p:attrNameLst>
                                          <p:attrName>style.visibility</p:attrName>
                                        </p:attrNameLst>
                                      </p:cBhvr>
                                      <p:to>
                                        <p:strVal val="visible"/>
                                      </p:to>
                                    </p:set>
                                    <p:animEffect transition="in" filter="randombar(horizontal)">
                                      <p:cBhvr>
                                        <p:cTn id="114" dur="500"/>
                                        <p:tgtEl>
                                          <p:spTgt spid="45"/>
                                        </p:tgtEl>
                                      </p:cBhvr>
                                    </p:animEffect>
                                  </p:childTnLst>
                                </p:cTn>
                              </p:par>
                              <p:par>
                                <p:cTn id="115" presetID="14" presetClass="entr" presetSubtype="10" fill="hold" nodeType="withEffect">
                                  <p:stCondLst>
                                    <p:cond delay="0"/>
                                  </p:stCondLst>
                                  <p:childTnLst>
                                    <p:set>
                                      <p:cBhvr>
                                        <p:cTn id="116" dur="1" fill="hold">
                                          <p:stCondLst>
                                            <p:cond delay="0"/>
                                          </p:stCondLst>
                                        </p:cTn>
                                        <p:tgtEl>
                                          <p:spTgt spid="49"/>
                                        </p:tgtEl>
                                        <p:attrNameLst>
                                          <p:attrName>style.visibility</p:attrName>
                                        </p:attrNameLst>
                                      </p:cBhvr>
                                      <p:to>
                                        <p:strVal val="visible"/>
                                      </p:to>
                                    </p:set>
                                    <p:animEffect transition="in" filter="randombar(horizontal)">
                                      <p:cBhvr>
                                        <p:cTn id="117" dur="500"/>
                                        <p:tgtEl>
                                          <p:spTgt spid="49"/>
                                        </p:tgtEl>
                                      </p:cBhvr>
                                    </p:animEffect>
                                  </p:childTnLst>
                                </p:cTn>
                              </p:par>
                              <p:par>
                                <p:cTn id="118" presetID="14" presetClass="entr" presetSubtype="10" fill="hold" nodeType="withEffect">
                                  <p:stCondLst>
                                    <p:cond delay="0"/>
                                  </p:stCondLst>
                                  <p:childTnLst>
                                    <p:set>
                                      <p:cBhvr>
                                        <p:cTn id="119" dur="1" fill="hold">
                                          <p:stCondLst>
                                            <p:cond delay="0"/>
                                          </p:stCondLst>
                                        </p:cTn>
                                        <p:tgtEl>
                                          <p:spTgt spid="47"/>
                                        </p:tgtEl>
                                        <p:attrNameLst>
                                          <p:attrName>style.visibility</p:attrName>
                                        </p:attrNameLst>
                                      </p:cBhvr>
                                      <p:to>
                                        <p:strVal val="visible"/>
                                      </p:to>
                                    </p:set>
                                    <p:animEffect transition="in" filter="randombar(horizontal)">
                                      <p:cBhvr>
                                        <p:cTn id="120" dur="500"/>
                                        <p:tgtEl>
                                          <p:spTgt spid="47"/>
                                        </p:tgtEl>
                                      </p:cBhvr>
                                    </p:animEffect>
                                  </p:childTnLst>
                                </p:cTn>
                              </p:par>
                              <p:par>
                                <p:cTn id="121" presetID="14" presetClass="entr" presetSubtype="10" fill="hold" grpId="0" nodeType="withEffect">
                                  <p:stCondLst>
                                    <p:cond delay="0"/>
                                  </p:stCondLst>
                                  <p:childTnLst>
                                    <p:set>
                                      <p:cBhvr>
                                        <p:cTn id="122" dur="1" fill="hold">
                                          <p:stCondLst>
                                            <p:cond delay="0"/>
                                          </p:stCondLst>
                                        </p:cTn>
                                        <p:tgtEl>
                                          <p:spTgt spid="48"/>
                                        </p:tgtEl>
                                        <p:attrNameLst>
                                          <p:attrName>style.visibility</p:attrName>
                                        </p:attrNameLst>
                                      </p:cBhvr>
                                      <p:to>
                                        <p:strVal val="visible"/>
                                      </p:to>
                                    </p:set>
                                    <p:animEffect transition="in" filter="randombar(horizontal)">
                                      <p:cBhvr>
                                        <p:cTn id="123" dur="500"/>
                                        <p:tgtEl>
                                          <p:spTgt spid="48"/>
                                        </p:tgtEl>
                                      </p:cBhvr>
                                    </p:animEffect>
                                  </p:childTnLst>
                                </p:cTn>
                              </p:par>
                              <p:par>
                                <p:cTn id="124" presetID="14" presetClass="entr" presetSubtype="10" fill="hold" nodeType="withEffect">
                                  <p:stCondLst>
                                    <p:cond delay="0"/>
                                  </p:stCondLst>
                                  <p:childTnLst>
                                    <p:set>
                                      <p:cBhvr>
                                        <p:cTn id="125" dur="1" fill="hold">
                                          <p:stCondLst>
                                            <p:cond delay="0"/>
                                          </p:stCondLst>
                                        </p:cTn>
                                        <p:tgtEl>
                                          <p:spTgt spid="55"/>
                                        </p:tgtEl>
                                        <p:attrNameLst>
                                          <p:attrName>style.visibility</p:attrName>
                                        </p:attrNameLst>
                                      </p:cBhvr>
                                      <p:to>
                                        <p:strVal val="visible"/>
                                      </p:to>
                                    </p:set>
                                    <p:animEffect transition="in" filter="randombar(horizontal)">
                                      <p:cBhvr>
                                        <p:cTn id="126" dur="500"/>
                                        <p:tgtEl>
                                          <p:spTgt spid="55"/>
                                        </p:tgtEl>
                                      </p:cBhvr>
                                    </p:animEffect>
                                  </p:childTnLst>
                                </p:cTn>
                              </p:par>
                              <p:par>
                                <p:cTn id="127" presetID="14" presetClass="entr" presetSubtype="10" fill="hold" grpId="0" nodeType="withEffect">
                                  <p:stCondLst>
                                    <p:cond delay="0"/>
                                  </p:stCondLst>
                                  <p:childTnLst>
                                    <p:set>
                                      <p:cBhvr>
                                        <p:cTn id="128" dur="1" fill="hold">
                                          <p:stCondLst>
                                            <p:cond delay="0"/>
                                          </p:stCondLst>
                                        </p:cTn>
                                        <p:tgtEl>
                                          <p:spTgt spid="46"/>
                                        </p:tgtEl>
                                        <p:attrNameLst>
                                          <p:attrName>style.visibility</p:attrName>
                                        </p:attrNameLst>
                                      </p:cBhvr>
                                      <p:to>
                                        <p:strVal val="visible"/>
                                      </p:to>
                                    </p:set>
                                    <p:animEffect transition="in" filter="randombar(horizontal)">
                                      <p:cBhvr>
                                        <p:cTn id="129" dur="500"/>
                                        <p:tgtEl>
                                          <p:spTgt spid="46"/>
                                        </p:tgtEl>
                                      </p:cBhvr>
                                    </p:animEffect>
                                  </p:childTnLst>
                                </p:cTn>
                              </p:par>
                              <p:par>
                                <p:cTn id="130" presetID="14" presetClass="entr" presetSubtype="10" fill="hold" nodeType="withEffect">
                                  <p:stCondLst>
                                    <p:cond delay="0"/>
                                  </p:stCondLst>
                                  <p:childTnLst>
                                    <p:set>
                                      <p:cBhvr>
                                        <p:cTn id="131" dur="1" fill="hold">
                                          <p:stCondLst>
                                            <p:cond delay="0"/>
                                          </p:stCondLst>
                                        </p:cTn>
                                        <p:tgtEl>
                                          <p:spTgt spid="51"/>
                                        </p:tgtEl>
                                        <p:attrNameLst>
                                          <p:attrName>style.visibility</p:attrName>
                                        </p:attrNameLst>
                                      </p:cBhvr>
                                      <p:to>
                                        <p:strVal val="visible"/>
                                      </p:to>
                                    </p:set>
                                    <p:animEffect transition="in" filter="randombar(horizontal)">
                                      <p:cBhvr>
                                        <p:cTn id="132" dur="500"/>
                                        <p:tgtEl>
                                          <p:spTgt spid="51"/>
                                        </p:tgtEl>
                                      </p:cBhvr>
                                    </p:animEffect>
                                  </p:childTnLst>
                                </p:cTn>
                              </p:par>
                              <p:par>
                                <p:cTn id="133" presetID="14" presetClass="entr" presetSubtype="10" fill="hold" grpId="0" nodeType="withEffect">
                                  <p:stCondLst>
                                    <p:cond delay="0"/>
                                  </p:stCondLst>
                                  <p:childTnLst>
                                    <p:set>
                                      <p:cBhvr>
                                        <p:cTn id="134" dur="1" fill="hold">
                                          <p:stCondLst>
                                            <p:cond delay="0"/>
                                          </p:stCondLst>
                                        </p:cTn>
                                        <p:tgtEl>
                                          <p:spTgt spid="50"/>
                                        </p:tgtEl>
                                        <p:attrNameLst>
                                          <p:attrName>style.visibility</p:attrName>
                                        </p:attrNameLst>
                                      </p:cBhvr>
                                      <p:to>
                                        <p:strVal val="visible"/>
                                      </p:to>
                                    </p:set>
                                    <p:animEffect transition="in" filter="randombar(horizontal)">
                                      <p:cBhvr>
                                        <p:cTn id="135" dur="500"/>
                                        <p:tgtEl>
                                          <p:spTgt spid="50"/>
                                        </p:tgtEl>
                                      </p:cBhvr>
                                    </p:animEffect>
                                  </p:childTnLst>
                                </p:cTn>
                              </p:par>
                              <p:par>
                                <p:cTn id="136" presetID="14" presetClass="entr" presetSubtype="10" fill="hold" nodeType="withEffect">
                                  <p:stCondLst>
                                    <p:cond delay="0"/>
                                  </p:stCondLst>
                                  <p:childTnLst>
                                    <p:set>
                                      <p:cBhvr>
                                        <p:cTn id="137" dur="1" fill="hold">
                                          <p:stCondLst>
                                            <p:cond delay="0"/>
                                          </p:stCondLst>
                                        </p:cTn>
                                        <p:tgtEl>
                                          <p:spTgt spid="57"/>
                                        </p:tgtEl>
                                        <p:attrNameLst>
                                          <p:attrName>style.visibility</p:attrName>
                                        </p:attrNameLst>
                                      </p:cBhvr>
                                      <p:to>
                                        <p:strVal val="visible"/>
                                      </p:to>
                                    </p:set>
                                    <p:animEffect transition="in" filter="randombar(horizontal)">
                                      <p:cBhvr>
                                        <p:cTn id="138" dur="500"/>
                                        <p:tgtEl>
                                          <p:spTgt spid="57"/>
                                        </p:tgtEl>
                                      </p:cBhvr>
                                    </p:animEffect>
                                  </p:childTnLst>
                                </p:cTn>
                              </p:par>
                              <p:par>
                                <p:cTn id="139" presetID="14" presetClass="entr" presetSubtype="10" fill="hold" grpId="0" nodeType="withEffect">
                                  <p:stCondLst>
                                    <p:cond delay="0"/>
                                  </p:stCondLst>
                                  <p:childTnLst>
                                    <p:set>
                                      <p:cBhvr>
                                        <p:cTn id="140" dur="1" fill="hold">
                                          <p:stCondLst>
                                            <p:cond delay="0"/>
                                          </p:stCondLst>
                                        </p:cTn>
                                        <p:tgtEl>
                                          <p:spTgt spid="56"/>
                                        </p:tgtEl>
                                        <p:attrNameLst>
                                          <p:attrName>style.visibility</p:attrName>
                                        </p:attrNameLst>
                                      </p:cBhvr>
                                      <p:to>
                                        <p:strVal val="visible"/>
                                      </p:to>
                                    </p:set>
                                    <p:animEffect transition="in" filter="randombar(horizontal)">
                                      <p:cBhvr>
                                        <p:cTn id="141" dur="500"/>
                                        <p:tgtEl>
                                          <p:spTgt spid="56"/>
                                        </p:tgtEl>
                                      </p:cBhvr>
                                    </p:animEffect>
                                  </p:childTnLst>
                                </p:cTn>
                              </p:par>
                              <p:par>
                                <p:cTn id="142" presetID="14" presetClass="entr" presetSubtype="10" fill="hold" nodeType="withEffect">
                                  <p:stCondLst>
                                    <p:cond delay="0"/>
                                  </p:stCondLst>
                                  <p:childTnLst>
                                    <p:set>
                                      <p:cBhvr>
                                        <p:cTn id="143" dur="1" fill="hold">
                                          <p:stCondLst>
                                            <p:cond delay="0"/>
                                          </p:stCondLst>
                                        </p:cTn>
                                        <p:tgtEl>
                                          <p:spTgt spid="59"/>
                                        </p:tgtEl>
                                        <p:attrNameLst>
                                          <p:attrName>style.visibility</p:attrName>
                                        </p:attrNameLst>
                                      </p:cBhvr>
                                      <p:to>
                                        <p:strVal val="visible"/>
                                      </p:to>
                                    </p:set>
                                    <p:animEffect transition="in" filter="randombar(horizontal)">
                                      <p:cBhvr>
                                        <p:cTn id="144" dur="500"/>
                                        <p:tgtEl>
                                          <p:spTgt spid="59"/>
                                        </p:tgtEl>
                                      </p:cBhvr>
                                    </p:animEffect>
                                  </p:childTnLst>
                                </p:cTn>
                              </p:par>
                              <p:par>
                                <p:cTn id="145" presetID="14" presetClass="entr" presetSubtype="10" fill="hold" grpId="0" nodeType="withEffect">
                                  <p:stCondLst>
                                    <p:cond delay="0"/>
                                  </p:stCondLst>
                                  <p:childTnLst>
                                    <p:set>
                                      <p:cBhvr>
                                        <p:cTn id="146" dur="1" fill="hold">
                                          <p:stCondLst>
                                            <p:cond delay="0"/>
                                          </p:stCondLst>
                                        </p:cTn>
                                        <p:tgtEl>
                                          <p:spTgt spid="52"/>
                                        </p:tgtEl>
                                        <p:attrNameLst>
                                          <p:attrName>style.visibility</p:attrName>
                                        </p:attrNameLst>
                                      </p:cBhvr>
                                      <p:to>
                                        <p:strVal val="visible"/>
                                      </p:to>
                                    </p:set>
                                    <p:animEffect transition="in" filter="randombar(horizontal)">
                                      <p:cBhvr>
                                        <p:cTn id="147" dur="500"/>
                                        <p:tgtEl>
                                          <p:spTgt spid="52"/>
                                        </p:tgtEl>
                                      </p:cBhvr>
                                    </p:animEffect>
                                  </p:childTnLst>
                                </p:cTn>
                              </p:par>
                              <p:par>
                                <p:cTn id="148" presetID="14" presetClass="entr" presetSubtype="10" fill="hold" grpId="0" nodeType="withEffect">
                                  <p:stCondLst>
                                    <p:cond delay="0"/>
                                  </p:stCondLst>
                                  <p:childTnLst>
                                    <p:set>
                                      <p:cBhvr>
                                        <p:cTn id="149" dur="1" fill="hold">
                                          <p:stCondLst>
                                            <p:cond delay="0"/>
                                          </p:stCondLst>
                                        </p:cTn>
                                        <p:tgtEl>
                                          <p:spTgt spid="58"/>
                                        </p:tgtEl>
                                        <p:attrNameLst>
                                          <p:attrName>style.visibility</p:attrName>
                                        </p:attrNameLst>
                                      </p:cBhvr>
                                      <p:to>
                                        <p:strVal val="visible"/>
                                      </p:to>
                                    </p:set>
                                    <p:animEffect transition="in" filter="randombar(horizontal)">
                                      <p:cBhvr>
                                        <p:cTn id="150" dur="500"/>
                                        <p:tgtEl>
                                          <p:spTgt spid="58"/>
                                        </p:tgtEl>
                                      </p:cBhvr>
                                    </p:animEffect>
                                  </p:childTnLst>
                                </p:cTn>
                              </p:par>
                            </p:childTnLst>
                          </p:cTn>
                        </p:par>
                      </p:childTnLst>
                    </p:cTn>
                  </p:par>
                  <p:par>
                    <p:cTn id="151" fill="hold">
                      <p:stCondLst>
                        <p:cond delay="indefinite"/>
                      </p:stCondLst>
                      <p:childTnLst>
                        <p:par>
                          <p:cTn id="152" fill="hold">
                            <p:stCondLst>
                              <p:cond delay="0"/>
                            </p:stCondLst>
                            <p:childTnLst>
                              <p:par>
                                <p:cTn id="153" presetID="14" presetClass="entr" presetSubtype="10" fill="hold" grpId="0" nodeType="clickEffect">
                                  <p:stCondLst>
                                    <p:cond delay="0"/>
                                  </p:stCondLst>
                                  <p:childTnLst>
                                    <p:set>
                                      <p:cBhvr>
                                        <p:cTn id="154" dur="1" fill="hold">
                                          <p:stCondLst>
                                            <p:cond delay="0"/>
                                          </p:stCondLst>
                                        </p:cTn>
                                        <p:tgtEl>
                                          <p:spTgt spid="54"/>
                                        </p:tgtEl>
                                        <p:attrNameLst>
                                          <p:attrName>style.visibility</p:attrName>
                                        </p:attrNameLst>
                                      </p:cBhvr>
                                      <p:to>
                                        <p:strVal val="visible"/>
                                      </p:to>
                                    </p:set>
                                    <p:animEffect transition="in" filter="randombar(horizontal)">
                                      <p:cBhvr>
                                        <p:cTn id="15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1" grpId="0" animBg="1"/>
      <p:bldP spid="13" grpId="0" animBg="1"/>
      <p:bldP spid="17" grpId="0" animBg="1"/>
      <p:bldP spid="18" grpId="0" animBg="1"/>
      <p:bldP spid="20" grpId="0" animBg="1"/>
      <p:bldP spid="22" grpId="0" animBg="1"/>
      <p:bldP spid="24" grpId="0" animBg="1"/>
      <p:bldP spid="26" grpId="0" animBg="1"/>
      <p:bldP spid="31" grpId="0" animBg="1"/>
      <p:bldP spid="32" grpId="0" animBg="1"/>
      <p:bldP spid="34" grpId="0" animBg="1"/>
      <p:bldP spid="36" grpId="0" animBg="1"/>
      <p:bldP spid="38" grpId="0" animBg="1"/>
      <p:bldP spid="40" grpId="0" animBg="1"/>
      <p:bldP spid="42" grpId="0" animBg="1"/>
      <p:bldP spid="45" grpId="0" animBg="1"/>
      <p:bldP spid="46" grpId="0" animBg="1"/>
      <p:bldP spid="48" grpId="0" animBg="1"/>
      <p:bldP spid="50" grpId="0" animBg="1"/>
      <p:bldP spid="52" grpId="0" animBg="1"/>
      <p:bldP spid="54" grpId="0" animBg="1"/>
      <p:bldP spid="56" grpId="0" animBg="1"/>
      <p:bldP spid="58"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81FBB66-BF8D-F88F-EB5E-9CB3E5E59F89}"/>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60A1B85-05B3-F847-95D4-E22CE59017B4}"/>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D5E7EB35-6252-D596-2BF2-9799DD384134}"/>
              </a:ext>
            </a:extLst>
          </p:cNvPr>
          <p:cNvSpPr>
            <a:spLocks noGrp="1"/>
          </p:cNvSpPr>
          <p:nvPr>
            <p:ph type="sldNum" sz="quarter" idx="12"/>
          </p:nvPr>
        </p:nvSpPr>
        <p:spPr/>
        <p:txBody>
          <a:bodyPr/>
          <a:lstStyle/>
          <a:p>
            <a:fld id="{294A09A9-5501-47C1-A89A-A340965A2BE2}" type="slidenum">
              <a:rPr lang="en-US" smtClean="0"/>
              <a:pPr/>
              <a:t>91</a:t>
            </a:fld>
            <a:endParaRPr lang="en-US" dirty="0"/>
          </a:p>
        </p:txBody>
      </p:sp>
      <p:sp>
        <p:nvSpPr>
          <p:cNvPr id="6" name="TextBox 5">
            <a:extLst>
              <a:ext uri="{FF2B5EF4-FFF2-40B4-BE49-F238E27FC236}">
                <a16:creationId xmlns:a16="http://schemas.microsoft.com/office/drawing/2014/main" id="{F148A546-9AA9-D419-268E-44B92D096B35}"/>
              </a:ext>
            </a:extLst>
          </p:cNvPr>
          <p:cNvSpPr txBox="1"/>
          <p:nvPr/>
        </p:nvSpPr>
        <p:spPr>
          <a:xfrm>
            <a:off x="424284" y="42115"/>
            <a:ext cx="6097554" cy="580672"/>
          </a:xfrm>
          <a:prstGeom prst="rect">
            <a:avLst/>
          </a:prstGeom>
          <a:noFill/>
        </p:spPr>
        <p:txBody>
          <a:bodyPr wrap="square">
            <a:spAutoFit/>
          </a:bodyPr>
          <a:lstStyle/>
          <a:p>
            <a:pPr algn="just">
              <a:lnSpc>
                <a:spcPct val="120000"/>
              </a:lnSpc>
            </a:pPr>
            <a:r>
              <a:rPr lang="en-US" sz="2800" b="1" i="1" dirty="0">
                <a:solidFill>
                  <a:schemeClr val="bg2"/>
                </a:solidFill>
                <a:latin typeface="Book Antiqua" panose="02040602050305030304" pitchFamily="18" charset="0"/>
              </a:rPr>
              <a:t>14 15 4 9 7 18 3 5 </a:t>
            </a:r>
            <a:r>
              <a:rPr lang="en-US" sz="2800" b="1" i="1" dirty="0">
                <a:solidFill>
                  <a:srgbClr val="FF0000"/>
                </a:solidFill>
                <a:latin typeface="Book Antiqua" panose="02040602050305030304" pitchFamily="18" charset="0"/>
              </a:rPr>
              <a:t>16 20 17 9</a:t>
            </a:r>
            <a:endParaRPr lang="en-IN" sz="2800" b="1" i="1" dirty="0">
              <a:solidFill>
                <a:srgbClr val="FF0000"/>
              </a:solidFill>
              <a:latin typeface="Book Antiqua" panose="02040602050305030304" pitchFamily="18" charset="0"/>
            </a:endParaRPr>
          </a:p>
        </p:txBody>
      </p:sp>
      <p:sp>
        <p:nvSpPr>
          <p:cNvPr id="7" name="Oval 6">
            <a:extLst>
              <a:ext uri="{FF2B5EF4-FFF2-40B4-BE49-F238E27FC236}">
                <a16:creationId xmlns:a16="http://schemas.microsoft.com/office/drawing/2014/main" id="{B3AAE3EE-AE3B-3EB8-B8EE-FDAE5FB2351A}"/>
              </a:ext>
            </a:extLst>
          </p:cNvPr>
          <p:cNvSpPr/>
          <p:nvPr/>
        </p:nvSpPr>
        <p:spPr>
          <a:xfrm>
            <a:off x="1533158" y="1129503"/>
            <a:ext cx="811764" cy="76730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14</a:t>
            </a:r>
            <a:endParaRPr lang="en-IN" sz="2800" b="1" dirty="0"/>
          </a:p>
        </p:txBody>
      </p:sp>
      <p:sp>
        <p:nvSpPr>
          <p:cNvPr id="8" name="Oval 7">
            <a:extLst>
              <a:ext uri="{FF2B5EF4-FFF2-40B4-BE49-F238E27FC236}">
                <a16:creationId xmlns:a16="http://schemas.microsoft.com/office/drawing/2014/main" id="{C9CF0148-E0C2-3866-A0DF-553A70FF71F8}"/>
              </a:ext>
            </a:extLst>
          </p:cNvPr>
          <p:cNvSpPr/>
          <p:nvPr/>
        </p:nvSpPr>
        <p:spPr>
          <a:xfrm>
            <a:off x="2133687" y="1995326"/>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15</a:t>
            </a:r>
            <a:endParaRPr lang="en-IN" sz="2800" b="1" dirty="0"/>
          </a:p>
        </p:txBody>
      </p:sp>
      <p:cxnSp>
        <p:nvCxnSpPr>
          <p:cNvPr id="9" name="Straight Arrow Connector 8">
            <a:extLst>
              <a:ext uri="{FF2B5EF4-FFF2-40B4-BE49-F238E27FC236}">
                <a16:creationId xmlns:a16="http://schemas.microsoft.com/office/drawing/2014/main" id="{C0F28A2D-65FD-40BC-7B3F-9F7ED587AA3E}"/>
              </a:ext>
            </a:extLst>
          </p:cNvPr>
          <p:cNvCxnSpPr>
            <a:cxnSpLocks/>
          </p:cNvCxnSpPr>
          <p:nvPr/>
        </p:nvCxnSpPr>
        <p:spPr>
          <a:xfrm>
            <a:off x="2089885" y="1723381"/>
            <a:ext cx="255037" cy="3712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0" name="Oval 9">
            <a:extLst>
              <a:ext uri="{FF2B5EF4-FFF2-40B4-BE49-F238E27FC236}">
                <a16:creationId xmlns:a16="http://schemas.microsoft.com/office/drawing/2014/main" id="{ABD7C400-10DC-DCD8-25D7-7A2578200C55}"/>
              </a:ext>
            </a:extLst>
          </p:cNvPr>
          <p:cNvSpPr/>
          <p:nvPr/>
        </p:nvSpPr>
        <p:spPr>
          <a:xfrm>
            <a:off x="958894" y="2043903"/>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a:t>
            </a:r>
            <a:endParaRPr lang="en-IN" sz="2800" b="1" dirty="0"/>
          </a:p>
        </p:txBody>
      </p:sp>
      <p:cxnSp>
        <p:nvCxnSpPr>
          <p:cNvPr id="11" name="Straight Arrow Connector 10">
            <a:extLst>
              <a:ext uri="{FF2B5EF4-FFF2-40B4-BE49-F238E27FC236}">
                <a16:creationId xmlns:a16="http://schemas.microsoft.com/office/drawing/2014/main" id="{C4B228D1-E7C9-02BF-9C79-D7B2AC9164F8}"/>
              </a:ext>
            </a:extLst>
          </p:cNvPr>
          <p:cNvCxnSpPr>
            <a:cxnSpLocks/>
          </p:cNvCxnSpPr>
          <p:nvPr/>
        </p:nvCxnSpPr>
        <p:spPr>
          <a:xfrm flipH="1">
            <a:off x="1467930" y="1723381"/>
            <a:ext cx="313267" cy="36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Oval 11">
            <a:extLst>
              <a:ext uri="{FF2B5EF4-FFF2-40B4-BE49-F238E27FC236}">
                <a16:creationId xmlns:a16="http://schemas.microsoft.com/office/drawing/2014/main" id="{0A0104EB-7395-03A4-E9F3-E99D29FCD405}"/>
              </a:ext>
            </a:extLst>
          </p:cNvPr>
          <p:cNvSpPr/>
          <p:nvPr/>
        </p:nvSpPr>
        <p:spPr>
          <a:xfrm>
            <a:off x="1684003" y="3025681"/>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9</a:t>
            </a:r>
            <a:endParaRPr lang="en-IN" sz="2800" b="1" dirty="0"/>
          </a:p>
        </p:txBody>
      </p:sp>
      <p:cxnSp>
        <p:nvCxnSpPr>
          <p:cNvPr id="13" name="Straight Arrow Connector 12">
            <a:extLst>
              <a:ext uri="{FF2B5EF4-FFF2-40B4-BE49-F238E27FC236}">
                <a16:creationId xmlns:a16="http://schemas.microsoft.com/office/drawing/2014/main" id="{DF18D6A2-C49B-3BE0-8AF5-126E07165294}"/>
              </a:ext>
            </a:extLst>
          </p:cNvPr>
          <p:cNvCxnSpPr>
            <a:cxnSpLocks/>
            <a:endCxn id="12" idx="1"/>
          </p:cNvCxnSpPr>
          <p:nvPr/>
        </p:nvCxnSpPr>
        <p:spPr>
          <a:xfrm>
            <a:off x="1489616" y="2705159"/>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Oval 13">
            <a:extLst>
              <a:ext uri="{FF2B5EF4-FFF2-40B4-BE49-F238E27FC236}">
                <a16:creationId xmlns:a16="http://schemas.microsoft.com/office/drawing/2014/main" id="{7EE4BCDD-7700-1A99-0529-DF463C35EE24}"/>
              </a:ext>
            </a:extLst>
          </p:cNvPr>
          <p:cNvSpPr/>
          <p:nvPr/>
        </p:nvSpPr>
        <p:spPr>
          <a:xfrm>
            <a:off x="969433" y="3739900"/>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7</a:t>
            </a:r>
            <a:endParaRPr lang="en-IN" sz="2800" b="1" dirty="0"/>
          </a:p>
        </p:txBody>
      </p:sp>
      <p:cxnSp>
        <p:nvCxnSpPr>
          <p:cNvPr id="15" name="Straight Arrow Connector 14">
            <a:extLst>
              <a:ext uri="{FF2B5EF4-FFF2-40B4-BE49-F238E27FC236}">
                <a16:creationId xmlns:a16="http://schemas.microsoft.com/office/drawing/2014/main" id="{87ABDF27-8325-6650-3FC4-EAC0788AE031}"/>
              </a:ext>
            </a:extLst>
          </p:cNvPr>
          <p:cNvCxnSpPr>
            <a:cxnSpLocks/>
          </p:cNvCxnSpPr>
          <p:nvPr/>
        </p:nvCxnSpPr>
        <p:spPr>
          <a:xfrm flipH="1">
            <a:off x="1565383" y="3638063"/>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Oval 15">
            <a:extLst>
              <a:ext uri="{FF2B5EF4-FFF2-40B4-BE49-F238E27FC236}">
                <a16:creationId xmlns:a16="http://schemas.microsoft.com/office/drawing/2014/main" id="{F855B7D1-62A9-84C1-D6A3-54F55C83E031}"/>
              </a:ext>
            </a:extLst>
          </p:cNvPr>
          <p:cNvSpPr/>
          <p:nvPr/>
        </p:nvSpPr>
        <p:spPr>
          <a:xfrm>
            <a:off x="2814734" y="2834885"/>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18</a:t>
            </a:r>
            <a:endParaRPr lang="en-IN" sz="2800" b="1" dirty="0"/>
          </a:p>
        </p:txBody>
      </p:sp>
      <p:cxnSp>
        <p:nvCxnSpPr>
          <p:cNvPr id="17" name="Straight Arrow Connector 16">
            <a:extLst>
              <a:ext uri="{FF2B5EF4-FFF2-40B4-BE49-F238E27FC236}">
                <a16:creationId xmlns:a16="http://schemas.microsoft.com/office/drawing/2014/main" id="{2F06D397-55F5-94EE-D2BF-0D33B427009C}"/>
              </a:ext>
            </a:extLst>
          </p:cNvPr>
          <p:cNvCxnSpPr>
            <a:cxnSpLocks/>
          </p:cNvCxnSpPr>
          <p:nvPr/>
        </p:nvCxnSpPr>
        <p:spPr>
          <a:xfrm>
            <a:off x="2678145" y="2712673"/>
            <a:ext cx="267306" cy="313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 name="Oval 17">
            <a:extLst>
              <a:ext uri="{FF2B5EF4-FFF2-40B4-BE49-F238E27FC236}">
                <a16:creationId xmlns:a16="http://schemas.microsoft.com/office/drawing/2014/main" id="{31649CBA-40FD-FE24-AC22-08C8D14708A7}"/>
              </a:ext>
            </a:extLst>
          </p:cNvPr>
          <p:cNvSpPr/>
          <p:nvPr/>
        </p:nvSpPr>
        <p:spPr>
          <a:xfrm>
            <a:off x="347048" y="2908415"/>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3</a:t>
            </a:r>
            <a:endParaRPr lang="en-IN" sz="2800" b="1" dirty="0"/>
          </a:p>
        </p:txBody>
      </p:sp>
      <p:cxnSp>
        <p:nvCxnSpPr>
          <p:cNvPr id="19" name="Straight Arrow Connector 18">
            <a:extLst>
              <a:ext uri="{FF2B5EF4-FFF2-40B4-BE49-F238E27FC236}">
                <a16:creationId xmlns:a16="http://schemas.microsoft.com/office/drawing/2014/main" id="{621411E7-706A-D8DB-007A-5724D93BC71A}"/>
              </a:ext>
            </a:extLst>
          </p:cNvPr>
          <p:cNvCxnSpPr>
            <a:cxnSpLocks/>
          </p:cNvCxnSpPr>
          <p:nvPr/>
        </p:nvCxnSpPr>
        <p:spPr>
          <a:xfrm flipH="1">
            <a:off x="965539" y="2671917"/>
            <a:ext cx="203812" cy="30497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Oval 19">
            <a:extLst>
              <a:ext uri="{FF2B5EF4-FFF2-40B4-BE49-F238E27FC236}">
                <a16:creationId xmlns:a16="http://schemas.microsoft.com/office/drawing/2014/main" id="{DB379C24-111C-054C-F323-4C1E77C15C42}"/>
              </a:ext>
            </a:extLst>
          </p:cNvPr>
          <p:cNvSpPr/>
          <p:nvPr/>
        </p:nvSpPr>
        <p:spPr>
          <a:xfrm>
            <a:off x="235425" y="4394653"/>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5</a:t>
            </a:r>
            <a:endParaRPr lang="en-IN" sz="2800" b="1" dirty="0"/>
          </a:p>
        </p:txBody>
      </p:sp>
      <p:cxnSp>
        <p:nvCxnSpPr>
          <p:cNvPr id="21" name="Straight Arrow Connector 20">
            <a:extLst>
              <a:ext uri="{FF2B5EF4-FFF2-40B4-BE49-F238E27FC236}">
                <a16:creationId xmlns:a16="http://schemas.microsoft.com/office/drawing/2014/main" id="{4E4226E0-DA75-760B-1219-0E475FB91D44}"/>
              </a:ext>
            </a:extLst>
          </p:cNvPr>
          <p:cNvCxnSpPr>
            <a:cxnSpLocks/>
          </p:cNvCxnSpPr>
          <p:nvPr/>
        </p:nvCxnSpPr>
        <p:spPr>
          <a:xfrm flipH="1">
            <a:off x="831375" y="4292816"/>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a:extLst>
              <a:ext uri="{FF2B5EF4-FFF2-40B4-BE49-F238E27FC236}">
                <a16:creationId xmlns:a16="http://schemas.microsoft.com/office/drawing/2014/main" id="{6FB54278-BAF1-6CF8-3FC2-4922C027E6EC}"/>
              </a:ext>
            </a:extLst>
          </p:cNvPr>
          <p:cNvCxnSpPr>
            <a:cxnSpLocks/>
          </p:cNvCxnSpPr>
          <p:nvPr/>
        </p:nvCxnSpPr>
        <p:spPr>
          <a:xfrm flipH="1">
            <a:off x="2814734" y="3501197"/>
            <a:ext cx="186833" cy="23639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3" name="Oval 22">
            <a:extLst>
              <a:ext uri="{FF2B5EF4-FFF2-40B4-BE49-F238E27FC236}">
                <a16:creationId xmlns:a16="http://schemas.microsoft.com/office/drawing/2014/main" id="{36D374CC-3C09-EFE5-55F5-F25EA40775F7}"/>
              </a:ext>
            </a:extLst>
          </p:cNvPr>
          <p:cNvSpPr/>
          <p:nvPr/>
        </p:nvSpPr>
        <p:spPr>
          <a:xfrm>
            <a:off x="2230968" y="3697456"/>
            <a:ext cx="811764" cy="67526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16</a:t>
            </a:r>
            <a:endParaRPr lang="en-IN" sz="2800" b="1" dirty="0"/>
          </a:p>
        </p:txBody>
      </p:sp>
      <p:sp>
        <p:nvSpPr>
          <p:cNvPr id="27" name="Oval 26">
            <a:extLst>
              <a:ext uri="{FF2B5EF4-FFF2-40B4-BE49-F238E27FC236}">
                <a16:creationId xmlns:a16="http://schemas.microsoft.com/office/drawing/2014/main" id="{11546B31-F478-211B-6AC9-17DA3B4DE27C}"/>
              </a:ext>
            </a:extLst>
          </p:cNvPr>
          <p:cNvSpPr/>
          <p:nvPr/>
        </p:nvSpPr>
        <p:spPr>
          <a:xfrm>
            <a:off x="5243198" y="1171666"/>
            <a:ext cx="811764" cy="76730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14</a:t>
            </a:r>
            <a:endParaRPr lang="en-IN" sz="2800" b="1" dirty="0"/>
          </a:p>
        </p:txBody>
      </p:sp>
      <p:sp>
        <p:nvSpPr>
          <p:cNvPr id="28" name="Oval 27">
            <a:extLst>
              <a:ext uri="{FF2B5EF4-FFF2-40B4-BE49-F238E27FC236}">
                <a16:creationId xmlns:a16="http://schemas.microsoft.com/office/drawing/2014/main" id="{1AAE0E1E-A170-0241-C8A8-EFDA34F6B6D4}"/>
              </a:ext>
            </a:extLst>
          </p:cNvPr>
          <p:cNvSpPr/>
          <p:nvPr/>
        </p:nvSpPr>
        <p:spPr>
          <a:xfrm>
            <a:off x="5843727" y="2037489"/>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15</a:t>
            </a:r>
            <a:endParaRPr lang="en-IN" sz="2800" b="1" dirty="0"/>
          </a:p>
        </p:txBody>
      </p:sp>
      <p:cxnSp>
        <p:nvCxnSpPr>
          <p:cNvPr id="29" name="Straight Arrow Connector 28">
            <a:extLst>
              <a:ext uri="{FF2B5EF4-FFF2-40B4-BE49-F238E27FC236}">
                <a16:creationId xmlns:a16="http://schemas.microsoft.com/office/drawing/2014/main" id="{38434E48-BF93-1FF0-74B1-DD3A4D195057}"/>
              </a:ext>
            </a:extLst>
          </p:cNvPr>
          <p:cNvCxnSpPr>
            <a:cxnSpLocks/>
          </p:cNvCxnSpPr>
          <p:nvPr/>
        </p:nvCxnSpPr>
        <p:spPr>
          <a:xfrm>
            <a:off x="5799925" y="1765544"/>
            <a:ext cx="255037" cy="3712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Oval 29">
            <a:extLst>
              <a:ext uri="{FF2B5EF4-FFF2-40B4-BE49-F238E27FC236}">
                <a16:creationId xmlns:a16="http://schemas.microsoft.com/office/drawing/2014/main" id="{AE3C5048-0E13-C662-63EA-328EC2720967}"/>
              </a:ext>
            </a:extLst>
          </p:cNvPr>
          <p:cNvSpPr/>
          <p:nvPr/>
        </p:nvSpPr>
        <p:spPr>
          <a:xfrm>
            <a:off x="4668934" y="2086066"/>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a:t>
            </a:r>
            <a:endParaRPr lang="en-IN" sz="2800" b="1" dirty="0"/>
          </a:p>
        </p:txBody>
      </p:sp>
      <p:cxnSp>
        <p:nvCxnSpPr>
          <p:cNvPr id="31" name="Straight Arrow Connector 30">
            <a:extLst>
              <a:ext uri="{FF2B5EF4-FFF2-40B4-BE49-F238E27FC236}">
                <a16:creationId xmlns:a16="http://schemas.microsoft.com/office/drawing/2014/main" id="{DCF9BCCA-BB4A-5CF5-E603-E91147939CDE}"/>
              </a:ext>
            </a:extLst>
          </p:cNvPr>
          <p:cNvCxnSpPr>
            <a:cxnSpLocks/>
          </p:cNvCxnSpPr>
          <p:nvPr/>
        </p:nvCxnSpPr>
        <p:spPr>
          <a:xfrm flipH="1">
            <a:off x="5177970" y="1765544"/>
            <a:ext cx="313267" cy="36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2" name="Oval 31">
            <a:extLst>
              <a:ext uri="{FF2B5EF4-FFF2-40B4-BE49-F238E27FC236}">
                <a16:creationId xmlns:a16="http://schemas.microsoft.com/office/drawing/2014/main" id="{C25F9F6F-55F3-AA5B-F31F-5F1981860975}"/>
              </a:ext>
            </a:extLst>
          </p:cNvPr>
          <p:cNvSpPr/>
          <p:nvPr/>
        </p:nvSpPr>
        <p:spPr>
          <a:xfrm>
            <a:off x="5394043" y="3067844"/>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9</a:t>
            </a:r>
            <a:endParaRPr lang="en-IN" sz="2800" b="1" dirty="0"/>
          </a:p>
        </p:txBody>
      </p:sp>
      <p:cxnSp>
        <p:nvCxnSpPr>
          <p:cNvPr id="33" name="Straight Arrow Connector 32">
            <a:extLst>
              <a:ext uri="{FF2B5EF4-FFF2-40B4-BE49-F238E27FC236}">
                <a16:creationId xmlns:a16="http://schemas.microsoft.com/office/drawing/2014/main" id="{45DEFE92-C174-1FC7-8073-37B6CD1F2BC9}"/>
              </a:ext>
            </a:extLst>
          </p:cNvPr>
          <p:cNvCxnSpPr>
            <a:cxnSpLocks/>
            <a:endCxn id="32" idx="1"/>
          </p:cNvCxnSpPr>
          <p:nvPr/>
        </p:nvCxnSpPr>
        <p:spPr>
          <a:xfrm>
            <a:off x="5199656" y="2747322"/>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Oval 33">
            <a:extLst>
              <a:ext uri="{FF2B5EF4-FFF2-40B4-BE49-F238E27FC236}">
                <a16:creationId xmlns:a16="http://schemas.microsoft.com/office/drawing/2014/main" id="{06FF47BC-6A2F-DDDD-B9D1-4A2167C2BC3E}"/>
              </a:ext>
            </a:extLst>
          </p:cNvPr>
          <p:cNvSpPr/>
          <p:nvPr/>
        </p:nvSpPr>
        <p:spPr>
          <a:xfrm>
            <a:off x="4679473" y="3782063"/>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7</a:t>
            </a:r>
            <a:endParaRPr lang="en-IN" sz="2800" b="1" dirty="0"/>
          </a:p>
        </p:txBody>
      </p:sp>
      <p:cxnSp>
        <p:nvCxnSpPr>
          <p:cNvPr id="35" name="Straight Arrow Connector 34">
            <a:extLst>
              <a:ext uri="{FF2B5EF4-FFF2-40B4-BE49-F238E27FC236}">
                <a16:creationId xmlns:a16="http://schemas.microsoft.com/office/drawing/2014/main" id="{0ABEE601-F7F2-A25B-C921-84C600CC9B8B}"/>
              </a:ext>
            </a:extLst>
          </p:cNvPr>
          <p:cNvCxnSpPr>
            <a:cxnSpLocks/>
          </p:cNvCxnSpPr>
          <p:nvPr/>
        </p:nvCxnSpPr>
        <p:spPr>
          <a:xfrm flipH="1">
            <a:off x="5275423" y="3680226"/>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6" name="Oval 35">
            <a:extLst>
              <a:ext uri="{FF2B5EF4-FFF2-40B4-BE49-F238E27FC236}">
                <a16:creationId xmlns:a16="http://schemas.microsoft.com/office/drawing/2014/main" id="{AAD53845-7409-4F89-3E46-65A9057713E9}"/>
              </a:ext>
            </a:extLst>
          </p:cNvPr>
          <p:cNvSpPr/>
          <p:nvPr/>
        </p:nvSpPr>
        <p:spPr>
          <a:xfrm>
            <a:off x="6524774" y="2877048"/>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18</a:t>
            </a:r>
            <a:endParaRPr lang="en-IN" sz="2800" b="1" dirty="0"/>
          </a:p>
        </p:txBody>
      </p:sp>
      <p:cxnSp>
        <p:nvCxnSpPr>
          <p:cNvPr id="37" name="Straight Arrow Connector 36">
            <a:extLst>
              <a:ext uri="{FF2B5EF4-FFF2-40B4-BE49-F238E27FC236}">
                <a16:creationId xmlns:a16="http://schemas.microsoft.com/office/drawing/2014/main" id="{36E23984-2D85-DF89-E975-684B5F9EB000}"/>
              </a:ext>
            </a:extLst>
          </p:cNvPr>
          <p:cNvCxnSpPr>
            <a:cxnSpLocks/>
          </p:cNvCxnSpPr>
          <p:nvPr/>
        </p:nvCxnSpPr>
        <p:spPr>
          <a:xfrm>
            <a:off x="6388185" y="2754836"/>
            <a:ext cx="267306" cy="313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8" name="Oval 37">
            <a:extLst>
              <a:ext uri="{FF2B5EF4-FFF2-40B4-BE49-F238E27FC236}">
                <a16:creationId xmlns:a16="http://schemas.microsoft.com/office/drawing/2014/main" id="{C40A8BFF-CFB8-160C-A08F-6FE366EC36B3}"/>
              </a:ext>
            </a:extLst>
          </p:cNvPr>
          <p:cNvSpPr/>
          <p:nvPr/>
        </p:nvSpPr>
        <p:spPr>
          <a:xfrm>
            <a:off x="4057088" y="2950578"/>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3</a:t>
            </a:r>
            <a:endParaRPr lang="en-IN" sz="2800" b="1" dirty="0"/>
          </a:p>
        </p:txBody>
      </p:sp>
      <p:cxnSp>
        <p:nvCxnSpPr>
          <p:cNvPr id="39" name="Straight Arrow Connector 38">
            <a:extLst>
              <a:ext uri="{FF2B5EF4-FFF2-40B4-BE49-F238E27FC236}">
                <a16:creationId xmlns:a16="http://schemas.microsoft.com/office/drawing/2014/main" id="{7138D177-45B8-065F-D581-5145253E8F94}"/>
              </a:ext>
            </a:extLst>
          </p:cNvPr>
          <p:cNvCxnSpPr>
            <a:cxnSpLocks/>
          </p:cNvCxnSpPr>
          <p:nvPr/>
        </p:nvCxnSpPr>
        <p:spPr>
          <a:xfrm flipH="1">
            <a:off x="4675579" y="2714080"/>
            <a:ext cx="203812" cy="30497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0" name="Oval 39">
            <a:extLst>
              <a:ext uri="{FF2B5EF4-FFF2-40B4-BE49-F238E27FC236}">
                <a16:creationId xmlns:a16="http://schemas.microsoft.com/office/drawing/2014/main" id="{DDE6FA96-0307-9A1D-2D7F-BF7C684F78B8}"/>
              </a:ext>
            </a:extLst>
          </p:cNvPr>
          <p:cNvSpPr/>
          <p:nvPr/>
        </p:nvSpPr>
        <p:spPr>
          <a:xfrm>
            <a:off x="3945465" y="4436816"/>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5</a:t>
            </a:r>
            <a:endParaRPr lang="en-IN" sz="2800" b="1" dirty="0"/>
          </a:p>
        </p:txBody>
      </p:sp>
      <p:cxnSp>
        <p:nvCxnSpPr>
          <p:cNvPr id="41" name="Straight Arrow Connector 40">
            <a:extLst>
              <a:ext uri="{FF2B5EF4-FFF2-40B4-BE49-F238E27FC236}">
                <a16:creationId xmlns:a16="http://schemas.microsoft.com/office/drawing/2014/main" id="{BC96C198-1566-2152-203F-23C51373B903}"/>
              </a:ext>
            </a:extLst>
          </p:cNvPr>
          <p:cNvCxnSpPr>
            <a:cxnSpLocks/>
          </p:cNvCxnSpPr>
          <p:nvPr/>
        </p:nvCxnSpPr>
        <p:spPr>
          <a:xfrm flipH="1">
            <a:off x="4541415" y="4334979"/>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a:extLst>
              <a:ext uri="{FF2B5EF4-FFF2-40B4-BE49-F238E27FC236}">
                <a16:creationId xmlns:a16="http://schemas.microsoft.com/office/drawing/2014/main" id="{DE165646-A896-C7B0-3EB7-63D955F2A736}"/>
              </a:ext>
            </a:extLst>
          </p:cNvPr>
          <p:cNvCxnSpPr>
            <a:cxnSpLocks/>
          </p:cNvCxnSpPr>
          <p:nvPr/>
        </p:nvCxnSpPr>
        <p:spPr>
          <a:xfrm flipH="1">
            <a:off x="6524774" y="3543360"/>
            <a:ext cx="186833" cy="23639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3" name="Oval 42">
            <a:extLst>
              <a:ext uri="{FF2B5EF4-FFF2-40B4-BE49-F238E27FC236}">
                <a16:creationId xmlns:a16="http://schemas.microsoft.com/office/drawing/2014/main" id="{CDCB34A7-F29C-A290-0FEB-DD37FD7D2978}"/>
              </a:ext>
            </a:extLst>
          </p:cNvPr>
          <p:cNvSpPr/>
          <p:nvPr/>
        </p:nvSpPr>
        <p:spPr>
          <a:xfrm>
            <a:off x="5941008" y="3739619"/>
            <a:ext cx="811764" cy="67526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16</a:t>
            </a:r>
            <a:endParaRPr lang="en-IN" sz="2800" b="1" dirty="0"/>
          </a:p>
        </p:txBody>
      </p:sp>
      <p:sp>
        <p:nvSpPr>
          <p:cNvPr id="44" name="Oval 43">
            <a:extLst>
              <a:ext uri="{FF2B5EF4-FFF2-40B4-BE49-F238E27FC236}">
                <a16:creationId xmlns:a16="http://schemas.microsoft.com/office/drawing/2014/main" id="{240A5F43-612E-D6A3-4DBC-BAB6E4E8D84A}"/>
              </a:ext>
            </a:extLst>
          </p:cNvPr>
          <p:cNvSpPr/>
          <p:nvPr/>
        </p:nvSpPr>
        <p:spPr>
          <a:xfrm>
            <a:off x="7154549" y="3716607"/>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20</a:t>
            </a:r>
            <a:endParaRPr lang="en-IN" sz="2800" b="1" dirty="0"/>
          </a:p>
        </p:txBody>
      </p:sp>
      <p:cxnSp>
        <p:nvCxnSpPr>
          <p:cNvPr id="45" name="Straight Arrow Connector 44">
            <a:extLst>
              <a:ext uri="{FF2B5EF4-FFF2-40B4-BE49-F238E27FC236}">
                <a16:creationId xmlns:a16="http://schemas.microsoft.com/office/drawing/2014/main" id="{D3217A1B-6DB8-BBC3-44B8-7CD0A471A67F}"/>
              </a:ext>
            </a:extLst>
          </p:cNvPr>
          <p:cNvCxnSpPr>
            <a:cxnSpLocks/>
          </p:cNvCxnSpPr>
          <p:nvPr/>
        </p:nvCxnSpPr>
        <p:spPr>
          <a:xfrm>
            <a:off x="7017960" y="3594395"/>
            <a:ext cx="267306" cy="313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6" name="Oval 45">
            <a:extLst>
              <a:ext uri="{FF2B5EF4-FFF2-40B4-BE49-F238E27FC236}">
                <a16:creationId xmlns:a16="http://schemas.microsoft.com/office/drawing/2014/main" id="{D68CD2C4-6490-D448-A00B-22750DE764CA}"/>
              </a:ext>
            </a:extLst>
          </p:cNvPr>
          <p:cNvSpPr/>
          <p:nvPr/>
        </p:nvSpPr>
        <p:spPr>
          <a:xfrm>
            <a:off x="9363010" y="1307972"/>
            <a:ext cx="811764" cy="76730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14</a:t>
            </a:r>
            <a:endParaRPr lang="en-IN" sz="2800" b="1" dirty="0"/>
          </a:p>
        </p:txBody>
      </p:sp>
      <p:sp>
        <p:nvSpPr>
          <p:cNvPr id="47" name="Oval 46">
            <a:extLst>
              <a:ext uri="{FF2B5EF4-FFF2-40B4-BE49-F238E27FC236}">
                <a16:creationId xmlns:a16="http://schemas.microsoft.com/office/drawing/2014/main" id="{4D78A885-A442-2472-C397-2CAFC6F31668}"/>
              </a:ext>
            </a:extLst>
          </p:cNvPr>
          <p:cNvSpPr/>
          <p:nvPr/>
        </p:nvSpPr>
        <p:spPr>
          <a:xfrm>
            <a:off x="9963539" y="2173795"/>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15</a:t>
            </a:r>
            <a:endParaRPr lang="en-IN" sz="2800" b="1" dirty="0"/>
          </a:p>
        </p:txBody>
      </p:sp>
      <p:cxnSp>
        <p:nvCxnSpPr>
          <p:cNvPr id="48" name="Straight Arrow Connector 47">
            <a:extLst>
              <a:ext uri="{FF2B5EF4-FFF2-40B4-BE49-F238E27FC236}">
                <a16:creationId xmlns:a16="http://schemas.microsoft.com/office/drawing/2014/main" id="{34722EE6-20BE-83C6-4362-C2232ABDCDBD}"/>
              </a:ext>
            </a:extLst>
          </p:cNvPr>
          <p:cNvCxnSpPr>
            <a:cxnSpLocks/>
          </p:cNvCxnSpPr>
          <p:nvPr/>
        </p:nvCxnSpPr>
        <p:spPr>
          <a:xfrm>
            <a:off x="9919737" y="1901850"/>
            <a:ext cx="255037" cy="3712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9" name="Oval 48">
            <a:extLst>
              <a:ext uri="{FF2B5EF4-FFF2-40B4-BE49-F238E27FC236}">
                <a16:creationId xmlns:a16="http://schemas.microsoft.com/office/drawing/2014/main" id="{6EE05463-64AF-FC5B-ABFC-6C91D058FABD}"/>
              </a:ext>
            </a:extLst>
          </p:cNvPr>
          <p:cNvSpPr/>
          <p:nvPr/>
        </p:nvSpPr>
        <p:spPr>
          <a:xfrm>
            <a:off x="8788746" y="2222372"/>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a:t>
            </a:r>
            <a:endParaRPr lang="en-IN" sz="2800" b="1" dirty="0"/>
          </a:p>
        </p:txBody>
      </p:sp>
      <p:cxnSp>
        <p:nvCxnSpPr>
          <p:cNvPr id="50" name="Straight Arrow Connector 49">
            <a:extLst>
              <a:ext uri="{FF2B5EF4-FFF2-40B4-BE49-F238E27FC236}">
                <a16:creationId xmlns:a16="http://schemas.microsoft.com/office/drawing/2014/main" id="{D9B98FB6-1BCF-76F9-B84E-A3A7C50C2755}"/>
              </a:ext>
            </a:extLst>
          </p:cNvPr>
          <p:cNvCxnSpPr>
            <a:cxnSpLocks/>
          </p:cNvCxnSpPr>
          <p:nvPr/>
        </p:nvCxnSpPr>
        <p:spPr>
          <a:xfrm flipH="1">
            <a:off x="9297782" y="1901850"/>
            <a:ext cx="313267" cy="36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1" name="Oval 50">
            <a:extLst>
              <a:ext uri="{FF2B5EF4-FFF2-40B4-BE49-F238E27FC236}">
                <a16:creationId xmlns:a16="http://schemas.microsoft.com/office/drawing/2014/main" id="{6B196860-7C9A-8338-F789-6AC8C5C63F2D}"/>
              </a:ext>
            </a:extLst>
          </p:cNvPr>
          <p:cNvSpPr/>
          <p:nvPr/>
        </p:nvSpPr>
        <p:spPr>
          <a:xfrm>
            <a:off x="9513855" y="3204150"/>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9</a:t>
            </a:r>
            <a:endParaRPr lang="en-IN" sz="2800" b="1" dirty="0"/>
          </a:p>
        </p:txBody>
      </p:sp>
      <p:cxnSp>
        <p:nvCxnSpPr>
          <p:cNvPr id="52" name="Straight Arrow Connector 51">
            <a:extLst>
              <a:ext uri="{FF2B5EF4-FFF2-40B4-BE49-F238E27FC236}">
                <a16:creationId xmlns:a16="http://schemas.microsoft.com/office/drawing/2014/main" id="{E82F12FA-84DC-6E8A-0CDC-F5B7D0527EE6}"/>
              </a:ext>
            </a:extLst>
          </p:cNvPr>
          <p:cNvCxnSpPr>
            <a:cxnSpLocks/>
            <a:endCxn id="51" idx="1"/>
          </p:cNvCxnSpPr>
          <p:nvPr/>
        </p:nvCxnSpPr>
        <p:spPr>
          <a:xfrm>
            <a:off x="9319468" y="2883628"/>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3" name="Oval 52">
            <a:extLst>
              <a:ext uri="{FF2B5EF4-FFF2-40B4-BE49-F238E27FC236}">
                <a16:creationId xmlns:a16="http://schemas.microsoft.com/office/drawing/2014/main" id="{0A8B46B4-01BB-CF02-B807-B1CA594F7F2D}"/>
              </a:ext>
            </a:extLst>
          </p:cNvPr>
          <p:cNvSpPr/>
          <p:nvPr/>
        </p:nvSpPr>
        <p:spPr>
          <a:xfrm>
            <a:off x="8799285" y="3918369"/>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7</a:t>
            </a:r>
            <a:endParaRPr lang="en-IN" sz="2800" b="1" dirty="0"/>
          </a:p>
        </p:txBody>
      </p:sp>
      <p:cxnSp>
        <p:nvCxnSpPr>
          <p:cNvPr id="54" name="Straight Arrow Connector 53">
            <a:extLst>
              <a:ext uri="{FF2B5EF4-FFF2-40B4-BE49-F238E27FC236}">
                <a16:creationId xmlns:a16="http://schemas.microsoft.com/office/drawing/2014/main" id="{E69EADA0-17F2-94B0-ADF9-8A9FE296292E}"/>
              </a:ext>
            </a:extLst>
          </p:cNvPr>
          <p:cNvCxnSpPr>
            <a:cxnSpLocks/>
          </p:cNvCxnSpPr>
          <p:nvPr/>
        </p:nvCxnSpPr>
        <p:spPr>
          <a:xfrm flipH="1">
            <a:off x="9395235" y="3816532"/>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5" name="Oval 54">
            <a:extLst>
              <a:ext uri="{FF2B5EF4-FFF2-40B4-BE49-F238E27FC236}">
                <a16:creationId xmlns:a16="http://schemas.microsoft.com/office/drawing/2014/main" id="{3DCD4D00-DEA9-02B1-EA80-278ADDC7007A}"/>
              </a:ext>
            </a:extLst>
          </p:cNvPr>
          <p:cNvSpPr/>
          <p:nvPr/>
        </p:nvSpPr>
        <p:spPr>
          <a:xfrm>
            <a:off x="10644586" y="3013354"/>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18</a:t>
            </a:r>
            <a:endParaRPr lang="en-IN" sz="2800" b="1" dirty="0"/>
          </a:p>
        </p:txBody>
      </p:sp>
      <p:cxnSp>
        <p:nvCxnSpPr>
          <p:cNvPr id="56" name="Straight Arrow Connector 55">
            <a:extLst>
              <a:ext uri="{FF2B5EF4-FFF2-40B4-BE49-F238E27FC236}">
                <a16:creationId xmlns:a16="http://schemas.microsoft.com/office/drawing/2014/main" id="{A3D1A1A9-2A10-CF3B-3DA4-54013D066E1C}"/>
              </a:ext>
            </a:extLst>
          </p:cNvPr>
          <p:cNvCxnSpPr>
            <a:cxnSpLocks/>
          </p:cNvCxnSpPr>
          <p:nvPr/>
        </p:nvCxnSpPr>
        <p:spPr>
          <a:xfrm>
            <a:off x="10507997" y="2891142"/>
            <a:ext cx="267306" cy="313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7" name="Oval 56">
            <a:extLst>
              <a:ext uri="{FF2B5EF4-FFF2-40B4-BE49-F238E27FC236}">
                <a16:creationId xmlns:a16="http://schemas.microsoft.com/office/drawing/2014/main" id="{206C39F2-1BF1-65F0-2B40-6794DDD60B62}"/>
              </a:ext>
            </a:extLst>
          </p:cNvPr>
          <p:cNvSpPr/>
          <p:nvPr/>
        </p:nvSpPr>
        <p:spPr>
          <a:xfrm>
            <a:off x="8176900" y="3086884"/>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3</a:t>
            </a:r>
            <a:endParaRPr lang="en-IN" sz="2800" b="1" dirty="0"/>
          </a:p>
        </p:txBody>
      </p:sp>
      <p:cxnSp>
        <p:nvCxnSpPr>
          <p:cNvPr id="58" name="Straight Arrow Connector 57">
            <a:extLst>
              <a:ext uri="{FF2B5EF4-FFF2-40B4-BE49-F238E27FC236}">
                <a16:creationId xmlns:a16="http://schemas.microsoft.com/office/drawing/2014/main" id="{38EB4908-FFE7-FFD8-74C8-342D69A6C51B}"/>
              </a:ext>
            </a:extLst>
          </p:cNvPr>
          <p:cNvCxnSpPr>
            <a:cxnSpLocks/>
          </p:cNvCxnSpPr>
          <p:nvPr/>
        </p:nvCxnSpPr>
        <p:spPr>
          <a:xfrm flipH="1">
            <a:off x="8795391" y="2850386"/>
            <a:ext cx="203812" cy="30497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9" name="Oval 58">
            <a:extLst>
              <a:ext uri="{FF2B5EF4-FFF2-40B4-BE49-F238E27FC236}">
                <a16:creationId xmlns:a16="http://schemas.microsoft.com/office/drawing/2014/main" id="{C18BAE2C-10D7-F9F5-4D23-61069F552127}"/>
              </a:ext>
            </a:extLst>
          </p:cNvPr>
          <p:cNvSpPr/>
          <p:nvPr/>
        </p:nvSpPr>
        <p:spPr>
          <a:xfrm>
            <a:off x="8065277" y="4573122"/>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5</a:t>
            </a:r>
            <a:endParaRPr lang="en-IN" sz="2800" b="1" dirty="0"/>
          </a:p>
        </p:txBody>
      </p:sp>
      <p:cxnSp>
        <p:nvCxnSpPr>
          <p:cNvPr id="60" name="Straight Arrow Connector 59">
            <a:extLst>
              <a:ext uri="{FF2B5EF4-FFF2-40B4-BE49-F238E27FC236}">
                <a16:creationId xmlns:a16="http://schemas.microsoft.com/office/drawing/2014/main" id="{62E6A644-B6E3-ECA9-8BB3-EE825F02C063}"/>
              </a:ext>
            </a:extLst>
          </p:cNvPr>
          <p:cNvCxnSpPr>
            <a:cxnSpLocks/>
          </p:cNvCxnSpPr>
          <p:nvPr/>
        </p:nvCxnSpPr>
        <p:spPr>
          <a:xfrm flipH="1">
            <a:off x="8661227" y="4471285"/>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1" name="Straight Arrow Connector 60">
            <a:extLst>
              <a:ext uri="{FF2B5EF4-FFF2-40B4-BE49-F238E27FC236}">
                <a16:creationId xmlns:a16="http://schemas.microsoft.com/office/drawing/2014/main" id="{A8EF6823-75DD-9827-4C07-6D2FC67817C7}"/>
              </a:ext>
            </a:extLst>
          </p:cNvPr>
          <p:cNvCxnSpPr>
            <a:cxnSpLocks/>
          </p:cNvCxnSpPr>
          <p:nvPr/>
        </p:nvCxnSpPr>
        <p:spPr>
          <a:xfrm flipH="1">
            <a:off x="10644586" y="3679666"/>
            <a:ext cx="186833" cy="23639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2" name="Oval 61">
            <a:extLst>
              <a:ext uri="{FF2B5EF4-FFF2-40B4-BE49-F238E27FC236}">
                <a16:creationId xmlns:a16="http://schemas.microsoft.com/office/drawing/2014/main" id="{F506B9E6-A474-896F-930A-AAFE763C2E29}"/>
              </a:ext>
            </a:extLst>
          </p:cNvPr>
          <p:cNvSpPr/>
          <p:nvPr/>
        </p:nvSpPr>
        <p:spPr>
          <a:xfrm>
            <a:off x="10060820" y="3875925"/>
            <a:ext cx="811764" cy="67526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16</a:t>
            </a:r>
            <a:endParaRPr lang="en-IN" sz="2800" b="1" dirty="0"/>
          </a:p>
        </p:txBody>
      </p:sp>
      <p:sp>
        <p:nvSpPr>
          <p:cNvPr id="63" name="Oval 62">
            <a:extLst>
              <a:ext uri="{FF2B5EF4-FFF2-40B4-BE49-F238E27FC236}">
                <a16:creationId xmlns:a16="http://schemas.microsoft.com/office/drawing/2014/main" id="{486B29E1-5AA8-54EC-6630-022D26F72A41}"/>
              </a:ext>
            </a:extLst>
          </p:cNvPr>
          <p:cNvSpPr/>
          <p:nvPr/>
        </p:nvSpPr>
        <p:spPr>
          <a:xfrm>
            <a:off x="11274361" y="3852913"/>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20</a:t>
            </a:r>
            <a:endParaRPr lang="en-IN" sz="2800" b="1" dirty="0"/>
          </a:p>
        </p:txBody>
      </p:sp>
      <p:cxnSp>
        <p:nvCxnSpPr>
          <p:cNvPr id="64" name="Straight Arrow Connector 63">
            <a:extLst>
              <a:ext uri="{FF2B5EF4-FFF2-40B4-BE49-F238E27FC236}">
                <a16:creationId xmlns:a16="http://schemas.microsoft.com/office/drawing/2014/main" id="{92BBAF71-7103-C54C-2CDD-2BB377DD4EFF}"/>
              </a:ext>
            </a:extLst>
          </p:cNvPr>
          <p:cNvCxnSpPr>
            <a:cxnSpLocks/>
          </p:cNvCxnSpPr>
          <p:nvPr/>
        </p:nvCxnSpPr>
        <p:spPr>
          <a:xfrm>
            <a:off x="11137772" y="3730701"/>
            <a:ext cx="267306" cy="313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5" name="Oval 64">
            <a:extLst>
              <a:ext uri="{FF2B5EF4-FFF2-40B4-BE49-F238E27FC236}">
                <a16:creationId xmlns:a16="http://schemas.microsoft.com/office/drawing/2014/main" id="{D151FCA7-423F-78FC-B5BE-1E54A535BEF8}"/>
              </a:ext>
            </a:extLst>
          </p:cNvPr>
          <p:cNvSpPr/>
          <p:nvPr/>
        </p:nvSpPr>
        <p:spPr>
          <a:xfrm>
            <a:off x="10702584" y="4660336"/>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17</a:t>
            </a:r>
            <a:endParaRPr lang="en-IN" sz="2800" b="1" dirty="0"/>
          </a:p>
        </p:txBody>
      </p:sp>
      <p:cxnSp>
        <p:nvCxnSpPr>
          <p:cNvPr id="66" name="Straight Arrow Connector 65">
            <a:extLst>
              <a:ext uri="{FF2B5EF4-FFF2-40B4-BE49-F238E27FC236}">
                <a16:creationId xmlns:a16="http://schemas.microsoft.com/office/drawing/2014/main" id="{09B5BEFC-BE35-E485-565E-2E5C40265223}"/>
              </a:ext>
            </a:extLst>
          </p:cNvPr>
          <p:cNvCxnSpPr>
            <a:cxnSpLocks/>
          </p:cNvCxnSpPr>
          <p:nvPr/>
        </p:nvCxnSpPr>
        <p:spPr>
          <a:xfrm>
            <a:off x="10565995" y="4538124"/>
            <a:ext cx="267306" cy="313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18917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par>
                                <p:cTn id="29" presetID="14" presetClass="entr" presetSubtype="1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randombar(horizontal)">
                                      <p:cBhvr>
                                        <p:cTn id="31" dur="500"/>
                                        <p:tgtEl>
                                          <p:spTgt spid="15"/>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randombar(horizontal)">
                                      <p:cBhvr>
                                        <p:cTn id="34" dur="500"/>
                                        <p:tgtEl>
                                          <p:spTgt spid="16"/>
                                        </p:tgtEl>
                                      </p:cBhvr>
                                    </p:animEffect>
                                  </p:childTnLst>
                                </p:cTn>
                              </p:par>
                              <p:par>
                                <p:cTn id="35" presetID="14" presetClass="entr" presetSubtype="1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randombar(horizontal)">
                                      <p:cBhvr>
                                        <p:cTn id="37" dur="500"/>
                                        <p:tgtEl>
                                          <p:spTgt spid="17"/>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randombar(horizontal)">
                                      <p:cBhvr>
                                        <p:cTn id="40" dur="500"/>
                                        <p:tgtEl>
                                          <p:spTgt spid="18"/>
                                        </p:tgtEl>
                                      </p:cBhvr>
                                    </p:animEffect>
                                  </p:childTnLst>
                                </p:cTn>
                              </p:par>
                              <p:par>
                                <p:cTn id="41" presetID="14" presetClass="entr" presetSubtype="1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randombar(horizontal)">
                                      <p:cBhvr>
                                        <p:cTn id="46" dur="500"/>
                                        <p:tgtEl>
                                          <p:spTgt spid="20"/>
                                        </p:tgtEl>
                                      </p:cBhvr>
                                    </p:animEffect>
                                  </p:childTnLst>
                                </p:cTn>
                              </p:par>
                              <p:par>
                                <p:cTn id="47" presetID="14" presetClass="entr" presetSubtype="1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randombar(horizontal)">
                                      <p:cBhvr>
                                        <p:cTn id="49" dur="500"/>
                                        <p:tgtEl>
                                          <p:spTgt spid="21"/>
                                        </p:tgtEl>
                                      </p:cBhvr>
                                    </p:animEffect>
                                  </p:childTnLst>
                                </p:cTn>
                              </p:par>
                              <p:par>
                                <p:cTn id="50" presetID="14" presetClass="entr" presetSubtype="10" fill="hold"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randombar(horizontal)">
                                      <p:cBhvr>
                                        <p:cTn id="52" dur="500"/>
                                        <p:tgtEl>
                                          <p:spTgt spid="22"/>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randombar(horizontal)">
                                      <p:cBhvr>
                                        <p:cTn id="55" dur="500"/>
                                        <p:tgtEl>
                                          <p:spTgt spid="23"/>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randombar(horizontal)">
                                      <p:cBhvr>
                                        <p:cTn id="60" dur="500"/>
                                        <p:tgtEl>
                                          <p:spTgt spid="27"/>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randombar(horizontal)">
                                      <p:cBhvr>
                                        <p:cTn id="63" dur="500"/>
                                        <p:tgtEl>
                                          <p:spTgt spid="28"/>
                                        </p:tgtEl>
                                      </p:cBhvr>
                                    </p:animEffect>
                                  </p:childTnLst>
                                </p:cTn>
                              </p:par>
                              <p:par>
                                <p:cTn id="64" presetID="14" presetClass="entr" presetSubtype="10" fill="hold"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randombar(horizontal)">
                                      <p:cBhvr>
                                        <p:cTn id="66" dur="500"/>
                                        <p:tgtEl>
                                          <p:spTgt spid="29"/>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randombar(horizontal)">
                                      <p:cBhvr>
                                        <p:cTn id="69" dur="500"/>
                                        <p:tgtEl>
                                          <p:spTgt spid="30"/>
                                        </p:tgtEl>
                                      </p:cBhvr>
                                    </p:animEffect>
                                  </p:childTnLst>
                                </p:cTn>
                              </p:par>
                              <p:par>
                                <p:cTn id="70" presetID="14" presetClass="entr" presetSubtype="10" fill="hold"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randombar(horizontal)">
                                      <p:cBhvr>
                                        <p:cTn id="72" dur="500"/>
                                        <p:tgtEl>
                                          <p:spTgt spid="31"/>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randombar(horizontal)">
                                      <p:cBhvr>
                                        <p:cTn id="75" dur="500"/>
                                        <p:tgtEl>
                                          <p:spTgt spid="32"/>
                                        </p:tgtEl>
                                      </p:cBhvr>
                                    </p:animEffect>
                                  </p:childTnLst>
                                </p:cTn>
                              </p:par>
                              <p:par>
                                <p:cTn id="76" presetID="14" presetClass="entr" presetSubtype="10" fill="hold" nodeType="withEffect">
                                  <p:stCondLst>
                                    <p:cond delay="0"/>
                                  </p:stCondLst>
                                  <p:childTnLst>
                                    <p:set>
                                      <p:cBhvr>
                                        <p:cTn id="77" dur="1" fill="hold">
                                          <p:stCondLst>
                                            <p:cond delay="0"/>
                                          </p:stCondLst>
                                        </p:cTn>
                                        <p:tgtEl>
                                          <p:spTgt spid="33"/>
                                        </p:tgtEl>
                                        <p:attrNameLst>
                                          <p:attrName>style.visibility</p:attrName>
                                        </p:attrNameLst>
                                      </p:cBhvr>
                                      <p:to>
                                        <p:strVal val="visible"/>
                                      </p:to>
                                    </p:set>
                                    <p:animEffect transition="in" filter="randombar(horizontal)">
                                      <p:cBhvr>
                                        <p:cTn id="78" dur="500"/>
                                        <p:tgtEl>
                                          <p:spTgt spid="33"/>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randombar(horizontal)">
                                      <p:cBhvr>
                                        <p:cTn id="81" dur="500"/>
                                        <p:tgtEl>
                                          <p:spTgt spid="34"/>
                                        </p:tgtEl>
                                      </p:cBhvr>
                                    </p:animEffect>
                                  </p:childTnLst>
                                </p:cTn>
                              </p:par>
                              <p:par>
                                <p:cTn id="82" presetID="14" presetClass="entr" presetSubtype="10" fill="hold" nodeType="with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randombar(horizontal)">
                                      <p:cBhvr>
                                        <p:cTn id="84" dur="500"/>
                                        <p:tgtEl>
                                          <p:spTgt spid="35"/>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randombar(horizontal)">
                                      <p:cBhvr>
                                        <p:cTn id="87" dur="500"/>
                                        <p:tgtEl>
                                          <p:spTgt spid="36"/>
                                        </p:tgtEl>
                                      </p:cBhvr>
                                    </p:animEffect>
                                  </p:childTnLst>
                                </p:cTn>
                              </p:par>
                              <p:par>
                                <p:cTn id="88" presetID="14" presetClass="entr" presetSubtype="10" fill="hold" nodeType="withEffect">
                                  <p:stCondLst>
                                    <p:cond delay="0"/>
                                  </p:stCondLst>
                                  <p:childTnLst>
                                    <p:set>
                                      <p:cBhvr>
                                        <p:cTn id="89" dur="1" fill="hold">
                                          <p:stCondLst>
                                            <p:cond delay="0"/>
                                          </p:stCondLst>
                                        </p:cTn>
                                        <p:tgtEl>
                                          <p:spTgt spid="37"/>
                                        </p:tgtEl>
                                        <p:attrNameLst>
                                          <p:attrName>style.visibility</p:attrName>
                                        </p:attrNameLst>
                                      </p:cBhvr>
                                      <p:to>
                                        <p:strVal val="visible"/>
                                      </p:to>
                                    </p:set>
                                    <p:animEffect transition="in" filter="randombar(horizontal)">
                                      <p:cBhvr>
                                        <p:cTn id="90" dur="500"/>
                                        <p:tgtEl>
                                          <p:spTgt spid="37"/>
                                        </p:tgtEl>
                                      </p:cBhvr>
                                    </p:animEffect>
                                  </p:childTnLst>
                                </p:cTn>
                              </p:par>
                              <p:par>
                                <p:cTn id="91" presetID="14" presetClass="entr" presetSubtype="10" fill="hold" grpId="0" nodeType="withEffect">
                                  <p:stCondLst>
                                    <p:cond delay="0"/>
                                  </p:stCondLst>
                                  <p:childTnLst>
                                    <p:set>
                                      <p:cBhvr>
                                        <p:cTn id="92" dur="1" fill="hold">
                                          <p:stCondLst>
                                            <p:cond delay="0"/>
                                          </p:stCondLst>
                                        </p:cTn>
                                        <p:tgtEl>
                                          <p:spTgt spid="38"/>
                                        </p:tgtEl>
                                        <p:attrNameLst>
                                          <p:attrName>style.visibility</p:attrName>
                                        </p:attrNameLst>
                                      </p:cBhvr>
                                      <p:to>
                                        <p:strVal val="visible"/>
                                      </p:to>
                                    </p:set>
                                    <p:animEffect transition="in" filter="randombar(horizontal)">
                                      <p:cBhvr>
                                        <p:cTn id="93" dur="500"/>
                                        <p:tgtEl>
                                          <p:spTgt spid="38"/>
                                        </p:tgtEl>
                                      </p:cBhvr>
                                    </p:animEffect>
                                  </p:childTnLst>
                                </p:cTn>
                              </p:par>
                              <p:par>
                                <p:cTn id="94" presetID="14" presetClass="entr" presetSubtype="10" fill="hold" nodeType="withEffect">
                                  <p:stCondLst>
                                    <p:cond delay="0"/>
                                  </p:stCondLst>
                                  <p:childTnLst>
                                    <p:set>
                                      <p:cBhvr>
                                        <p:cTn id="95" dur="1" fill="hold">
                                          <p:stCondLst>
                                            <p:cond delay="0"/>
                                          </p:stCondLst>
                                        </p:cTn>
                                        <p:tgtEl>
                                          <p:spTgt spid="39"/>
                                        </p:tgtEl>
                                        <p:attrNameLst>
                                          <p:attrName>style.visibility</p:attrName>
                                        </p:attrNameLst>
                                      </p:cBhvr>
                                      <p:to>
                                        <p:strVal val="visible"/>
                                      </p:to>
                                    </p:set>
                                    <p:animEffect transition="in" filter="randombar(horizontal)">
                                      <p:cBhvr>
                                        <p:cTn id="96" dur="500"/>
                                        <p:tgtEl>
                                          <p:spTgt spid="39"/>
                                        </p:tgtEl>
                                      </p:cBhvr>
                                    </p:animEffect>
                                  </p:childTnLst>
                                </p:cTn>
                              </p:par>
                              <p:par>
                                <p:cTn id="97" presetID="14" presetClass="entr" presetSubtype="10" fill="hold" grpId="0" nodeType="withEffect">
                                  <p:stCondLst>
                                    <p:cond delay="0"/>
                                  </p:stCondLst>
                                  <p:childTnLst>
                                    <p:set>
                                      <p:cBhvr>
                                        <p:cTn id="98" dur="1" fill="hold">
                                          <p:stCondLst>
                                            <p:cond delay="0"/>
                                          </p:stCondLst>
                                        </p:cTn>
                                        <p:tgtEl>
                                          <p:spTgt spid="40"/>
                                        </p:tgtEl>
                                        <p:attrNameLst>
                                          <p:attrName>style.visibility</p:attrName>
                                        </p:attrNameLst>
                                      </p:cBhvr>
                                      <p:to>
                                        <p:strVal val="visible"/>
                                      </p:to>
                                    </p:set>
                                    <p:animEffect transition="in" filter="randombar(horizontal)">
                                      <p:cBhvr>
                                        <p:cTn id="99" dur="500"/>
                                        <p:tgtEl>
                                          <p:spTgt spid="40"/>
                                        </p:tgtEl>
                                      </p:cBhvr>
                                    </p:animEffect>
                                  </p:childTnLst>
                                </p:cTn>
                              </p:par>
                              <p:par>
                                <p:cTn id="100" presetID="14" presetClass="entr" presetSubtype="10" fill="hold" nodeType="withEffect">
                                  <p:stCondLst>
                                    <p:cond delay="0"/>
                                  </p:stCondLst>
                                  <p:childTnLst>
                                    <p:set>
                                      <p:cBhvr>
                                        <p:cTn id="101" dur="1" fill="hold">
                                          <p:stCondLst>
                                            <p:cond delay="0"/>
                                          </p:stCondLst>
                                        </p:cTn>
                                        <p:tgtEl>
                                          <p:spTgt spid="41"/>
                                        </p:tgtEl>
                                        <p:attrNameLst>
                                          <p:attrName>style.visibility</p:attrName>
                                        </p:attrNameLst>
                                      </p:cBhvr>
                                      <p:to>
                                        <p:strVal val="visible"/>
                                      </p:to>
                                    </p:set>
                                    <p:animEffect transition="in" filter="randombar(horizontal)">
                                      <p:cBhvr>
                                        <p:cTn id="102" dur="500"/>
                                        <p:tgtEl>
                                          <p:spTgt spid="41"/>
                                        </p:tgtEl>
                                      </p:cBhvr>
                                    </p:animEffect>
                                  </p:childTnLst>
                                </p:cTn>
                              </p:par>
                              <p:par>
                                <p:cTn id="103" presetID="14" presetClass="entr" presetSubtype="10" fill="hold" nodeType="withEffect">
                                  <p:stCondLst>
                                    <p:cond delay="0"/>
                                  </p:stCondLst>
                                  <p:childTnLst>
                                    <p:set>
                                      <p:cBhvr>
                                        <p:cTn id="104" dur="1" fill="hold">
                                          <p:stCondLst>
                                            <p:cond delay="0"/>
                                          </p:stCondLst>
                                        </p:cTn>
                                        <p:tgtEl>
                                          <p:spTgt spid="42"/>
                                        </p:tgtEl>
                                        <p:attrNameLst>
                                          <p:attrName>style.visibility</p:attrName>
                                        </p:attrNameLst>
                                      </p:cBhvr>
                                      <p:to>
                                        <p:strVal val="visible"/>
                                      </p:to>
                                    </p:set>
                                    <p:animEffect transition="in" filter="randombar(horizontal)">
                                      <p:cBhvr>
                                        <p:cTn id="105" dur="500"/>
                                        <p:tgtEl>
                                          <p:spTgt spid="42"/>
                                        </p:tgtEl>
                                      </p:cBhvr>
                                    </p:animEffect>
                                  </p:childTnLst>
                                </p:cTn>
                              </p:par>
                              <p:par>
                                <p:cTn id="106" presetID="14" presetClass="entr" presetSubtype="10" fill="hold" grpId="0" nodeType="withEffect">
                                  <p:stCondLst>
                                    <p:cond delay="0"/>
                                  </p:stCondLst>
                                  <p:childTnLst>
                                    <p:set>
                                      <p:cBhvr>
                                        <p:cTn id="107" dur="1" fill="hold">
                                          <p:stCondLst>
                                            <p:cond delay="0"/>
                                          </p:stCondLst>
                                        </p:cTn>
                                        <p:tgtEl>
                                          <p:spTgt spid="43"/>
                                        </p:tgtEl>
                                        <p:attrNameLst>
                                          <p:attrName>style.visibility</p:attrName>
                                        </p:attrNameLst>
                                      </p:cBhvr>
                                      <p:to>
                                        <p:strVal val="visible"/>
                                      </p:to>
                                    </p:set>
                                    <p:animEffect transition="in" filter="randombar(horizontal)">
                                      <p:cBhvr>
                                        <p:cTn id="108" dur="500"/>
                                        <p:tgtEl>
                                          <p:spTgt spid="43"/>
                                        </p:tgtEl>
                                      </p:cBhvr>
                                    </p:animEffect>
                                  </p:childTnLst>
                                </p:cTn>
                              </p:par>
                              <p:par>
                                <p:cTn id="109" presetID="14" presetClass="entr" presetSubtype="10" fill="hold" grpId="0" nodeType="withEffect">
                                  <p:stCondLst>
                                    <p:cond delay="0"/>
                                  </p:stCondLst>
                                  <p:childTnLst>
                                    <p:set>
                                      <p:cBhvr>
                                        <p:cTn id="110" dur="1" fill="hold">
                                          <p:stCondLst>
                                            <p:cond delay="0"/>
                                          </p:stCondLst>
                                        </p:cTn>
                                        <p:tgtEl>
                                          <p:spTgt spid="44"/>
                                        </p:tgtEl>
                                        <p:attrNameLst>
                                          <p:attrName>style.visibility</p:attrName>
                                        </p:attrNameLst>
                                      </p:cBhvr>
                                      <p:to>
                                        <p:strVal val="visible"/>
                                      </p:to>
                                    </p:set>
                                    <p:animEffect transition="in" filter="randombar(horizontal)">
                                      <p:cBhvr>
                                        <p:cTn id="111" dur="500"/>
                                        <p:tgtEl>
                                          <p:spTgt spid="44"/>
                                        </p:tgtEl>
                                      </p:cBhvr>
                                    </p:animEffect>
                                  </p:childTnLst>
                                </p:cTn>
                              </p:par>
                              <p:par>
                                <p:cTn id="112" presetID="14" presetClass="entr" presetSubtype="10" fill="hold" nodeType="withEffect">
                                  <p:stCondLst>
                                    <p:cond delay="0"/>
                                  </p:stCondLst>
                                  <p:childTnLst>
                                    <p:set>
                                      <p:cBhvr>
                                        <p:cTn id="113" dur="1" fill="hold">
                                          <p:stCondLst>
                                            <p:cond delay="0"/>
                                          </p:stCondLst>
                                        </p:cTn>
                                        <p:tgtEl>
                                          <p:spTgt spid="45"/>
                                        </p:tgtEl>
                                        <p:attrNameLst>
                                          <p:attrName>style.visibility</p:attrName>
                                        </p:attrNameLst>
                                      </p:cBhvr>
                                      <p:to>
                                        <p:strVal val="visible"/>
                                      </p:to>
                                    </p:set>
                                    <p:animEffect transition="in" filter="randombar(horizontal)">
                                      <p:cBhvr>
                                        <p:cTn id="114" dur="500"/>
                                        <p:tgtEl>
                                          <p:spTgt spid="45"/>
                                        </p:tgtEl>
                                      </p:cBhvr>
                                    </p:animEffect>
                                  </p:childTnLst>
                                </p:cTn>
                              </p:par>
                            </p:childTnLst>
                          </p:cTn>
                        </p:par>
                      </p:childTnLst>
                    </p:cTn>
                  </p:par>
                  <p:par>
                    <p:cTn id="115" fill="hold">
                      <p:stCondLst>
                        <p:cond delay="indefinite"/>
                      </p:stCondLst>
                      <p:childTnLst>
                        <p:par>
                          <p:cTn id="116" fill="hold">
                            <p:stCondLst>
                              <p:cond delay="0"/>
                            </p:stCondLst>
                            <p:childTnLst>
                              <p:par>
                                <p:cTn id="117" presetID="14" presetClass="entr" presetSubtype="10" fill="hold" grpId="0" nodeType="clickEffect">
                                  <p:stCondLst>
                                    <p:cond delay="0"/>
                                  </p:stCondLst>
                                  <p:childTnLst>
                                    <p:set>
                                      <p:cBhvr>
                                        <p:cTn id="118" dur="1" fill="hold">
                                          <p:stCondLst>
                                            <p:cond delay="0"/>
                                          </p:stCondLst>
                                        </p:cTn>
                                        <p:tgtEl>
                                          <p:spTgt spid="46"/>
                                        </p:tgtEl>
                                        <p:attrNameLst>
                                          <p:attrName>style.visibility</p:attrName>
                                        </p:attrNameLst>
                                      </p:cBhvr>
                                      <p:to>
                                        <p:strVal val="visible"/>
                                      </p:to>
                                    </p:set>
                                    <p:animEffect transition="in" filter="randombar(horizontal)">
                                      <p:cBhvr>
                                        <p:cTn id="119" dur="500"/>
                                        <p:tgtEl>
                                          <p:spTgt spid="46"/>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47"/>
                                        </p:tgtEl>
                                        <p:attrNameLst>
                                          <p:attrName>style.visibility</p:attrName>
                                        </p:attrNameLst>
                                      </p:cBhvr>
                                      <p:to>
                                        <p:strVal val="visible"/>
                                      </p:to>
                                    </p:set>
                                    <p:animEffect transition="in" filter="randombar(horizontal)">
                                      <p:cBhvr>
                                        <p:cTn id="122" dur="500"/>
                                        <p:tgtEl>
                                          <p:spTgt spid="47"/>
                                        </p:tgtEl>
                                      </p:cBhvr>
                                    </p:animEffect>
                                  </p:childTnLst>
                                </p:cTn>
                              </p:par>
                              <p:par>
                                <p:cTn id="123" presetID="14" presetClass="entr" presetSubtype="10" fill="hold" nodeType="withEffect">
                                  <p:stCondLst>
                                    <p:cond delay="0"/>
                                  </p:stCondLst>
                                  <p:childTnLst>
                                    <p:set>
                                      <p:cBhvr>
                                        <p:cTn id="124" dur="1" fill="hold">
                                          <p:stCondLst>
                                            <p:cond delay="0"/>
                                          </p:stCondLst>
                                        </p:cTn>
                                        <p:tgtEl>
                                          <p:spTgt spid="48"/>
                                        </p:tgtEl>
                                        <p:attrNameLst>
                                          <p:attrName>style.visibility</p:attrName>
                                        </p:attrNameLst>
                                      </p:cBhvr>
                                      <p:to>
                                        <p:strVal val="visible"/>
                                      </p:to>
                                    </p:set>
                                    <p:animEffect transition="in" filter="randombar(horizontal)">
                                      <p:cBhvr>
                                        <p:cTn id="125" dur="500"/>
                                        <p:tgtEl>
                                          <p:spTgt spid="48"/>
                                        </p:tgtEl>
                                      </p:cBhvr>
                                    </p:animEffect>
                                  </p:childTnLst>
                                </p:cTn>
                              </p:par>
                              <p:par>
                                <p:cTn id="126" presetID="14" presetClass="entr" presetSubtype="10" fill="hold" grpId="0" nodeType="withEffect">
                                  <p:stCondLst>
                                    <p:cond delay="0"/>
                                  </p:stCondLst>
                                  <p:childTnLst>
                                    <p:set>
                                      <p:cBhvr>
                                        <p:cTn id="127" dur="1" fill="hold">
                                          <p:stCondLst>
                                            <p:cond delay="0"/>
                                          </p:stCondLst>
                                        </p:cTn>
                                        <p:tgtEl>
                                          <p:spTgt spid="49"/>
                                        </p:tgtEl>
                                        <p:attrNameLst>
                                          <p:attrName>style.visibility</p:attrName>
                                        </p:attrNameLst>
                                      </p:cBhvr>
                                      <p:to>
                                        <p:strVal val="visible"/>
                                      </p:to>
                                    </p:set>
                                    <p:animEffect transition="in" filter="randombar(horizontal)">
                                      <p:cBhvr>
                                        <p:cTn id="128" dur="500"/>
                                        <p:tgtEl>
                                          <p:spTgt spid="49"/>
                                        </p:tgtEl>
                                      </p:cBhvr>
                                    </p:animEffect>
                                  </p:childTnLst>
                                </p:cTn>
                              </p:par>
                              <p:par>
                                <p:cTn id="129" presetID="14" presetClass="entr" presetSubtype="10" fill="hold" nodeType="withEffect">
                                  <p:stCondLst>
                                    <p:cond delay="0"/>
                                  </p:stCondLst>
                                  <p:childTnLst>
                                    <p:set>
                                      <p:cBhvr>
                                        <p:cTn id="130" dur="1" fill="hold">
                                          <p:stCondLst>
                                            <p:cond delay="0"/>
                                          </p:stCondLst>
                                        </p:cTn>
                                        <p:tgtEl>
                                          <p:spTgt spid="50"/>
                                        </p:tgtEl>
                                        <p:attrNameLst>
                                          <p:attrName>style.visibility</p:attrName>
                                        </p:attrNameLst>
                                      </p:cBhvr>
                                      <p:to>
                                        <p:strVal val="visible"/>
                                      </p:to>
                                    </p:set>
                                    <p:animEffect transition="in" filter="randombar(horizontal)">
                                      <p:cBhvr>
                                        <p:cTn id="131" dur="500"/>
                                        <p:tgtEl>
                                          <p:spTgt spid="50"/>
                                        </p:tgtEl>
                                      </p:cBhvr>
                                    </p:animEffect>
                                  </p:childTnLst>
                                </p:cTn>
                              </p:par>
                              <p:par>
                                <p:cTn id="132" presetID="14" presetClass="entr" presetSubtype="10" fill="hold" grpId="0" nodeType="withEffect">
                                  <p:stCondLst>
                                    <p:cond delay="0"/>
                                  </p:stCondLst>
                                  <p:childTnLst>
                                    <p:set>
                                      <p:cBhvr>
                                        <p:cTn id="133" dur="1" fill="hold">
                                          <p:stCondLst>
                                            <p:cond delay="0"/>
                                          </p:stCondLst>
                                        </p:cTn>
                                        <p:tgtEl>
                                          <p:spTgt spid="51"/>
                                        </p:tgtEl>
                                        <p:attrNameLst>
                                          <p:attrName>style.visibility</p:attrName>
                                        </p:attrNameLst>
                                      </p:cBhvr>
                                      <p:to>
                                        <p:strVal val="visible"/>
                                      </p:to>
                                    </p:set>
                                    <p:animEffect transition="in" filter="randombar(horizontal)">
                                      <p:cBhvr>
                                        <p:cTn id="134" dur="500"/>
                                        <p:tgtEl>
                                          <p:spTgt spid="51"/>
                                        </p:tgtEl>
                                      </p:cBhvr>
                                    </p:animEffect>
                                  </p:childTnLst>
                                </p:cTn>
                              </p:par>
                              <p:par>
                                <p:cTn id="135" presetID="14" presetClass="entr" presetSubtype="10" fill="hold" nodeType="withEffect">
                                  <p:stCondLst>
                                    <p:cond delay="0"/>
                                  </p:stCondLst>
                                  <p:childTnLst>
                                    <p:set>
                                      <p:cBhvr>
                                        <p:cTn id="136" dur="1" fill="hold">
                                          <p:stCondLst>
                                            <p:cond delay="0"/>
                                          </p:stCondLst>
                                        </p:cTn>
                                        <p:tgtEl>
                                          <p:spTgt spid="52"/>
                                        </p:tgtEl>
                                        <p:attrNameLst>
                                          <p:attrName>style.visibility</p:attrName>
                                        </p:attrNameLst>
                                      </p:cBhvr>
                                      <p:to>
                                        <p:strVal val="visible"/>
                                      </p:to>
                                    </p:set>
                                    <p:animEffect transition="in" filter="randombar(horizontal)">
                                      <p:cBhvr>
                                        <p:cTn id="137" dur="500"/>
                                        <p:tgtEl>
                                          <p:spTgt spid="52"/>
                                        </p:tgtEl>
                                      </p:cBhvr>
                                    </p:animEffect>
                                  </p:childTnLst>
                                </p:cTn>
                              </p:par>
                              <p:par>
                                <p:cTn id="138" presetID="14" presetClass="entr" presetSubtype="10" fill="hold" grpId="0" nodeType="withEffect">
                                  <p:stCondLst>
                                    <p:cond delay="0"/>
                                  </p:stCondLst>
                                  <p:childTnLst>
                                    <p:set>
                                      <p:cBhvr>
                                        <p:cTn id="139" dur="1" fill="hold">
                                          <p:stCondLst>
                                            <p:cond delay="0"/>
                                          </p:stCondLst>
                                        </p:cTn>
                                        <p:tgtEl>
                                          <p:spTgt spid="53"/>
                                        </p:tgtEl>
                                        <p:attrNameLst>
                                          <p:attrName>style.visibility</p:attrName>
                                        </p:attrNameLst>
                                      </p:cBhvr>
                                      <p:to>
                                        <p:strVal val="visible"/>
                                      </p:to>
                                    </p:set>
                                    <p:animEffect transition="in" filter="randombar(horizontal)">
                                      <p:cBhvr>
                                        <p:cTn id="140" dur="500"/>
                                        <p:tgtEl>
                                          <p:spTgt spid="53"/>
                                        </p:tgtEl>
                                      </p:cBhvr>
                                    </p:animEffect>
                                  </p:childTnLst>
                                </p:cTn>
                              </p:par>
                              <p:par>
                                <p:cTn id="141" presetID="14" presetClass="entr" presetSubtype="10" fill="hold" nodeType="withEffect">
                                  <p:stCondLst>
                                    <p:cond delay="0"/>
                                  </p:stCondLst>
                                  <p:childTnLst>
                                    <p:set>
                                      <p:cBhvr>
                                        <p:cTn id="142" dur="1" fill="hold">
                                          <p:stCondLst>
                                            <p:cond delay="0"/>
                                          </p:stCondLst>
                                        </p:cTn>
                                        <p:tgtEl>
                                          <p:spTgt spid="54"/>
                                        </p:tgtEl>
                                        <p:attrNameLst>
                                          <p:attrName>style.visibility</p:attrName>
                                        </p:attrNameLst>
                                      </p:cBhvr>
                                      <p:to>
                                        <p:strVal val="visible"/>
                                      </p:to>
                                    </p:set>
                                    <p:animEffect transition="in" filter="randombar(horizontal)">
                                      <p:cBhvr>
                                        <p:cTn id="143" dur="500"/>
                                        <p:tgtEl>
                                          <p:spTgt spid="54"/>
                                        </p:tgtEl>
                                      </p:cBhvr>
                                    </p:animEffect>
                                  </p:childTnLst>
                                </p:cTn>
                              </p:par>
                              <p:par>
                                <p:cTn id="144" presetID="14" presetClass="entr" presetSubtype="10" fill="hold" grpId="0" nodeType="withEffect">
                                  <p:stCondLst>
                                    <p:cond delay="0"/>
                                  </p:stCondLst>
                                  <p:childTnLst>
                                    <p:set>
                                      <p:cBhvr>
                                        <p:cTn id="145" dur="1" fill="hold">
                                          <p:stCondLst>
                                            <p:cond delay="0"/>
                                          </p:stCondLst>
                                        </p:cTn>
                                        <p:tgtEl>
                                          <p:spTgt spid="55"/>
                                        </p:tgtEl>
                                        <p:attrNameLst>
                                          <p:attrName>style.visibility</p:attrName>
                                        </p:attrNameLst>
                                      </p:cBhvr>
                                      <p:to>
                                        <p:strVal val="visible"/>
                                      </p:to>
                                    </p:set>
                                    <p:animEffect transition="in" filter="randombar(horizontal)">
                                      <p:cBhvr>
                                        <p:cTn id="146" dur="500"/>
                                        <p:tgtEl>
                                          <p:spTgt spid="55"/>
                                        </p:tgtEl>
                                      </p:cBhvr>
                                    </p:animEffect>
                                  </p:childTnLst>
                                </p:cTn>
                              </p:par>
                              <p:par>
                                <p:cTn id="147" presetID="14" presetClass="entr" presetSubtype="10" fill="hold" nodeType="withEffect">
                                  <p:stCondLst>
                                    <p:cond delay="0"/>
                                  </p:stCondLst>
                                  <p:childTnLst>
                                    <p:set>
                                      <p:cBhvr>
                                        <p:cTn id="148" dur="1" fill="hold">
                                          <p:stCondLst>
                                            <p:cond delay="0"/>
                                          </p:stCondLst>
                                        </p:cTn>
                                        <p:tgtEl>
                                          <p:spTgt spid="56"/>
                                        </p:tgtEl>
                                        <p:attrNameLst>
                                          <p:attrName>style.visibility</p:attrName>
                                        </p:attrNameLst>
                                      </p:cBhvr>
                                      <p:to>
                                        <p:strVal val="visible"/>
                                      </p:to>
                                    </p:set>
                                    <p:animEffect transition="in" filter="randombar(horizontal)">
                                      <p:cBhvr>
                                        <p:cTn id="149" dur="500"/>
                                        <p:tgtEl>
                                          <p:spTgt spid="56"/>
                                        </p:tgtEl>
                                      </p:cBhvr>
                                    </p:animEffect>
                                  </p:childTnLst>
                                </p:cTn>
                              </p:par>
                              <p:par>
                                <p:cTn id="150" presetID="14" presetClass="entr" presetSubtype="10" fill="hold" grpId="0" nodeType="withEffect">
                                  <p:stCondLst>
                                    <p:cond delay="0"/>
                                  </p:stCondLst>
                                  <p:childTnLst>
                                    <p:set>
                                      <p:cBhvr>
                                        <p:cTn id="151" dur="1" fill="hold">
                                          <p:stCondLst>
                                            <p:cond delay="0"/>
                                          </p:stCondLst>
                                        </p:cTn>
                                        <p:tgtEl>
                                          <p:spTgt spid="57"/>
                                        </p:tgtEl>
                                        <p:attrNameLst>
                                          <p:attrName>style.visibility</p:attrName>
                                        </p:attrNameLst>
                                      </p:cBhvr>
                                      <p:to>
                                        <p:strVal val="visible"/>
                                      </p:to>
                                    </p:set>
                                    <p:animEffect transition="in" filter="randombar(horizontal)">
                                      <p:cBhvr>
                                        <p:cTn id="152" dur="500"/>
                                        <p:tgtEl>
                                          <p:spTgt spid="57"/>
                                        </p:tgtEl>
                                      </p:cBhvr>
                                    </p:animEffect>
                                  </p:childTnLst>
                                </p:cTn>
                              </p:par>
                              <p:par>
                                <p:cTn id="153" presetID="14" presetClass="entr" presetSubtype="10" fill="hold" nodeType="withEffect">
                                  <p:stCondLst>
                                    <p:cond delay="0"/>
                                  </p:stCondLst>
                                  <p:childTnLst>
                                    <p:set>
                                      <p:cBhvr>
                                        <p:cTn id="154" dur="1" fill="hold">
                                          <p:stCondLst>
                                            <p:cond delay="0"/>
                                          </p:stCondLst>
                                        </p:cTn>
                                        <p:tgtEl>
                                          <p:spTgt spid="58"/>
                                        </p:tgtEl>
                                        <p:attrNameLst>
                                          <p:attrName>style.visibility</p:attrName>
                                        </p:attrNameLst>
                                      </p:cBhvr>
                                      <p:to>
                                        <p:strVal val="visible"/>
                                      </p:to>
                                    </p:set>
                                    <p:animEffect transition="in" filter="randombar(horizontal)">
                                      <p:cBhvr>
                                        <p:cTn id="155" dur="500"/>
                                        <p:tgtEl>
                                          <p:spTgt spid="58"/>
                                        </p:tgtEl>
                                      </p:cBhvr>
                                    </p:animEffect>
                                  </p:childTnLst>
                                </p:cTn>
                              </p:par>
                              <p:par>
                                <p:cTn id="156" presetID="14" presetClass="entr" presetSubtype="10" fill="hold" grpId="0" nodeType="withEffect">
                                  <p:stCondLst>
                                    <p:cond delay="0"/>
                                  </p:stCondLst>
                                  <p:childTnLst>
                                    <p:set>
                                      <p:cBhvr>
                                        <p:cTn id="157" dur="1" fill="hold">
                                          <p:stCondLst>
                                            <p:cond delay="0"/>
                                          </p:stCondLst>
                                        </p:cTn>
                                        <p:tgtEl>
                                          <p:spTgt spid="59"/>
                                        </p:tgtEl>
                                        <p:attrNameLst>
                                          <p:attrName>style.visibility</p:attrName>
                                        </p:attrNameLst>
                                      </p:cBhvr>
                                      <p:to>
                                        <p:strVal val="visible"/>
                                      </p:to>
                                    </p:set>
                                    <p:animEffect transition="in" filter="randombar(horizontal)">
                                      <p:cBhvr>
                                        <p:cTn id="158" dur="500"/>
                                        <p:tgtEl>
                                          <p:spTgt spid="59"/>
                                        </p:tgtEl>
                                      </p:cBhvr>
                                    </p:animEffect>
                                  </p:childTnLst>
                                </p:cTn>
                              </p:par>
                              <p:par>
                                <p:cTn id="159" presetID="14" presetClass="entr" presetSubtype="10" fill="hold" nodeType="withEffect">
                                  <p:stCondLst>
                                    <p:cond delay="0"/>
                                  </p:stCondLst>
                                  <p:childTnLst>
                                    <p:set>
                                      <p:cBhvr>
                                        <p:cTn id="160" dur="1" fill="hold">
                                          <p:stCondLst>
                                            <p:cond delay="0"/>
                                          </p:stCondLst>
                                        </p:cTn>
                                        <p:tgtEl>
                                          <p:spTgt spid="60"/>
                                        </p:tgtEl>
                                        <p:attrNameLst>
                                          <p:attrName>style.visibility</p:attrName>
                                        </p:attrNameLst>
                                      </p:cBhvr>
                                      <p:to>
                                        <p:strVal val="visible"/>
                                      </p:to>
                                    </p:set>
                                    <p:animEffect transition="in" filter="randombar(horizontal)">
                                      <p:cBhvr>
                                        <p:cTn id="161" dur="500"/>
                                        <p:tgtEl>
                                          <p:spTgt spid="60"/>
                                        </p:tgtEl>
                                      </p:cBhvr>
                                    </p:animEffect>
                                  </p:childTnLst>
                                </p:cTn>
                              </p:par>
                              <p:par>
                                <p:cTn id="162" presetID="14" presetClass="entr" presetSubtype="10" fill="hold" nodeType="withEffect">
                                  <p:stCondLst>
                                    <p:cond delay="0"/>
                                  </p:stCondLst>
                                  <p:childTnLst>
                                    <p:set>
                                      <p:cBhvr>
                                        <p:cTn id="163" dur="1" fill="hold">
                                          <p:stCondLst>
                                            <p:cond delay="0"/>
                                          </p:stCondLst>
                                        </p:cTn>
                                        <p:tgtEl>
                                          <p:spTgt spid="61"/>
                                        </p:tgtEl>
                                        <p:attrNameLst>
                                          <p:attrName>style.visibility</p:attrName>
                                        </p:attrNameLst>
                                      </p:cBhvr>
                                      <p:to>
                                        <p:strVal val="visible"/>
                                      </p:to>
                                    </p:set>
                                    <p:animEffect transition="in" filter="randombar(horizontal)">
                                      <p:cBhvr>
                                        <p:cTn id="164" dur="500"/>
                                        <p:tgtEl>
                                          <p:spTgt spid="61"/>
                                        </p:tgtEl>
                                      </p:cBhvr>
                                    </p:animEffect>
                                  </p:childTnLst>
                                </p:cTn>
                              </p:par>
                              <p:par>
                                <p:cTn id="165" presetID="14" presetClass="entr" presetSubtype="10" fill="hold" grpId="0" nodeType="withEffect">
                                  <p:stCondLst>
                                    <p:cond delay="0"/>
                                  </p:stCondLst>
                                  <p:childTnLst>
                                    <p:set>
                                      <p:cBhvr>
                                        <p:cTn id="166" dur="1" fill="hold">
                                          <p:stCondLst>
                                            <p:cond delay="0"/>
                                          </p:stCondLst>
                                        </p:cTn>
                                        <p:tgtEl>
                                          <p:spTgt spid="62"/>
                                        </p:tgtEl>
                                        <p:attrNameLst>
                                          <p:attrName>style.visibility</p:attrName>
                                        </p:attrNameLst>
                                      </p:cBhvr>
                                      <p:to>
                                        <p:strVal val="visible"/>
                                      </p:to>
                                    </p:set>
                                    <p:animEffect transition="in" filter="randombar(horizontal)">
                                      <p:cBhvr>
                                        <p:cTn id="167" dur="500"/>
                                        <p:tgtEl>
                                          <p:spTgt spid="62"/>
                                        </p:tgtEl>
                                      </p:cBhvr>
                                    </p:animEffect>
                                  </p:childTnLst>
                                </p:cTn>
                              </p:par>
                              <p:par>
                                <p:cTn id="168" presetID="14" presetClass="entr" presetSubtype="10" fill="hold" grpId="0" nodeType="withEffect">
                                  <p:stCondLst>
                                    <p:cond delay="0"/>
                                  </p:stCondLst>
                                  <p:childTnLst>
                                    <p:set>
                                      <p:cBhvr>
                                        <p:cTn id="169" dur="1" fill="hold">
                                          <p:stCondLst>
                                            <p:cond delay="0"/>
                                          </p:stCondLst>
                                        </p:cTn>
                                        <p:tgtEl>
                                          <p:spTgt spid="63"/>
                                        </p:tgtEl>
                                        <p:attrNameLst>
                                          <p:attrName>style.visibility</p:attrName>
                                        </p:attrNameLst>
                                      </p:cBhvr>
                                      <p:to>
                                        <p:strVal val="visible"/>
                                      </p:to>
                                    </p:set>
                                    <p:animEffect transition="in" filter="randombar(horizontal)">
                                      <p:cBhvr>
                                        <p:cTn id="170" dur="500"/>
                                        <p:tgtEl>
                                          <p:spTgt spid="63"/>
                                        </p:tgtEl>
                                      </p:cBhvr>
                                    </p:animEffect>
                                  </p:childTnLst>
                                </p:cTn>
                              </p:par>
                              <p:par>
                                <p:cTn id="171" presetID="14" presetClass="entr" presetSubtype="10" fill="hold" nodeType="withEffect">
                                  <p:stCondLst>
                                    <p:cond delay="0"/>
                                  </p:stCondLst>
                                  <p:childTnLst>
                                    <p:set>
                                      <p:cBhvr>
                                        <p:cTn id="172" dur="1" fill="hold">
                                          <p:stCondLst>
                                            <p:cond delay="0"/>
                                          </p:stCondLst>
                                        </p:cTn>
                                        <p:tgtEl>
                                          <p:spTgt spid="64"/>
                                        </p:tgtEl>
                                        <p:attrNameLst>
                                          <p:attrName>style.visibility</p:attrName>
                                        </p:attrNameLst>
                                      </p:cBhvr>
                                      <p:to>
                                        <p:strVal val="visible"/>
                                      </p:to>
                                    </p:set>
                                    <p:animEffect transition="in" filter="randombar(horizontal)">
                                      <p:cBhvr>
                                        <p:cTn id="173" dur="500"/>
                                        <p:tgtEl>
                                          <p:spTgt spid="64"/>
                                        </p:tgtEl>
                                      </p:cBhvr>
                                    </p:animEffect>
                                  </p:childTnLst>
                                </p:cTn>
                              </p:par>
                              <p:par>
                                <p:cTn id="174" presetID="14" presetClass="entr" presetSubtype="10" fill="hold" grpId="0" nodeType="withEffect">
                                  <p:stCondLst>
                                    <p:cond delay="0"/>
                                  </p:stCondLst>
                                  <p:childTnLst>
                                    <p:set>
                                      <p:cBhvr>
                                        <p:cTn id="175" dur="1" fill="hold">
                                          <p:stCondLst>
                                            <p:cond delay="0"/>
                                          </p:stCondLst>
                                        </p:cTn>
                                        <p:tgtEl>
                                          <p:spTgt spid="65"/>
                                        </p:tgtEl>
                                        <p:attrNameLst>
                                          <p:attrName>style.visibility</p:attrName>
                                        </p:attrNameLst>
                                      </p:cBhvr>
                                      <p:to>
                                        <p:strVal val="visible"/>
                                      </p:to>
                                    </p:set>
                                    <p:animEffect transition="in" filter="randombar(horizontal)">
                                      <p:cBhvr>
                                        <p:cTn id="176" dur="500"/>
                                        <p:tgtEl>
                                          <p:spTgt spid="65"/>
                                        </p:tgtEl>
                                      </p:cBhvr>
                                    </p:animEffect>
                                  </p:childTnLst>
                                </p:cTn>
                              </p:par>
                              <p:par>
                                <p:cTn id="177" presetID="14" presetClass="entr" presetSubtype="10" fill="hold" nodeType="withEffect">
                                  <p:stCondLst>
                                    <p:cond delay="0"/>
                                  </p:stCondLst>
                                  <p:childTnLst>
                                    <p:set>
                                      <p:cBhvr>
                                        <p:cTn id="178" dur="1" fill="hold">
                                          <p:stCondLst>
                                            <p:cond delay="0"/>
                                          </p:stCondLst>
                                        </p:cTn>
                                        <p:tgtEl>
                                          <p:spTgt spid="66"/>
                                        </p:tgtEl>
                                        <p:attrNameLst>
                                          <p:attrName>style.visibility</p:attrName>
                                        </p:attrNameLst>
                                      </p:cBhvr>
                                      <p:to>
                                        <p:strVal val="visible"/>
                                      </p:to>
                                    </p:set>
                                    <p:animEffect transition="in" filter="randombar(horizontal)">
                                      <p:cBhvr>
                                        <p:cTn id="179"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2" grpId="0" animBg="1"/>
      <p:bldP spid="14" grpId="0" animBg="1"/>
      <p:bldP spid="16" grpId="0" animBg="1"/>
      <p:bldP spid="18" grpId="0" animBg="1"/>
      <p:bldP spid="20" grpId="0" animBg="1"/>
      <p:bldP spid="23" grpId="0" animBg="1"/>
      <p:bldP spid="27" grpId="0" animBg="1"/>
      <p:bldP spid="28" grpId="0" animBg="1"/>
      <p:bldP spid="30" grpId="0" animBg="1"/>
      <p:bldP spid="32" grpId="0" animBg="1"/>
      <p:bldP spid="34" grpId="0" animBg="1"/>
      <p:bldP spid="36" grpId="0" animBg="1"/>
      <p:bldP spid="38" grpId="0" animBg="1"/>
      <p:bldP spid="40" grpId="0" animBg="1"/>
      <p:bldP spid="43" grpId="0" animBg="1"/>
      <p:bldP spid="44" grpId="0" animBg="1"/>
      <p:bldP spid="46" grpId="0" animBg="1"/>
      <p:bldP spid="47" grpId="0" animBg="1"/>
      <p:bldP spid="49" grpId="0" animBg="1"/>
      <p:bldP spid="51" grpId="0" animBg="1"/>
      <p:bldP spid="53" grpId="0" animBg="1"/>
      <p:bldP spid="55" grpId="0" animBg="1"/>
      <p:bldP spid="57" grpId="0" animBg="1"/>
      <p:bldP spid="59" grpId="0" animBg="1"/>
      <p:bldP spid="62" grpId="0" animBg="1"/>
      <p:bldP spid="63" grpId="0" animBg="1"/>
      <p:bldP spid="65"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8988E5E-6D8E-F07C-10D9-3DF4583EA0FC}"/>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3EA9BF8-AD87-9A10-2CDF-DD1D1F8D2522}"/>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67B30462-E9B9-7E69-A3F9-E3BF38F15607}"/>
              </a:ext>
            </a:extLst>
          </p:cNvPr>
          <p:cNvSpPr>
            <a:spLocks noGrp="1"/>
          </p:cNvSpPr>
          <p:nvPr>
            <p:ph type="sldNum" sz="quarter" idx="12"/>
          </p:nvPr>
        </p:nvSpPr>
        <p:spPr/>
        <p:txBody>
          <a:bodyPr/>
          <a:lstStyle/>
          <a:p>
            <a:fld id="{294A09A9-5501-47C1-A89A-A340965A2BE2}" type="slidenum">
              <a:rPr lang="en-US" smtClean="0"/>
              <a:pPr/>
              <a:t>92</a:t>
            </a:fld>
            <a:endParaRPr lang="en-US" dirty="0"/>
          </a:p>
        </p:txBody>
      </p:sp>
      <p:sp>
        <p:nvSpPr>
          <p:cNvPr id="6" name="TextBox 5">
            <a:extLst>
              <a:ext uri="{FF2B5EF4-FFF2-40B4-BE49-F238E27FC236}">
                <a16:creationId xmlns:a16="http://schemas.microsoft.com/office/drawing/2014/main" id="{C05471CD-C106-1E03-1F3A-F545460D77B3}"/>
              </a:ext>
            </a:extLst>
          </p:cNvPr>
          <p:cNvSpPr txBox="1"/>
          <p:nvPr/>
        </p:nvSpPr>
        <p:spPr>
          <a:xfrm>
            <a:off x="837423" y="359821"/>
            <a:ext cx="6097554" cy="580672"/>
          </a:xfrm>
          <a:prstGeom prst="rect">
            <a:avLst/>
          </a:prstGeom>
          <a:noFill/>
        </p:spPr>
        <p:txBody>
          <a:bodyPr wrap="square">
            <a:spAutoFit/>
          </a:bodyPr>
          <a:lstStyle/>
          <a:p>
            <a:pPr algn="just">
              <a:lnSpc>
                <a:spcPct val="120000"/>
              </a:lnSpc>
            </a:pPr>
            <a:r>
              <a:rPr lang="en-US" sz="2800" b="1" i="1" dirty="0">
                <a:solidFill>
                  <a:schemeClr val="bg2"/>
                </a:solidFill>
                <a:latin typeface="Book Antiqua" panose="02040602050305030304" pitchFamily="18" charset="0"/>
              </a:rPr>
              <a:t>14 15 4 9 7 18 3 5 16 20 17 </a:t>
            </a:r>
            <a:r>
              <a:rPr lang="en-US" sz="2800" b="1" i="1" dirty="0">
                <a:solidFill>
                  <a:srgbClr val="FF0000"/>
                </a:solidFill>
                <a:latin typeface="Book Antiqua" panose="02040602050305030304" pitchFamily="18" charset="0"/>
              </a:rPr>
              <a:t>9</a:t>
            </a:r>
            <a:endParaRPr lang="en-IN" sz="2800" b="1" i="1" dirty="0">
              <a:solidFill>
                <a:srgbClr val="FF0000"/>
              </a:solidFill>
              <a:latin typeface="Book Antiqua" panose="02040602050305030304" pitchFamily="18" charset="0"/>
            </a:endParaRPr>
          </a:p>
        </p:txBody>
      </p:sp>
      <p:sp>
        <p:nvSpPr>
          <p:cNvPr id="7" name="Oval 6">
            <a:extLst>
              <a:ext uri="{FF2B5EF4-FFF2-40B4-BE49-F238E27FC236}">
                <a16:creationId xmlns:a16="http://schemas.microsoft.com/office/drawing/2014/main" id="{28237CD7-FD05-2550-2039-A973888D8779}"/>
              </a:ext>
            </a:extLst>
          </p:cNvPr>
          <p:cNvSpPr/>
          <p:nvPr/>
        </p:nvSpPr>
        <p:spPr>
          <a:xfrm>
            <a:off x="5430285" y="940493"/>
            <a:ext cx="811764" cy="76730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14</a:t>
            </a:r>
            <a:endParaRPr lang="en-IN" sz="2800" b="1" dirty="0"/>
          </a:p>
        </p:txBody>
      </p:sp>
      <p:sp>
        <p:nvSpPr>
          <p:cNvPr id="8" name="Oval 7">
            <a:extLst>
              <a:ext uri="{FF2B5EF4-FFF2-40B4-BE49-F238E27FC236}">
                <a16:creationId xmlns:a16="http://schemas.microsoft.com/office/drawing/2014/main" id="{21CB387E-6714-AC5F-747D-218A6C9F0EE4}"/>
              </a:ext>
            </a:extLst>
          </p:cNvPr>
          <p:cNvSpPr/>
          <p:nvPr/>
        </p:nvSpPr>
        <p:spPr>
          <a:xfrm>
            <a:off x="6030814" y="1806316"/>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15</a:t>
            </a:r>
            <a:endParaRPr lang="en-IN" sz="2800" b="1" dirty="0"/>
          </a:p>
        </p:txBody>
      </p:sp>
      <p:cxnSp>
        <p:nvCxnSpPr>
          <p:cNvPr id="9" name="Straight Arrow Connector 8">
            <a:extLst>
              <a:ext uri="{FF2B5EF4-FFF2-40B4-BE49-F238E27FC236}">
                <a16:creationId xmlns:a16="http://schemas.microsoft.com/office/drawing/2014/main" id="{96F76330-C4D3-66B4-0768-46701992E74D}"/>
              </a:ext>
            </a:extLst>
          </p:cNvPr>
          <p:cNvCxnSpPr>
            <a:cxnSpLocks/>
          </p:cNvCxnSpPr>
          <p:nvPr/>
        </p:nvCxnSpPr>
        <p:spPr>
          <a:xfrm>
            <a:off x="5987012" y="1534371"/>
            <a:ext cx="255037" cy="3712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0" name="Oval 9">
            <a:extLst>
              <a:ext uri="{FF2B5EF4-FFF2-40B4-BE49-F238E27FC236}">
                <a16:creationId xmlns:a16="http://schemas.microsoft.com/office/drawing/2014/main" id="{6292DC82-1DBD-2ED4-563A-E15BD7D42B9D}"/>
              </a:ext>
            </a:extLst>
          </p:cNvPr>
          <p:cNvSpPr/>
          <p:nvPr/>
        </p:nvSpPr>
        <p:spPr>
          <a:xfrm>
            <a:off x="4856021" y="1854893"/>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a:t>
            </a:r>
            <a:endParaRPr lang="en-IN" sz="2800" b="1" dirty="0"/>
          </a:p>
        </p:txBody>
      </p:sp>
      <p:cxnSp>
        <p:nvCxnSpPr>
          <p:cNvPr id="11" name="Straight Arrow Connector 10">
            <a:extLst>
              <a:ext uri="{FF2B5EF4-FFF2-40B4-BE49-F238E27FC236}">
                <a16:creationId xmlns:a16="http://schemas.microsoft.com/office/drawing/2014/main" id="{3C51E927-A4B2-EDD3-B6D2-D555E20A8C2A}"/>
              </a:ext>
            </a:extLst>
          </p:cNvPr>
          <p:cNvCxnSpPr>
            <a:cxnSpLocks/>
          </p:cNvCxnSpPr>
          <p:nvPr/>
        </p:nvCxnSpPr>
        <p:spPr>
          <a:xfrm flipH="1">
            <a:off x="5365057" y="1534371"/>
            <a:ext cx="313267" cy="3651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Oval 11">
            <a:extLst>
              <a:ext uri="{FF2B5EF4-FFF2-40B4-BE49-F238E27FC236}">
                <a16:creationId xmlns:a16="http://schemas.microsoft.com/office/drawing/2014/main" id="{495D56BA-1A9A-1DEC-F95F-04FF8D798907}"/>
              </a:ext>
            </a:extLst>
          </p:cNvPr>
          <p:cNvSpPr/>
          <p:nvPr/>
        </p:nvSpPr>
        <p:spPr>
          <a:xfrm>
            <a:off x="5581130" y="2836671"/>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9</a:t>
            </a:r>
            <a:endParaRPr lang="en-IN" sz="2800" b="1" dirty="0"/>
          </a:p>
        </p:txBody>
      </p:sp>
      <p:cxnSp>
        <p:nvCxnSpPr>
          <p:cNvPr id="13" name="Straight Arrow Connector 12">
            <a:extLst>
              <a:ext uri="{FF2B5EF4-FFF2-40B4-BE49-F238E27FC236}">
                <a16:creationId xmlns:a16="http://schemas.microsoft.com/office/drawing/2014/main" id="{FA4A18BB-5E07-5F59-8FA9-C0BE086CEBC4}"/>
              </a:ext>
            </a:extLst>
          </p:cNvPr>
          <p:cNvCxnSpPr>
            <a:cxnSpLocks/>
            <a:endCxn id="12" idx="1"/>
          </p:cNvCxnSpPr>
          <p:nvPr/>
        </p:nvCxnSpPr>
        <p:spPr>
          <a:xfrm>
            <a:off x="5386743" y="2516149"/>
            <a:ext cx="313267" cy="43482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Oval 13">
            <a:extLst>
              <a:ext uri="{FF2B5EF4-FFF2-40B4-BE49-F238E27FC236}">
                <a16:creationId xmlns:a16="http://schemas.microsoft.com/office/drawing/2014/main" id="{183F7E4C-F6D8-85A7-30D9-2624F3BD2984}"/>
              </a:ext>
            </a:extLst>
          </p:cNvPr>
          <p:cNvSpPr/>
          <p:nvPr/>
        </p:nvSpPr>
        <p:spPr>
          <a:xfrm>
            <a:off x="4866560" y="3550890"/>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7</a:t>
            </a:r>
            <a:endParaRPr lang="en-IN" sz="2800" b="1" dirty="0"/>
          </a:p>
        </p:txBody>
      </p:sp>
      <p:cxnSp>
        <p:nvCxnSpPr>
          <p:cNvPr id="15" name="Straight Arrow Connector 14">
            <a:extLst>
              <a:ext uri="{FF2B5EF4-FFF2-40B4-BE49-F238E27FC236}">
                <a16:creationId xmlns:a16="http://schemas.microsoft.com/office/drawing/2014/main" id="{252F134F-6244-9E60-9F48-0FA145E1D094}"/>
              </a:ext>
            </a:extLst>
          </p:cNvPr>
          <p:cNvCxnSpPr>
            <a:cxnSpLocks/>
          </p:cNvCxnSpPr>
          <p:nvPr/>
        </p:nvCxnSpPr>
        <p:spPr>
          <a:xfrm flipH="1">
            <a:off x="5462510" y="3449053"/>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Oval 15">
            <a:extLst>
              <a:ext uri="{FF2B5EF4-FFF2-40B4-BE49-F238E27FC236}">
                <a16:creationId xmlns:a16="http://schemas.microsoft.com/office/drawing/2014/main" id="{8C6D615E-C0B3-EB92-29D7-8C655F524EAC}"/>
              </a:ext>
            </a:extLst>
          </p:cNvPr>
          <p:cNvSpPr/>
          <p:nvPr/>
        </p:nvSpPr>
        <p:spPr>
          <a:xfrm>
            <a:off x="6711861" y="2645875"/>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18</a:t>
            </a:r>
            <a:endParaRPr lang="en-IN" sz="2800" b="1" dirty="0"/>
          </a:p>
        </p:txBody>
      </p:sp>
      <p:cxnSp>
        <p:nvCxnSpPr>
          <p:cNvPr id="17" name="Straight Arrow Connector 16">
            <a:extLst>
              <a:ext uri="{FF2B5EF4-FFF2-40B4-BE49-F238E27FC236}">
                <a16:creationId xmlns:a16="http://schemas.microsoft.com/office/drawing/2014/main" id="{DD51B839-7357-DC36-12AF-8608F14B5B7D}"/>
              </a:ext>
            </a:extLst>
          </p:cNvPr>
          <p:cNvCxnSpPr>
            <a:cxnSpLocks/>
          </p:cNvCxnSpPr>
          <p:nvPr/>
        </p:nvCxnSpPr>
        <p:spPr>
          <a:xfrm>
            <a:off x="6575272" y="2523663"/>
            <a:ext cx="267306" cy="313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 name="Oval 17">
            <a:extLst>
              <a:ext uri="{FF2B5EF4-FFF2-40B4-BE49-F238E27FC236}">
                <a16:creationId xmlns:a16="http://schemas.microsoft.com/office/drawing/2014/main" id="{70047491-6278-9850-2F21-6F559CC56269}"/>
              </a:ext>
            </a:extLst>
          </p:cNvPr>
          <p:cNvSpPr/>
          <p:nvPr/>
        </p:nvSpPr>
        <p:spPr>
          <a:xfrm>
            <a:off x="4244175" y="2719405"/>
            <a:ext cx="811764" cy="73191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3</a:t>
            </a:r>
            <a:endParaRPr lang="en-IN" sz="2800" b="1" dirty="0"/>
          </a:p>
        </p:txBody>
      </p:sp>
      <p:cxnSp>
        <p:nvCxnSpPr>
          <p:cNvPr id="19" name="Straight Arrow Connector 18">
            <a:extLst>
              <a:ext uri="{FF2B5EF4-FFF2-40B4-BE49-F238E27FC236}">
                <a16:creationId xmlns:a16="http://schemas.microsoft.com/office/drawing/2014/main" id="{DA4B6D3D-401B-AA2F-47A7-C39C28EC0B11}"/>
              </a:ext>
            </a:extLst>
          </p:cNvPr>
          <p:cNvCxnSpPr>
            <a:cxnSpLocks/>
          </p:cNvCxnSpPr>
          <p:nvPr/>
        </p:nvCxnSpPr>
        <p:spPr>
          <a:xfrm flipH="1">
            <a:off x="4862666" y="2482907"/>
            <a:ext cx="203812" cy="30497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Oval 19">
            <a:extLst>
              <a:ext uri="{FF2B5EF4-FFF2-40B4-BE49-F238E27FC236}">
                <a16:creationId xmlns:a16="http://schemas.microsoft.com/office/drawing/2014/main" id="{5A19FC09-536C-413F-AE51-7E0039D982C3}"/>
              </a:ext>
            </a:extLst>
          </p:cNvPr>
          <p:cNvSpPr/>
          <p:nvPr/>
        </p:nvSpPr>
        <p:spPr>
          <a:xfrm>
            <a:off x="4132552" y="4205643"/>
            <a:ext cx="811764" cy="6146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5</a:t>
            </a:r>
            <a:endParaRPr lang="en-IN" sz="2800" b="1" dirty="0"/>
          </a:p>
        </p:txBody>
      </p:sp>
      <p:cxnSp>
        <p:nvCxnSpPr>
          <p:cNvPr id="21" name="Straight Arrow Connector 20">
            <a:extLst>
              <a:ext uri="{FF2B5EF4-FFF2-40B4-BE49-F238E27FC236}">
                <a16:creationId xmlns:a16="http://schemas.microsoft.com/office/drawing/2014/main" id="{3F1EA089-0F16-6FB1-F8C0-2CC5E929365F}"/>
              </a:ext>
            </a:extLst>
          </p:cNvPr>
          <p:cNvCxnSpPr>
            <a:cxnSpLocks/>
          </p:cNvCxnSpPr>
          <p:nvPr/>
        </p:nvCxnSpPr>
        <p:spPr>
          <a:xfrm flipH="1">
            <a:off x="4728502" y="4103806"/>
            <a:ext cx="237500" cy="1862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a:extLst>
              <a:ext uri="{FF2B5EF4-FFF2-40B4-BE49-F238E27FC236}">
                <a16:creationId xmlns:a16="http://schemas.microsoft.com/office/drawing/2014/main" id="{4D2FD11F-B146-1BF2-39B4-4B8F20442765}"/>
              </a:ext>
            </a:extLst>
          </p:cNvPr>
          <p:cNvCxnSpPr>
            <a:cxnSpLocks/>
          </p:cNvCxnSpPr>
          <p:nvPr/>
        </p:nvCxnSpPr>
        <p:spPr>
          <a:xfrm flipH="1">
            <a:off x="6711861" y="3312187"/>
            <a:ext cx="186833" cy="23639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3" name="Oval 22">
            <a:extLst>
              <a:ext uri="{FF2B5EF4-FFF2-40B4-BE49-F238E27FC236}">
                <a16:creationId xmlns:a16="http://schemas.microsoft.com/office/drawing/2014/main" id="{97D4EAA7-D2C2-9620-33A7-2DA86D23BB77}"/>
              </a:ext>
            </a:extLst>
          </p:cNvPr>
          <p:cNvSpPr/>
          <p:nvPr/>
        </p:nvSpPr>
        <p:spPr>
          <a:xfrm>
            <a:off x="6128095" y="3508446"/>
            <a:ext cx="811764" cy="67526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16</a:t>
            </a:r>
            <a:endParaRPr lang="en-IN" sz="2800" b="1" dirty="0"/>
          </a:p>
        </p:txBody>
      </p:sp>
      <p:sp>
        <p:nvSpPr>
          <p:cNvPr id="24" name="Oval 23">
            <a:extLst>
              <a:ext uri="{FF2B5EF4-FFF2-40B4-BE49-F238E27FC236}">
                <a16:creationId xmlns:a16="http://schemas.microsoft.com/office/drawing/2014/main" id="{AC497B92-BD58-99AD-12EB-6A261A8738FB}"/>
              </a:ext>
            </a:extLst>
          </p:cNvPr>
          <p:cNvSpPr/>
          <p:nvPr/>
        </p:nvSpPr>
        <p:spPr>
          <a:xfrm>
            <a:off x="7341636" y="3485434"/>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20</a:t>
            </a:r>
            <a:endParaRPr lang="en-IN" sz="2800" b="1" dirty="0"/>
          </a:p>
        </p:txBody>
      </p:sp>
      <p:cxnSp>
        <p:nvCxnSpPr>
          <p:cNvPr id="25" name="Straight Arrow Connector 24">
            <a:extLst>
              <a:ext uri="{FF2B5EF4-FFF2-40B4-BE49-F238E27FC236}">
                <a16:creationId xmlns:a16="http://schemas.microsoft.com/office/drawing/2014/main" id="{080E7335-9FFE-2D5A-BB7C-41CBE5A5232B}"/>
              </a:ext>
            </a:extLst>
          </p:cNvPr>
          <p:cNvCxnSpPr>
            <a:cxnSpLocks/>
          </p:cNvCxnSpPr>
          <p:nvPr/>
        </p:nvCxnSpPr>
        <p:spPr>
          <a:xfrm>
            <a:off x="7205047" y="3363222"/>
            <a:ext cx="267306" cy="313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6" name="Oval 25">
            <a:extLst>
              <a:ext uri="{FF2B5EF4-FFF2-40B4-BE49-F238E27FC236}">
                <a16:creationId xmlns:a16="http://schemas.microsoft.com/office/drawing/2014/main" id="{170FF0EC-A751-8DD7-356F-37F7A7205A72}"/>
              </a:ext>
            </a:extLst>
          </p:cNvPr>
          <p:cNvSpPr/>
          <p:nvPr/>
        </p:nvSpPr>
        <p:spPr>
          <a:xfrm>
            <a:off x="6769859" y="4292857"/>
            <a:ext cx="811764" cy="78049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17</a:t>
            </a:r>
            <a:endParaRPr lang="en-IN" sz="2800" b="1" dirty="0"/>
          </a:p>
        </p:txBody>
      </p:sp>
      <p:cxnSp>
        <p:nvCxnSpPr>
          <p:cNvPr id="27" name="Straight Arrow Connector 26">
            <a:extLst>
              <a:ext uri="{FF2B5EF4-FFF2-40B4-BE49-F238E27FC236}">
                <a16:creationId xmlns:a16="http://schemas.microsoft.com/office/drawing/2014/main" id="{7BA284E2-2952-63AE-5518-3D1D496C02C4}"/>
              </a:ext>
            </a:extLst>
          </p:cNvPr>
          <p:cNvCxnSpPr>
            <a:cxnSpLocks/>
          </p:cNvCxnSpPr>
          <p:nvPr/>
        </p:nvCxnSpPr>
        <p:spPr>
          <a:xfrm>
            <a:off x="6633270" y="4170645"/>
            <a:ext cx="267306" cy="313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8" name="TextBox 27">
            <a:extLst>
              <a:ext uri="{FF2B5EF4-FFF2-40B4-BE49-F238E27FC236}">
                <a16:creationId xmlns:a16="http://schemas.microsoft.com/office/drawing/2014/main" id="{67F3F9AF-0F9A-FDAD-F7D6-E9F63DF32C95}"/>
              </a:ext>
            </a:extLst>
          </p:cNvPr>
          <p:cNvSpPr txBox="1"/>
          <p:nvPr/>
        </p:nvSpPr>
        <p:spPr>
          <a:xfrm>
            <a:off x="787601" y="4977641"/>
            <a:ext cx="4589718" cy="584775"/>
          </a:xfrm>
          <a:prstGeom prst="rect">
            <a:avLst/>
          </a:prstGeom>
          <a:noFill/>
        </p:spPr>
        <p:txBody>
          <a:bodyPr wrap="none" rtlCol="0">
            <a:spAutoFit/>
          </a:bodyPr>
          <a:lstStyle/>
          <a:p>
            <a:r>
              <a:rPr lang="en-US" sz="3200" b="1" i="1" dirty="0">
                <a:latin typeface="Book Antiqua" panose="02040602050305030304" pitchFamily="18" charset="0"/>
              </a:rPr>
              <a:t>9 duplicate not inserted</a:t>
            </a:r>
            <a:endParaRPr lang="en-IN" sz="3200" b="1" i="1" dirty="0">
              <a:latin typeface="Book Antiqua" panose="02040602050305030304" pitchFamily="18" charset="0"/>
            </a:endParaRPr>
          </a:p>
        </p:txBody>
      </p:sp>
    </p:spTree>
    <p:extLst>
      <p:ext uri="{BB962C8B-B14F-4D97-AF65-F5344CB8AC3E}">
        <p14:creationId xmlns:p14="http://schemas.microsoft.com/office/powerpoint/2010/main" val="31348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par>
                                <p:cTn id="11" presetID="14"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horizontal)">
                                      <p:cBhvr>
                                        <p:cTn id="16" dur="500"/>
                                        <p:tgtEl>
                                          <p:spTgt spid="10"/>
                                        </p:tgtEl>
                                      </p:cBhvr>
                                    </p:animEffect>
                                  </p:childTnLst>
                                </p:cTn>
                              </p:par>
                              <p:par>
                                <p:cTn id="17" presetID="14" presetClass="entr" presetSubtype="1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par>
                                <p:cTn id="23" presetID="14" presetClass="entr" presetSubtype="1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randombar(horizontal)">
                                      <p:cBhvr>
                                        <p:cTn id="28" dur="500"/>
                                        <p:tgtEl>
                                          <p:spTgt spid="14"/>
                                        </p:tgtEl>
                                      </p:cBhvr>
                                    </p:animEffect>
                                  </p:childTnLst>
                                </p:cTn>
                              </p:par>
                              <p:par>
                                <p:cTn id="29" presetID="14" presetClass="entr" presetSubtype="1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randombar(horizontal)">
                                      <p:cBhvr>
                                        <p:cTn id="31" dur="500"/>
                                        <p:tgtEl>
                                          <p:spTgt spid="15"/>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randombar(horizontal)">
                                      <p:cBhvr>
                                        <p:cTn id="34" dur="500"/>
                                        <p:tgtEl>
                                          <p:spTgt spid="16"/>
                                        </p:tgtEl>
                                      </p:cBhvr>
                                    </p:animEffect>
                                  </p:childTnLst>
                                </p:cTn>
                              </p:par>
                              <p:par>
                                <p:cTn id="35" presetID="14" presetClass="entr" presetSubtype="1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randombar(horizontal)">
                                      <p:cBhvr>
                                        <p:cTn id="37" dur="500"/>
                                        <p:tgtEl>
                                          <p:spTgt spid="17"/>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randombar(horizontal)">
                                      <p:cBhvr>
                                        <p:cTn id="40" dur="500"/>
                                        <p:tgtEl>
                                          <p:spTgt spid="18"/>
                                        </p:tgtEl>
                                      </p:cBhvr>
                                    </p:animEffect>
                                  </p:childTnLst>
                                </p:cTn>
                              </p:par>
                              <p:par>
                                <p:cTn id="41" presetID="14" presetClass="entr" presetSubtype="1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randombar(horizontal)">
                                      <p:cBhvr>
                                        <p:cTn id="46" dur="500"/>
                                        <p:tgtEl>
                                          <p:spTgt spid="20"/>
                                        </p:tgtEl>
                                      </p:cBhvr>
                                    </p:animEffect>
                                  </p:childTnLst>
                                </p:cTn>
                              </p:par>
                              <p:par>
                                <p:cTn id="47" presetID="14" presetClass="entr" presetSubtype="1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randombar(horizontal)">
                                      <p:cBhvr>
                                        <p:cTn id="49" dur="500"/>
                                        <p:tgtEl>
                                          <p:spTgt spid="21"/>
                                        </p:tgtEl>
                                      </p:cBhvr>
                                    </p:animEffect>
                                  </p:childTnLst>
                                </p:cTn>
                              </p:par>
                              <p:par>
                                <p:cTn id="50" presetID="14" presetClass="entr" presetSubtype="10" fill="hold"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randombar(horizontal)">
                                      <p:cBhvr>
                                        <p:cTn id="52" dur="500"/>
                                        <p:tgtEl>
                                          <p:spTgt spid="22"/>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randombar(horizontal)">
                                      <p:cBhvr>
                                        <p:cTn id="55" dur="500"/>
                                        <p:tgtEl>
                                          <p:spTgt spid="23"/>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randombar(horizontal)">
                                      <p:cBhvr>
                                        <p:cTn id="58" dur="500"/>
                                        <p:tgtEl>
                                          <p:spTgt spid="24"/>
                                        </p:tgtEl>
                                      </p:cBhvr>
                                    </p:animEffect>
                                  </p:childTnLst>
                                </p:cTn>
                              </p:par>
                              <p:par>
                                <p:cTn id="59" presetID="14" presetClass="entr" presetSubtype="10" fill="hold"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randombar(horizontal)">
                                      <p:cBhvr>
                                        <p:cTn id="61" dur="500"/>
                                        <p:tgtEl>
                                          <p:spTgt spid="25"/>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randombar(horizontal)">
                                      <p:cBhvr>
                                        <p:cTn id="64" dur="500"/>
                                        <p:tgtEl>
                                          <p:spTgt spid="26"/>
                                        </p:tgtEl>
                                      </p:cBhvr>
                                    </p:animEffect>
                                  </p:childTnLst>
                                </p:cTn>
                              </p:par>
                              <p:par>
                                <p:cTn id="65" presetID="14" presetClass="entr" presetSubtype="10" fill="hold"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randombar(horizontal)">
                                      <p:cBhvr>
                                        <p:cTn id="67" dur="500"/>
                                        <p:tgtEl>
                                          <p:spTgt spid="27"/>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randombar(horizontal)">
                                      <p:cBhvr>
                                        <p:cTn id="7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2" grpId="0" animBg="1"/>
      <p:bldP spid="14" grpId="0" animBg="1"/>
      <p:bldP spid="16" grpId="0" animBg="1"/>
      <p:bldP spid="18" grpId="0" animBg="1"/>
      <p:bldP spid="20" grpId="0" animBg="1"/>
      <p:bldP spid="23" grpId="0" animBg="1"/>
      <p:bldP spid="24" grpId="0" animBg="1"/>
      <p:bldP spid="26" grpId="0" animBg="1"/>
      <p:bldP spid="28"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3785AD6-F5A6-1F04-D97E-8D068E7EDF94}"/>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840DF21D-658F-2662-F44A-5B924DBCB601}"/>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F584B435-64C1-38AE-6592-53245947BECD}"/>
              </a:ext>
            </a:extLst>
          </p:cNvPr>
          <p:cNvSpPr>
            <a:spLocks noGrp="1"/>
          </p:cNvSpPr>
          <p:nvPr>
            <p:ph type="sldNum" sz="quarter" idx="12"/>
          </p:nvPr>
        </p:nvSpPr>
        <p:spPr/>
        <p:txBody>
          <a:bodyPr/>
          <a:lstStyle/>
          <a:p>
            <a:fld id="{294A09A9-5501-47C1-A89A-A340965A2BE2}" type="slidenum">
              <a:rPr lang="en-US" smtClean="0"/>
              <a:pPr/>
              <a:t>93</a:t>
            </a:fld>
            <a:endParaRPr lang="en-US" dirty="0"/>
          </a:p>
        </p:txBody>
      </p:sp>
      <p:sp>
        <p:nvSpPr>
          <p:cNvPr id="6" name="Title 1">
            <a:extLst>
              <a:ext uri="{FF2B5EF4-FFF2-40B4-BE49-F238E27FC236}">
                <a16:creationId xmlns:a16="http://schemas.microsoft.com/office/drawing/2014/main" id="{439B3F01-EADC-33C4-0C27-14418DEE271E}"/>
              </a:ext>
            </a:extLst>
          </p:cNvPr>
          <p:cNvSpPr txBox="1">
            <a:spLocks/>
          </p:cNvSpPr>
          <p:nvPr/>
        </p:nvSpPr>
        <p:spPr>
          <a:xfrm>
            <a:off x="322405" y="211872"/>
            <a:ext cx="10221188" cy="12250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Draw BST for the following sequence:</a:t>
            </a:r>
          </a:p>
          <a:p>
            <a:pPr algn="just">
              <a:lnSpc>
                <a:spcPct val="120000"/>
              </a:lnSpc>
            </a:pPr>
            <a:r>
              <a:rPr lang="en-US" sz="2800" b="1" i="1" dirty="0">
                <a:solidFill>
                  <a:srgbClr val="FF0000"/>
                </a:solidFill>
                <a:latin typeface="Book Antiqua" panose="02040602050305030304" pitchFamily="18" charset="0"/>
              </a:rPr>
              <a:t>100 85  45 55 110  20   70   65</a:t>
            </a:r>
            <a:endParaRPr lang="en-IN" sz="2800" b="1" i="1" dirty="0">
              <a:solidFill>
                <a:srgbClr val="FF0000"/>
              </a:solidFill>
              <a:latin typeface="Book Antiqua" panose="02040602050305030304" pitchFamily="18" charset="0"/>
            </a:endParaRPr>
          </a:p>
        </p:txBody>
      </p:sp>
      <p:sp>
        <p:nvSpPr>
          <p:cNvPr id="7" name="Oval 6">
            <a:extLst>
              <a:ext uri="{FF2B5EF4-FFF2-40B4-BE49-F238E27FC236}">
                <a16:creationId xmlns:a16="http://schemas.microsoft.com/office/drawing/2014/main" id="{89084F2B-B767-8242-9D07-D13CDA9A7D82}"/>
              </a:ext>
            </a:extLst>
          </p:cNvPr>
          <p:cNvSpPr/>
          <p:nvPr/>
        </p:nvSpPr>
        <p:spPr>
          <a:xfrm>
            <a:off x="1320712" y="1679510"/>
            <a:ext cx="1049264" cy="76730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100</a:t>
            </a:r>
            <a:endParaRPr lang="en-IN" sz="2800" b="1" dirty="0"/>
          </a:p>
        </p:txBody>
      </p:sp>
      <p:sp>
        <p:nvSpPr>
          <p:cNvPr id="8" name="Oval 7">
            <a:extLst>
              <a:ext uri="{FF2B5EF4-FFF2-40B4-BE49-F238E27FC236}">
                <a16:creationId xmlns:a16="http://schemas.microsoft.com/office/drawing/2014/main" id="{3AE1684C-6750-4C18-8A77-954C0EF2A3EA}"/>
              </a:ext>
            </a:extLst>
          </p:cNvPr>
          <p:cNvSpPr/>
          <p:nvPr/>
        </p:nvSpPr>
        <p:spPr>
          <a:xfrm>
            <a:off x="3128864" y="1679510"/>
            <a:ext cx="997599" cy="72778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100</a:t>
            </a:r>
            <a:endParaRPr lang="en-IN" sz="2800" b="1" dirty="0"/>
          </a:p>
        </p:txBody>
      </p:sp>
      <p:sp>
        <p:nvSpPr>
          <p:cNvPr id="9" name="Oval 8">
            <a:extLst>
              <a:ext uri="{FF2B5EF4-FFF2-40B4-BE49-F238E27FC236}">
                <a16:creationId xmlns:a16="http://schemas.microsoft.com/office/drawing/2014/main" id="{5A8866D5-F643-AC3B-7EFA-09764804BF46}"/>
              </a:ext>
            </a:extLst>
          </p:cNvPr>
          <p:cNvSpPr/>
          <p:nvPr/>
        </p:nvSpPr>
        <p:spPr>
          <a:xfrm>
            <a:off x="2776117" y="2597600"/>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85</a:t>
            </a:r>
            <a:endParaRPr lang="en-IN" sz="2800" b="1" dirty="0"/>
          </a:p>
        </p:txBody>
      </p:sp>
      <p:cxnSp>
        <p:nvCxnSpPr>
          <p:cNvPr id="11" name="Straight Arrow Connector 10">
            <a:extLst>
              <a:ext uri="{FF2B5EF4-FFF2-40B4-BE49-F238E27FC236}">
                <a16:creationId xmlns:a16="http://schemas.microsoft.com/office/drawing/2014/main" id="{B922C4A2-5783-951B-C7A8-A374924FD1CB}"/>
              </a:ext>
            </a:extLst>
          </p:cNvPr>
          <p:cNvCxnSpPr>
            <a:cxnSpLocks/>
          </p:cNvCxnSpPr>
          <p:nvPr/>
        </p:nvCxnSpPr>
        <p:spPr>
          <a:xfrm flipH="1">
            <a:off x="3325672" y="2373332"/>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Oval 15">
            <a:extLst>
              <a:ext uri="{FF2B5EF4-FFF2-40B4-BE49-F238E27FC236}">
                <a16:creationId xmlns:a16="http://schemas.microsoft.com/office/drawing/2014/main" id="{9BD4A08A-8C0E-43A8-B71A-668D5F81E517}"/>
              </a:ext>
            </a:extLst>
          </p:cNvPr>
          <p:cNvSpPr/>
          <p:nvPr/>
        </p:nvSpPr>
        <p:spPr>
          <a:xfrm>
            <a:off x="5240430" y="1675770"/>
            <a:ext cx="997599"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100</a:t>
            </a:r>
            <a:endParaRPr lang="en-IN" sz="2800" b="1" dirty="0"/>
          </a:p>
        </p:txBody>
      </p:sp>
      <p:sp>
        <p:nvSpPr>
          <p:cNvPr id="18" name="Oval 17">
            <a:extLst>
              <a:ext uri="{FF2B5EF4-FFF2-40B4-BE49-F238E27FC236}">
                <a16:creationId xmlns:a16="http://schemas.microsoft.com/office/drawing/2014/main" id="{9A1F5119-ACD1-6952-C069-AF498EC5ABF9}"/>
              </a:ext>
            </a:extLst>
          </p:cNvPr>
          <p:cNvSpPr/>
          <p:nvPr/>
        </p:nvSpPr>
        <p:spPr>
          <a:xfrm>
            <a:off x="4885351" y="2407298"/>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85</a:t>
            </a:r>
            <a:endParaRPr lang="en-IN" sz="2800" b="1" dirty="0"/>
          </a:p>
        </p:txBody>
      </p:sp>
      <p:cxnSp>
        <p:nvCxnSpPr>
          <p:cNvPr id="19" name="Straight Arrow Connector 18">
            <a:extLst>
              <a:ext uri="{FF2B5EF4-FFF2-40B4-BE49-F238E27FC236}">
                <a16:creationId xmlns:a16="http://schemas.microsoft.com/office/drawing/2014/main" id="{78FA3E73-D187-1DD0-6932-2F218331A175}"/>
              </a:ext>
            </a:extLst>
          </p:cNvPr>
          <p:cNvCxnSpPr>
            <a:cxnSpLocks/>
          </p:cNvCxnSpPr>
          <p:nvPr/>
        </p:nvCxnSpPr>
        <p:spPr>
          <a:xfrm flipH="1">
            <a:off x="5447163" y="2217293"/>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0" name="Oval 39">
            <a:extLst>
              <a:ext uri="{FF2B5EF4-FFF2-40B4-BE49-F238E27FC236}">
                <a16:creationId xmlns:a16="http://schemas.microsoft.com/office/drawing/2014/main" id="{252EA799-F4D1-10E9-0FC9-E5DB2ED22854}"/>
              </a:ext>
            </a:extLst>
          </p:cNvPr>
          <p:cNvSpPr/>
          <p:nvPr/>
        </p:nvSpPr>
        <p:spPr>
          <a:xfrm>
            <a:off x="4428666" y="3148765"/>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45</a:t>
            </a:r>
            <a:endParaRPr lang="en-IN" sz="2800" b="1" dirty="0"/>
          </a:p>
        </p:txBody>
      </p:sp>
      <p:cxnSp>
        <p:nvCxnSpPr>
          <p:cNvPr id="41" name="Straight Arrow Connector 40">
            <a:extLst>
              <a:ext uri="{FF2B5EF4-FFF2-40B4-BE49-F238E27FC236}">
                <a16:creationId xmlns:a16="http://schemas.microsoft.com/office/drawing/2014/main" id="{25BEBC73-8F9F-36F9-EE81-89619EA89775}"/>
              </a:ext>
            </a:extLst>
          </p:cNvPr>
          <p:cNvCxnSpPr>
            <a:cxnSpLocks/>
          </p:cNvCxnSpPr>
          <p:nvPr/>
        </p:nvCxnSpPr>
        <p:spPr>
          <a:xfrm flipH="1">
            <a:off x="4990478" y="2958760"/>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3" name="Oval 42">
            <a:extLst>
              <a:ext uri="{FF2B5EF4-FFF2-40B4-BE49-F238E27FC236}">
                <a16:creationId xmlns:a16="http://schemas.microsoft.com/office/drawing/2014/main" id="{E99A0007-E035-AC38-BB61-2D34EECAD4AC}"/>
              </a:ext>
            </a:extLst>
          </p:cNvPr>
          <p:cNvSpPr/>
          <p:nvPr/>
        </p:nvSpPr>
        <p:spPr>
          <a:xfrm>
            <a:off x="7017815" y="2330882"/>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85</a:t>
            </a:r>
            <a:endParaRPr lang="en-IN" sz="2800" b="1" dirty="0"/>
          </a:p>
        </p:txBody>
      </p:sp>
      <p:cxnSp>
        <p:nvCxnSpPr>
          <p:cNvPr id="44" name="Straight Arrow Connector 43">
            <a:extLst>
              <a:ext uri="{FF2B5EF4-FFF2-40B4-BE49-F238E27FC236}">
                <a16:creationId xmlns:a16="http://schemas.microsoft.com/office/drawing/2014/main" id="{8AB85297-F665-A164-D6EF-D02A62735233}"/>
              </a:ext>
            </a:extLst>
          </p:cNvPr>
          <p:cNvCxnSpPr>
            <a:cxnSpLocks/>
          </p:cNvCxnSpPr>
          <p:nvPr/>
        </p:nvCxnSpPr>
        <p:spPr>
          <a:xfrm flipH="1">
            <a:off x="7579627" y="2140877"/>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Oval 44">
            <a:extLst>
              <a:ext uri="{FF2B5EF4-FFF2-40B4-BE49-F238E27FC236}">
                <a16:creationId xmlns:a16="http://schemas.microsoft.com/office/drawing/2014/main" id="{68993567-055B-F754-F683-C15C633762FB}"/>
              </a:ext>
            </a:extLst>
          </p:cNvPr>
          <p:cNvSpPr/>
          <p:nvPr/>
        </p:nvSpPr>
        <p:spPr>
          <a:xfrm>
            <a:off x="6611933" y="2988111"/>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45</a:t>
            </a:r>
            <a:endParaRPr lang="en-IN" sz="2800" b="1" dirty="0"/>
          </a:p>
        </p:txBody>
      </p:sp>
      <p:cxnSp>
        <p:nvCxnSpPr>
          <p:cNvPr id="46" name="Straight Arrow Connector 45">
            <a:extLst>
              <a:ext uri="{FF2B5EF4-FFF2-40B4-BE49-F238E27FC236}">
                <a16:creationId xmlns:a16="http://schemas.microsoft.com/office/drawing/2014/main" id="{68511413-1D65-1516-D8A3-71B060EFDBEC}"/>
              </a:ext>
            </a:extLst>
          </p:cNvPr>
          <p:cNvCxnSpPr>
            <a:cxnSpLocks/>
          </p:cNvCxnSpPr>
          <p:nvPr/>
        </p:nvCxnSpPr>
        <p:spPr>
          <a:xfrm flipH="1">
            <a:off x="7176503" y="2807677"/>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7" name="Oval 46">
            <a:extLst>
              <a:ext uri="{FF2B5EF4-FFF2-40B4-BE49-F238E27FC236}">
                <a16:creationId xmlns:a16="http://schemas.microsoft.com/office/drawing/2014/main" id="{F5C1F656-AFF5-2350-CAAC-19C5D805B7BA}"/>
              </a:ext>
            </a:extLst>
          </p:cNvPr>
          <p:cNvSpPr/>
          <p:nvPr/>
        </p:nvSpPr>
        <p:spPr>
          <a:xfrm>
            <a:off x="6951572" y="3697470"/>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55</a:t>
            </a:r>
            <a:endParaRPr lang="en-IN" sz="2800" b="1" dirty="0"/>
          </a:p>
        </p:txBody>
      </p:sp>
      <p:cxnSp>
        <p:nvCxnSpPr>
          <p:cNvPr id="48" name="Straight Arrow Connector 47">
            <a:extLst>
              <a:ext uri="{FF2B5EF4-FFF2-40B4-BE49-F238E27FC236}">
                <a16:creationId xmlns:a16="http://schemas.microsoft.com/office/drawing/2014/main" id="{32E7724C-D15D-99C1-6261-70582E70C3D1}"/>
              </a:ext>
            </a:extLst>
          </p:cNvPr>
          <p:cNvCxnSpPr>
            <a:cxnSpLocks/>
          </p:cNvCxnSpPr>
          <p:nvPr/>
        </p:nvCxnSpPr>
        <p:spPr>
          <a:xfrm>
            <a:off x="7153882" y="3473452"/>
            <a:ext cx="86941" cy="2848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0" name="Oval 49">
            <a:extLst>
              <a:ext uri="{FF2B5EF4-FFF2-40B4-BE49-F238E27FC236}">
                <a16:creationId xmlns:a16="http://schemas.microsoft.com/office/drawing/2014/main" id="{553EDB6C-F7FA-D873-F204-2B2581DD96DA}"/>
              </a:ext>
            </a:extLst>
          </p:cNvPr>
          <p:cNvSpPr/>
          <p:nvPr/>
        </p:nvSpPr>
        <p:spPr>
          <a:xfrm>
            <a:off x="7351996" y="1626919"/>
            <a:ext cx="997599"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100</a:t>
            </a:r>
            <a:endParaRPr lang="en-IN" sz="2800" b="1" dirty="0"/>
          </a:p>
        </p:txBody>
      </p:sp>
      <p:sp>
        <p:nvSpPr>
          <p:cNvPr id="52" name="Oval 51">
            <a:extLst>
              <a:ext uri="{FF2B5EF4-FFF2-40B4-BE49-F238E27FC236}">
                <a16:creationId xmlns:a16="http://schemas.microsoft.com/office/drawing/2014/main" id="{8644FEB3-43BF-B8B9-FBCF-60712BD6BEB6}"/>
              </a:ext>
            </a:extLst>
          </p:cNvPr>
          <p:cNvSpPr/>
          <p:nvPr/>
        </p:nvSpPr>
        <p:spPr>
          <a:xfrm>
            <a:off x="8944640" y="2313847"/>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85</a:t>
            </a:r>
            <a:endParaRPr lang="en-IN" sz="2800" b="1" dirty="0"/>
          </a:p>
        </p:txBody>
      </p:sp>
      <p:sp>
        <p:nvSpPr>
          <p:cNvPr id="53" name="Oval 52">
            <a:extLst>
              <a:ext uri="{FF2B5EF4-FFF2-40B4-BE49-F238E27FC236}">
                <a16:creationId xmlns:a16="http://schemas.microsoft.com/office/drawing/2014/main" id="{18CE1EF6-E472-CF49-DD82-D47A184A138E}"/>
              </a:ext>
            </a:extLst>
          </p:cNvPr>
          <p:cNvSpPr/>
          <p:nvPr/>
        </p:nvSpPr>
        <p:spPr>
          <a:xfrm>
            <a:off x="8550764" y="2997939"/>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45</a:t>
            </a:r>
            <a:endParaRPr lang="en-IN" sz="2800" b="1" dirty="0"/>
          </a:p>
        </p:txBody>
      </p:sp>
      <p:sp>
        <p:nvSpPr>
          <p:cNvPr id="54" name="Oval 53">
            <a:extLst>
              <a:ext uri="{FF2B5EF4-FFF2-40B4-BE49-F238E27FC236}">
                <a16:creationId xmlns:a16="http://schemas.microsoft.com/office/drawing/2014/main" id="{CE637E7E-27AE-8EB9-B14D-F4B0B2BE701E}"/>
              </a:ext>
            </a:extLst>
          </p:cNvPr>
          <p:cNvSpPr/>
          <p:nvPr/>
        </p:nvSpPr>
        <p:spPr>
          <a:xfrm>
            <a:off x="8801966" y="3773418"/>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55</a:t>
            </a:r>
            <a:endParaRPr lang="en-IN" sz="2800" b="1" dirty="0"/>
          </a:p>
        </p:txBody>
      </p:sp>
      <p:cxnSp>
        <p:nvCxnSpPr>
          <p:cNvPr id="55" name="Straight Arrow Connector 54">
            <a:extLst>
              <a:ext uri="{FF2B5EF4-FFF2-40B4-BE49-F238E27FC236}">
                <a16:creationId xmlns:a16="http://schemas.microsoft.com/office/drawing/2014/main" id="{46ED54A2-6D90-22CF-CFCB-D7B4C41DD815}"/>
              </a:ext>
            </a:extLst>
          </p:cNvPr>
          <p:cNvCxnSpPr>
            <a:cxnSpLocks/>
          </p:cNvCxnSpPr>
          <p:nvPr/>
        </p:nvCxnSpPr>
        <p:spPr>
          <a:xfrm>
            <a:off x="9085218" y="3531375"/>
            <a:ext cx="86941" cy="2848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6" name="Oval 55">
            <a:extLst>
              <a:ext uri="{FF2B5EF4-FFF2-40B4-BE49-F238E27FC236}">
                <a16:creationId xmlns:a16="http://schemas.microsoft.com/office/drawing/2014/main" id="{CA6A32B6-1ACA-3E06-02B2-0D99E8B3836E}"/>
              </a:ext>
            </a:extLst>
          </p:cNvPr>
          <p:cNvSpPr/>
          <p:nvPr/>
        </p:nvSpPr>
        <p:spPr>
          <a:xfrm>
            <a:off x="9257605" y="1651766"/>
            <a:ext cx="997599"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100</a:t>
            </a:r>
            <a:endParaRPr lang="en-IN" sz="2800" b="1" dirty="0"/>
          </a:p>
        </p:txBody>
      </p:sp>
      <p:cxnSp>
        <p:nvCxnSpPr>
          <p:cNvPr id="57" name="Straight Arrow Connector 56">
            <a:extLst>
              <a:ext uri="{FF2B5EF4-FFF2-40B4-BE49-F238E27FC236}">
                <a16:creationId xmlns:a16="http://schemas.microsoft.com/office/drawing/2014/main" id="{8B66C78F-16E6-4B44-C555-DCB08B282DFF}"/>
              </a:ext>
            </a:extLst>
          </p:cNvPr>
          <p:cNvCxnSpPr>
            <a:cxnSpLocks/>
          </p:cNvCxnSpPr>
          <p:nvPr/>
        </p:nvCxnSpPr>
        <p:spPr>
          <a:xfrm flipH="1">
            <a:off x="9526468" y="2147345"/>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8" name="Oval 57">
            <a:extLst>
              <a:ext uri="{FF2B5EF4-FFF2-40B4-BE49-F238E27FC236}">
                <a16:creationId xmlns:a16="http://schemas.microsoft.com/office/drawing/2014/main" id="{70856690-A1D4-C540-FDD9-7230B798E3C4}"/>
              </a:ext>
            </a:extLst>
          </p:cNvPr>
          <p:cNvSpPr/>
          <p:nvPr/>
        </p:nvSpPr>
        <p:spPr>
          <a:xfrm>
            <a:off x="9977770" y="2331316"/>
            <a:ext cx="997599"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110</a:t>
            </a:r>
            <a:endParaRPr lang="en-IN" sz="2800" b="1" dirty="0"/>
          </a:p>
        </p:txBody>
      </p:sp>
      <p:cxnSp>
        <p:nvCxnSpPr>
          <p:cNvPr id="59" name="Straight Arrow Connector 58">
            <a:extLst>
              <a:ext uri="{FF2B5EF4-FFF2-40B4-BE49-F238E27FC236}">
                <a16:creationId xmlns:a16="http://schemas.microsoft.com/office/drawing/2014/main" id="{96EFDAEF-FE91-AAA8-7D0B-81BC2AFEFC4D}"/>
              </a:ext>
            </a:extLst>
          </p:cNvPr>
          <p:cNvCxnSpPr>
            <a:cxnSpLocks/>
          </p:cNvCxnSpPr>
          <p:nvPr/>
        </p:nvCxnSpPr>
        <p:spPr>
          <a:xfrm flipH="1">
            <a:off x="9106827" y="2793993"/>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0" name="Straight Arrow Connector 59">
            <a:extLst>
              <a:ext uri="{FF2B5EF4-FFF2-40B4-BE49-F238E27FC236}">
                <a16:creationId xmlns:a16="http://schemas.microsoft.com/office/drawing/2014/main" id="{5F400822-EFD5-0D1F-C90B-A2457E46B22D}"/>
              </a:ext>
            </a:extLst>
          </p:cNvPr>
          <p:cNvCxnSpPr>
            <a:cxnSpLocks/>
          </p:cNvCxnSpPr>
          <p:nvPr/>
        </p:nvCxnSpPr>
        <p:spPr>
          <a:xfrm>
            <a:off x="10042954" y="2063164"/>
            <a:ext cx="219427" cy="3101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9842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par>
                                <p:cTn id="16" presetID="14" presetClass="entr" presetSubtype="1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randombar(horizont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randombar(horizontal)">
                                      <p:cBhvr>
                                        <p:cTn id="23" dur="500"/>
                                        <p:tgtEl>
                                          <p:spTgt spid="16"/>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randombar(horizontal)">
                                      <p:cBhvr>
                                        <p:cTn id="26" dur="500"/>
                                        <p:tgtEl>
                                          <p:spTgt spid="18"/>
                                        </p:tgtEl>
                                      </p:cBhvr>
                                    </p:animEffect>
                                  </p:childTnLst>
                                </p:cTn>
                              </p:par>
                              <p:par>
                                <p:cTn id="27" presetID="14" presetClass="entr" presetSubtype="1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randombar(horizontal)">
                                      <p:cBhvr>
                                        <p:cTn id="29" dur="500"/>
                                        <p:tgtEl>
                                          <p:spTgt spid="19"/>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randombar(horizontal)">
                                      <p:cBhvr>
                                        <p:cTn id="32" dur="500"/>
                                        <p:tgtEl>
                                          <p:spTgt spid="40"/>
                                        </p:tgtEl>
                                      </p:cBhvr>
                                    </p:animEffect>
                                  </p:childTnLst>
                                </p:cTn>
                              </p:par>
                              <p:par>
                                <p:cTn id="33" presetID="14" presetClass="entr" presetSubtype="10" fill="hold"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randombar(horizontal)">
                                      <p:cBhvr>
                                        <p:cTn id="35" dur="500"/>
                                        <p:tgtEl>
                                          <p:spTgt spid="41"/>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randombar(horizontal)">
                                      <p:cBhvr>
                                        <p:cTn id="40" dur="500"/>
                                        <p:tgtEl>
                                          <p:spTgt spid="43"/>
                                        </p:tgtEl>
                                      </p:cBhvr>
                                    </p:animEffect>
                                  </p:childTnLst>
                                </p:cTn>
                              </p:par>
                              <p:par>
                                <p:cTn id="41" presetID="14" presetClass="entr" presetSubtype="10" fill="hold" nodeType="with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randombar(horizontal)">
                                      <p:cBhvr>
                                        <p:cTn id="43" dur="500"/>
                                        <p:tgtEl>
                                          <p:spTgt spid="44"/>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45"/>
                                        </p:tgtEl>
                                        <p:attrNameLst>
                                          <p:attrName>style.visibility</p:attrName>
                                        </p:attrNameLst>
                                      </p:cBhvr>
                                      <p:to>
                                        <p:strVal val="visible"/>
                                      </p:to>
                                    </p:set>
                                    <p:animEffect transition="in" filter="randombar(horizontal)">
                                      <p:cBhvr>
                                        <p:cTn id="46" dur="500"/>
                                        <p:tgtEl>
                                          <p:spTgt spid="45"/>
                                        </p:tgtEl>
                                      </p:cBhvr>
                                    </p:animEffect>
                                  </p:childTnLst>
                                </p:cTn>
                              </p:par>
                              <p:par>
                                <p:cTn id="47" presetID="14" presetClass="entr" presetSubtype="10"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randombar(horizontal)">
                                      <p:cBhvr>
                                        <p:cTn id="49" dur="500"/>
                                        <p:tgtEl>
                                          <p:spTgt spid="46"/>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randombar(horizontal)">
                                      <p:cBhvr>
                                        <p:cTn id="52" dur="500"/>
                                        <p:tgtEl>
                                          <p:spTgt spid="47"/>
                                        </p:tgtEl>
                                      </p:cBhvr>
                                    </p:animEffect>
                                  </p:childTnLst>
                                </p:cTn>
                              </p:par>
                              <p:par>
                                <p:cTn id="53" presetID="14" presetClass="entr" presetSubtype="10" fill="hold" nodeType="with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randombar(horizontal)">
                                      <p:cBhvr>
                                        <p:cTn id="55" dur="500"/>
                                        <p:tgtEl>
                                          <p:spTgt spid="48"/>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randombar(horizontal)">
                                      <p:cBhvr>
                                        <p:cTn id="58" dur="500"/>
                                        <p:tgtEl>
                                          <p:spTgt spid="50"/>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randombar(horizontal)">
                                      <p:cBhvr>
                                        <p:cTn id="63" dur="500"/>
                                        <p:tgtEl>
                                          <p:spTgt spid="52"/>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randombar(horizontal)">
                                      <p:cBhvr>
                                        <p:cTn id="66" dur="500"/>
                                        <p:tgtEl>
                                          <p:spTgt spid="53"/>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54"/>
                                        </p:tgtEl>
                                        <p:attrNameLst>
                                          <p:attrName>style.visibility</p:attrName>
                                        </p:attrNameLst>
                                      </p:cBhvr>
                                      <p:to>
                                        <p:strVal val="visible"/>
                                      </p:to>
                                    </p:set>
                                    <p:animEffect transition="in" filter="randombar(horizontal)">
                                      <p:cBhvr>
                                        <p:cTn id="69" dur="500"/>
                                        <p:tgtEl>
                                          <p:spTgt spid="54"/>
                                        </p:tgtEl>
                                      </p:cBhvr>
                                    </p:animEffect>
                                  </p:childTnLst>
                                </p:cTn>
                              </p:par>
                              <p:par>
                                <p:cTn id="70" presetID="14" presetClass="entr" presetSubtype="10" fill="hold" nodeType="withEffect">
                                  <p:stCondLst>
                                    <p:cond delay="0"/>
                                  </p:stCondLst>
                                  <p:childTnLst>
                                    <p:set>
                                      <p:cBhvr>
                                        <p:cTn id="71" dur="1" fill="hold">
                                          <p:stCondLst>
                                            <p:cond delay="0"/>
                                          </p:stCondLst>
                                        </p:cTn>
                                        <p:tgtEl>
                                          <p:spTgt spid="55"/>
                                        </p:tgtEl>
                                        <p:attrNameLst>
                                          <p:attrName>style.visibility</p:attrName>
                                        </p:attrNameLst>
                                      </p:cBhvr>
                                      <p:to>
                                        <p:strVal val="visible"/>
                                      </p:to>
                                    </p:set>
                                    <p:animEffect transition="in" filter="randombar(horizontal)">
                                      <p:cBhvr>
                                        <p:cTn id="72" dur="500"/>
                                        <p:tgtEl>
                                          <p:spTgt spid="55"/>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56"/>
                                        </p:tgtEl>
                                        <p:attrNameLst>
                                          <p:attrName>style.visibility</p:attrName>
                                        </p:attrNameLst>
                                      </p:cBhvr>
                                      <p:to>
                                        <p:strVal val="visible"/>
                                      </p:to>
                                    </p:set>
                                    <p:animEffect transition="in" filter="randombar(horizontal)">
                                      <p:cBhvr>
                                        <p:cTn id="75" dur="500"/>
                                        <p:tgtEl>
                                          <p:spTgt spid="56"/>
                                        </p:tgtEl>
                                      </p:cBhvr>
                                    </p:animEffect>
                                  </p:childTnLst>
                                </p:cTn>
                              </p:par>
                              <p:par>
                                <p:cTn id="76" presetID="14" presetClass="entr" presetSubtype="10" fill="hold" nodeType="withEffect">
                                  <p:stCondLst>
                                    <p:cond delay="0"/>
                                  </p:stCondLst>
                                  <p:childTnLst>
                                    <p:set>
                                      <p:cBhvr>
                                        <p:cTn id="77" dur="1" fill="hold">
                                          <p:stCondLst>
                                            <p:cond delay="0"/>
                                          </p:stCondLst>
                                        </p:cTn>
                                        <p:tgtEl>
                                          <p:spTgt spid="57"/>
                                        </p:tgtEl>
                                        <p:attrNameLst>
                                          <p:attrName>style.visibility</p:attrName>
                                        </p:attrNameLst>
                                      </p:cBhvr>
                                      <p:to>
                                        <p:strVal val="visible"/>
                                      </p:to>
                                    </p:set>
                                    <p:animEffect transition="in" filter="randombar(horizontal)">
                                      <p:cBhvr>
                                        <p:cTn id="78" dur="500"/>
                                        <p:tgtEl>
                                          <p:spTgt spid="57"/>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animEffect transition="in" filter="randombar(horizontal)">
                                      <p:cBhvr>
                                        <p:cTn id="81" dur="500"/>
                                        <p:tgtEl>
                                          <p:spTgt spid="58"/>
                                        </p:tgtEl>
                                      </p:cBhvr>
                                    </p:animEffect>
                                  </p:childTnLst>
                                </p:cTn>
                              </p:par>
                              <p:par>
                                <p:cTn id="82" presetID="14" presetClass="entr" presetSubtype="10" fill="hold" nodeType="withEffect">
                                  <p:stCondLst>
                                    <p:cond delay="0"/>
                                  </p:stCondLst>
                                  <p:childTnLst>
                                    <p:set>
                                      <p:cBhvr>
                                        <p:cTn id="83" dur="1" fill="hold">
                                          <p:stCondLst>
                                            <p:cond delay="0"/>
                                          </p:stCondLst>
                                        </p:cTn>
                                        <p:tgtEl>
                                          <p:spTgt spid="59"/>
                                        </p:tgtEl>
                                        <p:attrNameLst>
                                          <p:attrName>style.visibility</p:attrName>
                                        </p:attrNameLst>
                                      </p:cBhvr>
                                      <p:to>
                                        <p:strVal val="visible"/>
                                      </p:to>
                                    </p:set>
                                    <p:animEffect transition="in" filter="randombar(horizontal)">
                                      <p:cBhvr>
                                        <p:cTn id="84" dur="500"/>
                                        <p:tgtEl>
                                          <p:spTgt spid="59"/>
                                        </p:tgtEl>
                                      </p:cBhvr>
                                    </p:animEffect>
                                  </p:childTnLst>
                                </p:cTn>
                              </p:par>
                              <p:par>
                                <p:cTn id="85" presetID="14" presetClass="entr" presetSubtype="10" fill="hold" nodeType="withEffect">
                                  <p:stCondLst>
                                    <p:cond delay="0"/>
                                  </p:stCondLst>
                                  <p:childTnLst>
                                    <p:set>
                                      <p:cBhvr>
                                        <p:cTn id="86" dur="1" fill="hold">
                                          <p:stCondLst>
                                            <p:cond delay="0"/>
                                          </p:stCondLst>
                                        </p:cTn>
                                        <p:tgtEl>
                                          <p:spTgt spid="60"/>
                                        </p:tgtEl>
                                        <p:attrNameLst>
                                          <p:attrName>style.visibility</p:attrName>
                                        </p:attrNameLst>
                                      </p:cBhvr>
                                      <p:to>
                                        <p:strVal val="visible"/>
                                      </p:to>
                                    </p:set>
                                    <p:animEffect transition="in" filter="randombar(horizontal)">
                                      <p:cBhvr>
                                        <p:cTn id="8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6" grpId="0" animBg="1"/>
      <p:bldP spid="18" grpId="0" animBg="1"/>
      <p:bldP spid="40" grpId="0" animBg="1"/>
      <p:bldP spid="43" grpId="0" animBg="1"/>
      <p:bldP spid="45" grpId="0" animBg="1"/>
      <p:bldP spid="47" grpId="0" animBg="1"/>
      <p:bldP spid="50" grpId="0" animBg="1"/>
      <p:bldP spid="52" grpId="0" animBg="1"/>
      <p:bldP spid="53" grpId="0" animBg="1"/>
      <p:bldP spid="54" grpId="0" animBg="1"/>
      <p:bldP spid="56" grpId="0" animBg="1"/>
      <p:bldP spid="58"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60E0129-DDD9-0662-FCDF-A00BD3BC4209}"/>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9E1A7985-01BE-6A40-29C2-8620070949D5}"/>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82E6A7F4-9DD4-1C48-9228-851B2E083617}"/>
              </a:ext>
            </a:extLst>
          </p:cNvPr>
          <p:cNvSpPr>
            <a:spLocks noGrp="1"/>
          </p:cNvSpPr>
          <p:nvPr>
            <p:ph type="sldNum" sz="quarter" idx="12"/>
          </p:nvPr>
        </p:nvSpPr>
        <p:spPr/>
        <p:txBody>
          <a:bodyPr/>
          <a:lstStyle/>
          <a:p>
            <a:fld id="{294A09A9-5501-47C1-A89A-A340965A2BE2}" type="slidenum">
              <a:rPr lang="en-US" smtClean="0"/>
              <a:pPr/>
              <a:t>94</a:t>
            </a:fld>
            <a:endParaRPr lang="en-US" dirty="0"/>
          </a:p>
        </p:txBody>
      </p:sp>
      <p:sp>
        <p:nvSpPr>
          <p:cNvPr id="7" name="TextBox 6">
            <a:extLst>
              <a:ext uri="{FF2B5EF4-FFF2-40B4-BE49-F238E27FC236}">
                <a16:creationId xmlns:a16="http://schemas.microsoft.com/office/drawing/2014/main" id="{DB119573-CD00-A91C-F885-558793C15862}"/>
              </a:ext>
            </a:extLst>
          </p:cNvPr>
          <p:cNvSpPr txBox="1"/>
          <p:nvPr/>
        </p:nvSpPr>
        <p:spPr>
          <a:xfrm>
            <a:off x="538844" y="389329"/>
            <a:ext cx="6097554" cy="580672"/>
          </a:xfrm>
          <a:prstGeom prst="rect">
            <a:avLst/>
          </a:prstGeom>
          <a:noFill/>
        </p:spPr>
        <p:txBody>
          <a:bodyPr wrap="square">
            <a:spAutoFit/>
          </a:bodyPr>
          <a:lstStyle/>
          <a:p>
            <a:pPr algn="just">
              <a:lnSpc>
                <a:spcPct val="120000"/>
              </a:lnSpc>
            </a:pPr>
            <a:r>
              <a:rPr lang="en-US" sz="2800" b="1" i="1" dirty="0">
                <a:solidFill>
                  <a:schemeClr val="tx2"/>
                </a:solidFill>
                <a:latin typeface="Book Antiqua" panose="02040602050305030304" pitchFamily="18" charset="0"/>
              </a:rPr>
              <a:t>100 85  45 55 110  </a:t>
            </a:r>
            <a:r>
              <a:rPr lang="en-US" sz="2800" b="1" i="1" dirty="0">
                <a:solidFill>
                  <a:srgbClr val="FF0000"/>
                </a:solidFill>
                <a:latin typeface="Book Antiqua" panose="02040602050305030304" pitchFamily="18" charset="0"/>
              </a:rPr>
              <a:t>20   70   65</a:t>
            </a:r>
            <a:endParaRPr lang="en-IN" sz="2800" b="1" i="1" dirty="0">
              <a:solidFill>
                <a:srgbClr val="FF0000"/>
              </a:solidFill>
              <a:latin typeface="Book Antiqua" panose="02040602050305030304" pitchFamily="18" charset="0"/>
            </a:endParaRPr>
          </a:p>
        </p:txBody>
      </p:sp>
      <p:sp>
        <p:nvSpPr>
          <p:cNvPr id="8" name="Oval 7">
            <a:extLst>
              <a:ext uri="{FF2B5EF4-FFF2-40B4-BE49-F238E27FC236}">
                <a16:creationId xmlns:a16="http://schemas.microsoft.com/office/drawing/2014/main" id="{481B25D6-23FB-B3E7-7707-DE38FC4ECBB1}"/>
              </a:ext>
            </a:extLst>
          </p:cNvPr>
          <p:cNvSpPr/>
          <p:nvPr/>
        </p:nvSpPr>
        <p:spPr>
          <a:xfrm>
            <a:off x="1169671" y="1912630"/>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85</a:t>
            </a:r>
            <a:endParaRPr lang="en-IN" sz="2800" b="1" dirty="0"/>
          </a:p>
        </p:txBody>
      </p:sp>
      <p:sp>
        <p:nvSpPr>
          <p:cNvPr id="9" name="Oval 8">
            <a:extLst>
              <a:ext uri="{FF2B5EF4-FFF2-40B4-BE49-F238E27FC236}">
                <a16:creationId xmlns:a16="http://schemas.microsoft.com/office/drawing/2014/main" id="{B00B6434-2F32-4F49-91B4-957983F86096}"/>
              </a:ext>
            </a:extLst>
          </p:cNvPr>
          <p:cNvSpPr/>
          <p:nvPr/>
        </p:nvSpPr>
        <p:spPr>
          <a:xfrm>
            <a:off x="775795" y="2596722"/>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45</a:t>
            </a:r>
            <a:endParaRPr lang="en-IN" sz="2800" b="1" dirty="0"/>
          </a:p>
        </p:txBody>
      </p:sp>
      <p:sp>
        <p:nvSpPr>
          <p:cNvPr id="10" name="Oval 9">
            <a:extLst>
              <a:ext uri="{FF2B5EF4-FFF2-40B4-BE49-F238E27FC236}">
                <a16:creationId xmlns:a16="http://schemas.microsoft.com/office/drawing/2014/main" id="{0136D358-CD55-CE48-F420-3336B0D083B4}"/>
              </a:ext>
            </a:extLst>
          </p:cNvPr>
          <p:cNvSpPr/>
          <p:nvPr/>
        </p:nvSpPr>
        <p:spPr>
          <a:xfrm>
            <a:off x="1181677" y="3318586"/>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55</a:t>
            </a:r>
            <a:endParaRPr lang="en-IN" sz="2800" b="1" dirty="0"/>
          </a:p>
        </p:txBody>
      </p:sp>
      <p:cxnSp>
        <p:nvCxnSpPr>
          <p:cNvPr id="11" name="Straight Arrow Connector 10">
            <a:extLst>
              <a:ext uri="{FF2B5EF4-FFF2-40B4-BE49-F238E27FC236}">
                <a16:creationId xmlns:a16="http://schemas.microsoft.com/office/drawing/2014/main" id="{84D5C75E-E3B5-4D64-E3FE-29B548C63DBD}"/>
              </a:ext>
            </a:extLst>
          </p:cNvPr>
          <p:cNvCxnSpPr>
            <a:cxnSpLocks/>
          </p:cNvCxnSpPr>
          <p:nvPr/>
        </p:nvCxnSpPr>
        <p:spPr>
          <a:xfrm>
            <a:off x="1310249" y="3130158"/>
            <a:ext cx="86941" cy="2848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Oval 11">
            <a:extLst>
              <a:ext uri="{FF2B5EF4-FFF2-40B4-BE49-F238E27FC236}">
                <a16:creationId xmlns:a16="http://schemas.microsoft.com/office/drawing/2014/main" id="{E5399961-207E-4390-037C-7BBA2813C6CB}"/>
              </a:ext>
            </a:extLst>
          </p:cNvPr>
          <p:cNvSpPr/>
          <p:nvPr/>
        </p:nvSpPr>
        <p:spPr>
          <a:xfrm>
            <a:off x="1482636" y="1250549"/>
            <a:ext cx="997599"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100</a:t>
            </a:r>
            <a:endParaRPr lang="en-IN" sz="2800" b="1" dirty="0"/>
          </a:p>
        </p:txBody>
      </p:sp>
      <p:cxnSp>
        <p:nvCxnSpPr>
          <p:cNvPr id="13" name="Straight Arrow Connector 12">
            <a:extLst>
              <a:ext uri="{FF2B5EF4-FFF2-40B4-BE49-F238E27FC236}">
                <a16:creationId xmlns:a16="http://schemas.microsoft.com/office/drawing/2014/main" id="{BC69620E-B6C6-6A66-B540-2CAA51DE21BB}"/>
              </a:ext>
            </a:extLst>
          </p:cNvPr>
          <p:cNvCxnSpPr>
            <a:cxnSpLocks/>
          </p:cNvCxnSpPr>
          <p:nvPr/>
        </p:nvCxnSpPr>
        <p:spPr>
          <a:xfrm flipH="1">
            <a:off x="1751499" y="1746128"/>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Oval 13">
            <a:extLst>
              <a:ext uri="{FF2B5EF4-FFF2-40B4-BE49-F238E27FC236}">
                <a16:creationId xmlns:a16="http://schemas.microsoft.com/office/drawing/2014/main" id="{30369136-E894-281A-4744-46B1E1315E88}"/>
              </a:ext>
            </a:extLst>
          </p:cNvPr>
          <p:cNvSpPr/>
          <p:nvPr/>
        </p:nvSpPr>
        <p:spPr>
          <a:xfrm>
            <a:off x="2202801" y="1930099"/>
            <a:ext cx="997599"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110</a:t>
            </a:r>
            <a:endParaRPr lang="en-IN" sz="2800" b="1" dirty="0"/>
          </a:p>
        </p:txBody>
      </p:sp>
      <p:cxnSp>
        <p:nvCxnSpPr>
          <p:cNvPr id="15" name="Straight Arrow Connector 14">
            <a:extLst>
              <a:ext uri="{FF2B5EF4-FFF2-40B4-BE49-F238E27FC236}">
                <a16:creationId xmlns:a16="http://schemas.microsoft.com/office/drawing/2014/main" id="{F68761E0-453B-B7C4-15D9-1FABB57127C5}"/>
              </a:ext>
            </a:extLst>
          </p:cNvPr>
          <p:cNvCxnSpPr>
            <a:cxnSpLocks/>
          </p:cNvCxnSpPr>
          <p:nvPr/>
        </p:nvCxnSpPr>
        <p:spPr>
          <a:xfrm flipH="1">
            <a:off x="1331858" y="2392776"/>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Straight Arrow Connector 15">
            <a:extLst>
              <a:ext uri="{FF2B5EF4-FFF2-40B4-BE49-F238E27FC236}">
                <a16:creationId xmlns:a16="http://schemas.microsoft.com/office/drawing/2014/main" id="{66CA540E-710C-BBD4-AD79-4910C8F58376}"/>
              </a:ext>
            </a:extLst>
          </p:cNvPr>
          <p:cNvCxnSpPr>
            <a:cxnSpLocks/>
          </p:cNvCxnSpPr>
          <p:nvPr/>
        </p:nvCxnSpPr>
        <p:spPr>
          <a:xfrm>
            <a:off x="2267985" y="1661947"/>
            <a:ext cx="219427" cy="3101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7" name="Oval 16">
            <a:extLst>
              <a:ext uri="{FF2B5EF4-FFF2-40B4-BE49-F238E27FC236}">
                <a16:creationId xmlns:a16="http://schemas.microsoft.com/office/drawing/2014/main" id="{97C06108-F5B2-FF78-C5B7-34CB74911B33}"/>
              </a:ext>
            </a:extLst>
          </p:cNvPr>
          <p:cNvSpPr/>
          <p:nvPr/>
        </p:nvSpPr>
        <p:spPr>
          <a:xfrm>
            <a:off x="274729" y="3294484"/>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20</a:t>
            </a:r>
            <a:endParaRPr lang="en-IN" sz="2800" b="1" dirty="0"/>
          </a:p>
        </p:txBody>
      </p:sp>
      <p:cxnSp>
        <p:nvCxnSpPr>
          <p:cNvPr id="18" name="Straight Arrow Connector 17">
            <a:extLst>
              <a:ext uri="{FF2B5EF4-FFF2-40B4-BE49-F238E27FC236}">
                <a16:creationId xmlns:a16="http://schemas.microsoft.com/office/drawing/2014/main" id="{90E40070-0316-67BB-A3A4-C9DAD3B03122}"/>
              </a:ext>
            </a:extLst>
          </p:cNvPr>
          <p:cNvCxnSpPr>
            <a:cxnSpLocks/>
          </p:cNvCxnSpPr>
          <p:nvPr/>
        </p:nvCxnSpPr>
        <p:spPr>
          <a:xfrm flipH="1">
            <a:off x="830792" y="3090538"/>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Oval 19">
            <a:extLst>
              <a:ext uri="{FF2B5EF4-FFF2-40B4-BE49-F238E27FC236}">
                <a16:creationId xmlns:a16="http://schemas.microsoft.com/office/drawing/2014/main" id="{FD1F451A-CCAB-A806-B708-D05A87E84AF6}"/>
              </a:ext>
            </a:extLst>
          </p:cNvPr>
          <p:cNvSpPr/>
          <p:nvPr/>
        </p:nvSpPr>
        <p:spPr>
          <a:xfrm>
            <a:off x="4316708" y="1912630"/>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85</a:t>
            </a:r>
            <a:endParaRPr lang="en-IN" sz="2800" b="1" dirty="0"/>
          </a:p>
        </p:txBody>
      </p:sp>
      <p:sp>
        <p:nvSpPr>
          <p:cNvPr id="21" name="Oval 20">
            <a:extLst>
              <a:ext uri="{FF2B5EF4-FFF2-40B4-BE49-F238E27FC236}">
                <a16:creationId xmlns:a16="http://schemas.microsoft.com/office/drawing/2014/main" id="{DBB1B845-C425-053B-8902-CF3F6DC19A1C}"/>
              </a:ext>
            </a:extLst>
          </p:cNvPr>
          <p:cNvSpPr/>
          <p:nvPr/>
        </p:nvSpPr>
        <p:spPr>
          <a:xfrm>
            <a:off x="3922832" y="2596722"/>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45</a:t>
            </a:r>
            <a:endParaRPr lang="en-IN" sz="2800" b="1" dirty="0"/>
          </a:p>
        </p:txBody>
      </p:sp>
      <p:sp>
        <p:nvSpPr>
          <p:cNvPr id="22" name="Oval 21">
            <a:extLst>
              <a:ext uri="{FF2B5EF4-FFF2-40B4-BE49-F238E27FC236}">
                <a16:creationId xmlns:a16="http://schemas.microsoft.com/office/drawing/2014/main" id="{B6440B19-08BD-3649-5AC2-BDB04C3049AE}"/>
              </a:ext>
            </a:extLst>
          </p:cNvPr>
          <p:cNvSpPr/>
          <p:nvPr/>
        </p:nvSpPr>
        <p:spPr>
          <a:xfrm>
            <a:off x="4328714" y="3318586"/>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55</a:t>
            </a:r>
            <a:endParaRPr lang="en-IN" sz="2800" b="1" dirty="0"/>
          </a:p>
        </p:txBody>
      </p:sp>
      <p:cxnSp>
        <p:nvCxnSpPr>
          <p:cNvPr id="23" name="Straight Arrow Connector 22">
            <a:extLst>
              <a:ext uri="{FF2B5EF4-FFF2-40B4-BE49-F238E27FC236}">
                <a16:creationId xmlns:a16="http://schemas.microsoft.com/office/drawing/2014/main" id="{FD76749C-2AF9-E7F2-A1C3-17F75B1945B3}"/>
              </a:ext>
            </a:extLst>
          </p:cNvPr>
          <p:cNvCxnSpPr>
            <a:cxnSpLocks/>
          </p:cNvCxnSpPr>
          <p:nvPr/>
        </p:nvCxnSpPr>
        <p:spPr>
          <a:xfrm>
            <a:off x="4457286" y="3130158"/>
            <a:ext cx="116794" cy="25853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Oval 23">
            <a:extLst>
              <a:ext uri="{FF2B5EF4-FFF2-40B4-BE49-F238E27FC236}">
                <a16:creationId xmlns:a16="http://schemas.microsoft.com/office/drawing/2014/main" id="{E288C983-9448-9437-497E-EF6D68F25193}"/>
              </a:ext>
            </a:extLst>
          </p:cNvPr>
          <p:cNvSpPr/>
          <p:nvPr/>
        </p:nvSpPr>
        <p:spPr>
          <a:xfrm>
            <a:off x="4629673" y="1250549"/>
            <a:ext cx="997599"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100</a:t>
            </a:r>
            <a:endParaRPr lang="en-IN" sz="2800" b="1" dirty="0"/>
          </a:p>
        </p:txBody>
      </p:sp>
      <p:cxnSp>
        <p:nvCxnSpPr>
          <p:cNvPr id="25" name="Straight Arrow Connector 24">
            <a:extLst>
              <a:ext uri="{FF2B5EF4-FFF2-40B4-BE49-F238E27FC236}">
                <a16:creationId xmlns:a16="http://schemas.microsoft.com/office/drawing/2014/main" id="{928DE365-0950-73DC-035E-A89D4E74F98B}"/>
              </a:ext>
            </a:extLst>
          </p:cNvPr>
          <p:cNvCxnSpPr>
            <a:cxnSpLocks/>
          </p:cNvCxnSpPr>
          <p:nvPr/>
        </p:nvCxnSpPr>
        <p:spPr>
          <a:xfrm flipH="1">
            <a:off x="4898536" y="1746128"/>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6" name="Oval 25">
            <a:extLst>
              <a:ext uri="{FF2B5EF4-FFF2-40B4-BE49-F238E27FC236}">
                <a16:creationId xmlns:a16="http://schemas.microsoft.com/office/drawing/2014/main" id="{B04252CF-19B5-FFF8-E1A9-373F0E839542}"/>
              </a:ext>
            </a:extLst>
          </p:cNvPr>
          <p:cNvSpPr/>
          <p:nvPr/>
        </p:nvSpPr>
        <p:spPr>
          <a:xfrm>
            <a:off x="5349838" y="1930099"/>
            <a:ext cx="997599"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110</a:t>
            </a:r>
            <a:endParaRPr lang="en-IN" sz="2800" b="1" dirty="0"/>
          </a:p>
        </p:txBody>
      </p:sp>
      <p:cxnSp>
        <p:nvCxnSpPr>
          <p:cNvPr id="27" name="Straight Arrow Connector 26">
            <a:extLst>
              <a:ext uri="{FF2B5EF4-FFF2-40B4-BE49-F238E27FC236}">
                <a16:creationId xmlns:a16="http://schemas.microsoft.com/office/drawing/2014/main" id="{3DA8215C-4AE9-CECD-728A-67A77F17DCD0}"/>
              </a:ext>
            </a:extLst>
          </p:cNvPr>
          <p:cNvCxnSpPr>
            <a:cxnSpLocks/>
          </p:cNvCxnSpPr>
          <p:nvPr/>
        </p:nvCxnSpPr>
        <p:spPr>
          <a:xfrm flipH="1">
            <a:off x="4478895" y="2392776"/>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 name="Straight Arrow Connector 27">
            <a:extLst>
              <a:ext uri="{FF2B5EF4-FFF2-40B4-BE49-F238E27FC236}">
                <a16:creationId xmlns:a16="http://schemas.microsoft.com/office/drawing/2014/main" id="{2A6463B8-28E9-6638-DC11-BD10722CA386}"/>
              </a:ext>
            </a:extLst>
          </p:cNvPr>
          <p:cNvCxnSpPr>
            <a:cxnSpLocks/>
          </p:cNvCxnSpPr>
          <p:nvPr/>
        </p:nvCxnSpPr>
        <p:spPr>
          <a:xfrm>
            <a:off x="5415022" y="1661947"/>
            <a:ext cx="219427" cy="3101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Oval 28">
            <a:extLst>
              <a:ext uri="{FF2B5EF4-FFF2-40B4-BE49-F238E27FC236}">
                <a16:creationId xmlns:a16="http://schemas.microsoft.com/office/drawing/2014/main" id="{9DFAEF56-3D7E-0C6B-A81C-E5AF99F49BEE}"/>
              </a:ext>
            </a:extLst>
          </p:cNvPr>
          <p:cNvSpPr/>
          <p:nvPr/>
        </p:nvSpPr>
        <p:spPr>
          <a:xfrm>
            <a:off x="3421766" y="3294484"/>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20</a:t>
            </a:r>
            <a:endParaRPr lang="en-IN" sz="2800" b="1" dirty="0"/>
          </a:p>
        </p:txBody>
      </p:sp>
      <p:cxnSp>
        <p:nvCxnSpPr>
          <p:cNvPr id="30" name="Straight Arrow Connector 29">
            <a:extLst>
              <a:ext uri="{FF2B5EF4-FFF2-40B4-BE49-F238E27FC236}">
                <a16:creationId xmlns:a16="http://schemas.microsoft.com/office/drawing/2014/main" id="{744BF5DC-9D4F-DC08-0826-D5C5E141EEAE}"/>
              </a:ext>
            </a:extLst>
          </p:cNvPr>
          <p:cNvCxnSpPr>
            <a:cxnSpLocks/>
          </p:cNvCxnSpPr>
          <p:nvPr/>
        </p:nvCxnSpPr>
        <p:spPr>
          <a:xfrm flipH="1">
            <a:off x="3977829" y="3090538"/>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Oval 30">
            <a:extLst>
              <a:ext uri="{FF2B5EF4-FFF2-40B4-BE49-F238E27FC236}">
                <a16:creationId xmlns:a16="http://schemas.microsoft.com/office/drawing/2014/main" id="{59483F1E-4561-2810-3E4A-7B90EC868DCE}"/>
              </a:ext>
            </a:extLst>
          </p:cNvPr>
          <p:cNvSpPr/>
          <p:nvPr/>
        </p:nvSpPr>
        <p:spPr>
          <a:xfrm>
            <a:off x="4657629" y="4021390"/>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70</a:t>
            </a:r>
            <a:endParaRPr lang="en-IN" sz="2800" b="1" dirty="0"/>
          </a:p>
        </p:txBody>
      </p:sp>
      <p:cxnSp>
        <p:nvCxnSpPr>
          <p:cNvPr id="32" name="Straight Arrow Connector 31">
            <a:extLst>
              <a:ext uri="{FF2B5EF4-FFF2-40B4-BE49-F238E27FC236}">
                <a16:creationId xmlns:a16="http://schemas.microsoft.com/office/drawing/2014/main" id="{B69E1B26-0B3E-69C4-A01D-16733065EEF9}"/>
              </a:ext>
            </a:extLst>
          </p:cNvPr>
          <p:cNvCxnSpPr>
            <a:cxnSpLocks/>
          </p:cNvCxnSpPr>
          <p:nvPr/>
        </p:nvCxnSpPr>
        <p:spPr>
          <a:xfrm>
            <a:off x="4811595" y="3801766"/>
            <a:ext cx="86941" cy="2848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Oval 33">
            <a:extLst>
              <a:ext uri="{FF2B5EF4-FFF2-40B4-BE49-F238E27FC236}">
                <a16:creationId xmlns:a16="http://schemas.microsoft.com/office/drawing/2014/main" id="{0000CD2D-F821-3A96-B9FE-5EB50EADAB0A}"/>
              </a:ext>
            </a:extLst>
          </p:cNvPr>
          <p:cNvSpPr/>
          <p:nvPr/>
        </p:nvSpPr>
        <p:spPr>
          <a:xfrm>
            <a:off x="7914438" y="1766516"/>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85</a:t>
            </a:r>
            <a:endParaRPr lang="en-IN" sz="2800" b="1" dirty="0"/>
          </a:p>
        </p:txBody>
      </p:sp>
      <p:sp>
        <p:nvSpPr>
          <p:cNvPr id="35" name="Oval 34">
            <a:extLst>
              <a:ext uri="{FF2B5EF4-FFF2-40B4-BE49-F238E27FC236}">
                <a16:creationId xmlns:a16="http://schemas.microsoft.com/office/drawing/2014/main" id="{CEFE1066-F671-2687-4709-BFEE67C7811D}"/>
              </a:ext>
            </a:extLst>
          </p:cNvPr>
          <p:cNvSpPr/>
          <p:nvPr/>
        </p:nvSpPr>
        <p:spPr>
          <a:xfrm>
            <a:off x="7520562" y="2450608"/>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45</a:t>
            </a:r>
            <a:endParaRPr lang="en-IN" sz="2800" b="1" dirty="0"/>
          </a:p>
        </p:txBody>
      </p:sp>
      <p:sp>
        <p:nvSpPr>
          <p:cNvPr id="36" name="Oval 35">
            <a:extLst>
              <a:ext uri="{FF2B5EF4-FFF2-40B4-BE49-F238E27FC236}">
                <a16:creationId xmlns:a16="http://schemas.microsoft.com/office/drawing/2014/main" id="{41AD84D8-B852-54AF-8FCD-59481E799650}"/>
              </a:ext>
            </a:extLst>
          </p:cNvPr>
          <p:cNvSpPr/>
          <p:nvPr/>
        </p:nvSpPr>
        <p:spPr>
          <a:xfrm>
            <a:off x="7926444" y="3172472"/>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55</a:t>
            </a:r>
            <a:endParaRPr lang="en-IN" sz="2800" b="1" dirty="0"/>
          </a:p>
        </p:txBody>
      </p:sp>
      <p:cxnSp>
        <p:nvCxnSpPr>
          <p:cNvPr id="37" name="Straight Arrow Connector 36">
            <a:extLst>
              <a:ext uri="{FF2B5EF4-FFF2-40B4-BE49-F238E27FC236}">
                <a16:creationId xmlns:a16="http://schemas.microsoft.com/office/drawing/2014/main" id="{BD31BB73-B1AE-F4CA-2D34-068457C7F22D}"/>
              </a:ext>
            </a:extLst>
          </p:cNvPr>
          <p:cNvCxnSpPr>
            <a:cxnSpLocks/>
          </p:cNvCxnSpPr>
          <p:nvPr/>
        </p:nvCxnSpPr>
        <p:spPr>
          <a:xfrm>
            <a:off x="8055016" y="2984044"/>
            <a:ext cx="116794" cy="25853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8" name="Oval 37">
            <a:extLst>
              <a:ext uri="{FF2B5EF4-FFF2-40B4-BE49-F238E27FC236}">
                <a16:creationId xmlns:a16="http://schemas.microsoft.com/office/drawing/2014/main" id="{9CA0D410-6C10-35F6-7F1B-A364226DC213}"/>
              </a:ext>
            </a:extLst>
          </p:cNvPr>
          <p:cNvSpPr/>
          <p:nvPr/>
        </p:nvSpPr>
        <p:spPr>
          <a:xfrm>
            <a:off x="8227403" y="1104435"/>
            <a:ext cx="997599"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100</a:t>
            </a:r>
            <a:endParaRPr lang="en-IN" sz="2800" b="1" dirty="0"/>
          </a:p>
        </p:txBody>
      </p:sp>
      <p:cxnSp>
        <p:nvCxnSpPr>
          <p:cNvPr id="39" name="Straight Arrow Connector 38">
            <a:extLst>
              <a:ext uri="{FF2B5EF4-FFF2-40B4-BE49-F238E27FC236}">
                <a16:creationId xmlns:a16="http://schemas.microsoft.com/office/drawing/2014/main" id="{8B41EFB4-31C0-C731-D53A-EA2A942D6FE9}"/>
              </a:ext>
            </a:extLst>
          </p:cNvPr>
          <p:cNvCxnSpPr>
            <a:cxnSpLocks/>
          </p:cNvCxnSpPr>
          <p:nvPr/>
        </p:nvCxnSpPr>
        <p:spPr>
          <a:xfrm flipH="1">
            <a:off x="8496266" y="1600014"/>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0" name="Oval 39">
            <a:extLst>
              <a:ext uri="{FF2B5EF4-FFF2-40B4-BE49-F238E27FC236}">
                <a16:creationId xmlns:a16="http://schemas.microsoft.com/office/drawing/2014/main" id="{81CDD3B7-A7D7-F34D-46AF-860B8F545E17}"/>
              </a:ext>
            </a:extLst>
          </p:cNvPr>
          <p:cNvSpPr/>
          <p:nvPr/>
        </p:nvSpPr>
        <p:spPr>
          <a:xfrm>
            <a:off x="8947568" y="1783985"/>
            <a:ext cx="997599"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110</a:t>
            </a:r>
            <a:endParaRPr lang="en-IN" sz="2800" b="1" dirty="0"/>
          </a:p>
        </p:txBody>
      </p:sp>
      <p:cxnSp>
        <p:nvCxnSpPr>
          <p:cNvPr id="41" name="Straight Arrow Connector 40">
            <a:extLst>
              <a:ext uri="{FF2B5EF4-FFF2-40B4-BE49-F238E27FC236}">
                <a16:creationId xmlns:a16="http://schemas.microsoft.com/office/drawing/2014/main" id="{2E79E8C1-D710-94AD-A74F-5092D0C51773}"/>
              </a:ext>
            </a:extLst>
          </p:cNvPr>
          <p:cNvCxnSpPr>
            <a:cxnSpLocks/>
          </p:cNvCxnSpPr>
          <p:nvPr/>
        </p:nvCxnSpPr>
        <p:spPr>
          <a:xfrm flipH="1">
            <a:off x="8076625" y="2246662"/>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a:extLst>
              <a:ext uri="{FF2B5EF4-FFF2-40B4-BE49-F238E27FC236}">
                <a16:creationId xmlns:a16="http://schemas.microsoft.com/office/drawing/2014/main" id="{4DA0CFBF-9555-6E3B-AF71-22BDA95D833A}"/>
              </a:ext>
            </a:extLst>
          </p:cNvPr>
          <p:cNvCxnSpPr>
            <a:cxnSpLocks/>
          </p:cNvCxnSpPr>
          <p:nvPr/>
        </p:nvCxnSpPr>
        <p:spPr>
          <a:xfrm>
            <a:off x="9012752" y="1515833"/>
            <a:ext cx="219427" cy="31016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3" name="Oval 42">
            <a:extLst>
              <a:ext uri="{FF2B5EF4-FFF2-40B4-BE49-F238E27FC236}">
                <a16:creationId xmlns:a16="http://schemas.microsoft.com/office/drawing/2014/main" id="{9EC2B6B0-F5E8-F190-A818-8C7EF2FD6672}"/>
              </a:ext>
            </a:extLst>
          </p:cNvPr>
          <p:cNvSpPr/>
          <p:nvPr/>
        </p:nvSpPr>
        <p:spPr>
          <a:xfrm>
            <a:off x="7019496" y="3148370"/>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20</a:t>
            </a:r>
            <a:endParaRPr lang="en-IN" sz="2800" b="1" dirty="0"/>
          </a:p>
        </p:txBody>
      </p:sp>
      <p:cxnSp>
        <p:nvCxnSpPr>
          <p:cNvPr id="44" name="Straight Arrow Connector 43">
            <a:extLst>
              <a:ext uri="{FF2B5EF4-FFF2-40B4-BE49-F238E27FC236}">
                <a16:creationId xmlns:a16="http://schemas.microsoft.com/office/drawing/2014/main" id="{48F27CED-1F80-501F-8D60-6C829C1C26CC}"/>
              </a:ext>
            </a:extLst>
          </p:cNvPr>
          <p:cNvCxnSpPr>
            <a:cxnSpLocks/>
          </p:cNvCxnSpPr>
          <p:nvPr/>
        </p:nvCxnSpPr>
        <p:spPr>
          <a:xfrm flipH="1">
            <a:off x="7575559" y="2944424"/>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Oval 44">
            <a:extLst>
              <a:ext uri="{FF2B5EF4-FFF2-40B4-BE49-F238E27FC236}">
                <a16:creationId xmlns:a16="http://schemas.microsoft.com/office/drawing/2014/main" id="{8BF9DF7E-3E3C-5393-BE41-FBD249A73AEF}"/>
              </a:ext>
            </a:extLst>
          </p:cNvPr>
          <p:cNvSpPr/>
          <p:nvPr/>
        </p:nvSpPr>
        <p:spPr>
          <a:xfrm>
            <a:off x="8255359" y="3875276"/>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70</a:t>
            </a:r>
            <a:endParaRPr lang="en-IN" sz="2800" b="1" dirty="0"/>
          </a:p>
        </p:txBody>
      </p:sp>
      <p:cxnSp>
        <p:nvCxnSpPr>
          <p:cNvPr id="46" name="Straight Arrow Connector 45">
            <a:extLst>
              <a:ext uri="{FF2B5EF4-FFF2-40B4-BE49-F238E27FC236}">
                <a16:creationId xmlns:a16="http://schemas.microsoft.com/office/drawing/2014/main" id="{F55DBE30-1B5A-A699-CFAB-4FD1E97CB6F8}"/>
              </a:ext>
            </a:extLst>
          </p:cNvPr>
          <p:cNvCxnSpPr>
            <a:cxnSpLocks/>
          </p:cNvCxnSpPr>
          <p:nvPr/>
        </p:nvCxnSpPr>
        <p:spPr>
          <a:xfrm>
            <a:off x="8409325" y="3655652"/>
            <a:ext cx="86941" cy="2848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7" name="Oval 46">
            <a:extLst>
              <a:ext uri="{FF2B5EF4-FFF2-40B4-BE49-F238E27FC236}">
                <a16:creationId xmlns:a16="http://schemas.microsoft.com/office/drawing/2014/main" id="{56C60FB6-98B3-8F38-5AB0-F5750451050A}"/>
              </a:ext>
            </a:extLst>
          </p:cNvPr>
          <p:cNvSpPr/>
          <p:nvPr/>
        </p:nvSpPr>
        <p:spPr>
          <a:xfrm>
            <a:off x="7798836" y="4578080"/>
            <a:ext cx="811764" cy="5334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a:t>65</a:t>
            </a:r>
            <a:endParaRPr lang="en-IN" sz="2800" b="1" dirty="0"/>
          </a:p>
        </p:txBody>
      </p:sp>
      <p:cxnSp>
        <p:nvCxnSpPr>
          <p:cNvPr id="48" name="Straight Arrow Connector 47">
            <a:extLst>
              <a:ext uri="{FF2B5EF4-FFF2-40B4-BE49-F238E27FC236}">
                <a16:creationId xmlns:a16="http://schemas.microsoft.com/office/drawing/2014/main" id="{21398CC7-C33D-4398-1D6D-B0D08454A81F}"/>
              </a:ext>
            </a:extLst>
          </p:cNvPr>
          <p:cNvCxnSpPr>
            <a:cxnSpLocks/>
          </p:cNvCxnSpPr>
          <p:nvPr/>
        </p:nvCxnSpPr>
        <p:spPr>
          <a:xfrm flipH="1">
            <a:off x="8354899" y="4374134"/>
            <a:ext cx="128640" cy="2466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12064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par>
                                <p:cTn id="14" presetID="14" presetClass="entr" presetSubtype="1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500"/>
                                        <p:tgtEl>
                                          <p:spTgt spid="11"/>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par>
                                <p:cTn id="20" presetID="14" presetClass="entr" presetSubtype="1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randombar(horizontal)">
                                      <p:cBhvr>
                                        <p:cTn id="22" dur="500"/>
                                        <p:tgtEl>
                                          <p:spTgt spid="13"/>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randombar(horizontal)">
                                      <p:cBhvr>
                                        <p:cTn id="25" dur="500"/>
                                        <p:tgtEl>
                                          <p:spTgt spid="14"/>
                                        </p:tgtEl>
                                      </p:cBhvr>
                                    </p:animEffect>
                                  </p:childTnLst>
                                </p:cTn>
                              </p:par>
                              <p:par>
                                <p:cTn id="26" presetID="14" presetClass="entr" presetSubtype="1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randombar(horizontal)">
                                      <p:cBhvr>
                                        <p:cTn id="28" dur="500"/>
                                        <p:tgtEl>
                                          <p:spTgt spid="15"/>
                                        </p:tgtEl>
                                      </p:cBhvr>
                                    </p:animEffect>
                                  </p:childTnLst>
                                </p:cTn>
                              </p:par>
                              <p:par>
                                <p:cTn id="29" presetID="14" presetClass="entr" presetSubtype="1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randombar(horizontal)">
                                      <p:cBhvr>
                                        <p:cTn id="31" dur="500"/>
                                        <p:tgtEl>
                                          <p:spTgt spid="16"/>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randombar(horizontal)">
                                      <p:cBhvr>
                                        <p:cTn id="34" dur="500"/>
                                        <p:tgtEl>
                                          <p:spTgt spid="17"/>
                                        </p:tgtEl>
                                      </p:cBhvr>
                                    </p:animEffect>
                                  </p:childTnLst>
                                </p:cTn>
                              </p:par>
                              <p:par>
                                <p:cTn id="35" presetID="14" presetClass="entr" presetSubtype="1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randombar(horizont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randombar(horizontal)">
                                      <p:cBhvr>
                                        <p:cTn id="42" dur="500"/>
                                        <p:tgtEl>
                                          <p:spTgt spid="20"/>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randombar(horizontal)">
                                      <p:cBhvr>
                                        <p:cTn id="45" dur="500"/>
                                        <p:tgtEl>
                                          <p:spTgt spid="21"/>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randombar(horizontal)">
                                      <p:cBhvr>
                                        <p:cTn id="48" dur="500"/>
                                        <p:tgtEl>
                                          <p:spTgt spid="22"/>
                                        </p:tgtEl>
                                      </p:cBhvr>
                                    </p:animEffect>
                                  </p:childTnLst>
                                </p:cTn>
                              </p:par>
                              <p:par>
                                <p:cTn id="49" presetID="14" presetClass="entr" presetSubtype="1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randombar(horizontal)">
                                      <p:cBhvr>
                                        <p:cTn id="51" dur="500"/>
                                        <p:tgtEl>
                                          <p:spTgt spid="23"/>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randombar(horizontal)">
                                      <p:cBhvr>
                                        <p:cTn id="54" dur="500"/>
                                        <p:tgtEl>
                                          <p:spTgt spid="24"/>
                                        </p:tgtEl>
                                      </p:cBhvr>
                                    </p:animEffect>
                                  </p:childTnLst>
                                </p:cTn>
                              </p:par>
                              <p:par>
                                <p:cTn id="55" presetID="14" presetClass="entr" presetSubtype="10" fill="hold"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randombar(horizontal)">
                                      <p:cBhvr>
                                        <p:cTn id="57" dur="500"/>
                                        <p:tgtEl>
                                          <p:spTgt spid="25"/>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randombar(horizontal)">
                                      <p:cBhvr>
                                        <p:cTn id="60" dur="500"/>
                                        <p:tgtEl>
                                          <p:spTgt spid="26"/>
                                        </p:tgtEl>
                                      </p:cBhvr>
                                    </p:animEffect>
                                  </p:childTnLst>
                                </p:cTn>
                              </p:par>
                              <p:par>
                                <p:cTn id="61" presetID="14" presetClass="entr" presetSubtype="10" fill="hold" nodeType="with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randombar(horizontal)">
                                      <p:cBhvr>
                                        <p:cTn id="63" dur="500"/>
                                        <p:tgtEl>
                                          <p:spTgt spid="27"/>
                                        </p:tgtEl>
                                      </p:cBhvr>
                                    </p:animEffect>
                                  </p:childTnLst>
                                </p:cTn>
                              </p:par>
                              <p:par>
                                <p:cTn id="64" presetID="14" presetClass="entr" presetSubtype="10" fill="hold" nodeType="with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randombar(horizontal)">
                                      <p:cBhvr>
                                        <p:cTn id="66" dur="500"/>
                                        <p:tgtEl>
                                          <p:spTgt spid="28"/>
                                        </p:tgtEl>
                                      </p:cBhvr>
                                    </p:animEffect>
                                  </p:childTnLst>
                                </p:cTn>
                              </p:par>
                              <p:par>
                                <p:cTn id="67" presetID="14" presetClass="entr" presetSubtype="10" fill="hold"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randombar(horizontal)">
                                      <p:cBhvr>
                                        <p:cTn id="69" dur="500"/>
                                        <p:tgtEl>
                                          <p:spTgt spid="30"/>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randombar(horizontal)">
                                      <p:cBhvr>
                                        <p:cTn id="72" dur="500"/>
                                        <p:tgtEl>
                                          <p:spTgt spid="31"/>
                                        </p:tgtEl>
                                      </p:cBhvr>
                                    </p:animEffect>
                                  </p:childTnLst>
                                </p:cTn>
                              </p:par>
                              <p:par>
                                <p:cTn id="73" presetID="14" presetClass="entr" presetSubtype="10" fill="hold" nodeType="with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randombar(horizontal)">
                                      <p:cBhvr>
                                        <p:cTn id="75" dur="500"/>
                                        <p:tgtEl>
                                          <p:spTgt spid="32"/>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randombar(horizontal)">
                                      <p:cBhvr>
                                        <p:cTn id="78" dur="500"/>
                                        <p:tgtEl>
                                          <p:spTgt spid="29"/>
                                        </p:tgtEl>
                                      </p:cBhvr>
                                    </p:animEffect>
                                  </p:childTnLst>
                                </p:cTn>
                              </p:par>
                            </p:childTnLst>
                          </p:cTn>
                        </p:par>
                      </p:childTnLst>
                    </p:cTn>
                  </p:par>
                  <p:par>
                    <p:cTn id="79" fill="hold">
                      <p:stCondLst>
                        <p:cond delay="indefinite"/>
                      </p:stCondLst>
                      <p:childTnLst>
                        <p:par>
                          <p:cTn id="80" fill="hold">
                            <p:stCondLst>
                              <p:cond delay="0"/>
                            </p:stCondLst>
                            <p:childTnLst>
                              <p:par>
                                <p:cTn id="81" presetID="14" presetClass="entr" presetSubtype="10" fill="hold" grpId="0" nodeType="clickEffect">
                                  <p:stCondLst>
                                    <p:cond delay="0"/>
                                  </p:stCondLst>
                                  <p:childTnLst>
                                    <p:set>
                                      <p:cBhvr>
                                        <p:cTn id="82" dur="1" fill="hold">
                                          <p:stCondLst>
                                            <p:cond delay="0"/>
                                          </p:stCondLst>
                                        </p:cTn>
                                        <p:tgtEl>
                                          <p:spTgt spid="34"/>
                                        </p:tgtEl>
                                        <p:attrNameLst>
                                          <p:attrName>style.visibility</p:attrName>
                                        </p:attrNameLst>
                                      </p:cBhvr>
                                      <p:to>
                                        <p:strVal val="visible"/>
                                      </p:to>
                                    </p:set>
                                    <p:animEffect transition="in" filter="randombar(horizontal)">
                                      <p:cBhvr>
                                        <p:cTn id="83" dur="500"/>
                                        <p:tgtEl>
                                          <p:spTgt spid="34"/>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randombar(horizontal)">
                                      <p:cBhvr>
                                        <p:cTn id="86" dur="500"/>
                                        <p:tgtEl>
                                          <p:spTgt spid="35"/>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randombar(horizontal)">
                                      <p:cBhvr>
                                        <p:cTn id="89" dur="500"/>
                                        <p:tgtEl>
                                          <p:spTgt spid="36"/>
                                        </p:tgtEl>
                                      </p:cBhvr>
                                    </p:animEffect>
                                  </p:childTnLst>
                                </p:cTn>
                              </p:par>
                              <p:par>
                                <p:cTn id="90" presetID="14" presetClass="entr" presetSubtype="10" fill="hold" nodeType="with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randombar(horizontal)">
                                      <p:cBhvr>
                                        <p:cTn id="92" dur="500"/>
                                        <p:tgtEl>
                                          <p:spTgt spid="37"/>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randombar(horizontal)">
                                      <p:cBhvr>
                                        <p:cTn id="95" dur="500"/>
                                        <p:tgtEl>
                                          <p:spTgt spid="38"/>
                                        </p:tgtEl>
                                      </p:cBhvr>
                                    </p:animEffect>
                                  </p:childTnLst>
                                </p:cTn>
                              </p:par>
                              <p:par>
                                <p:cTn id="96" presetID="14" presetClass="entr" presetSubtype="10" fill="hold" nodeType="withEffect">
                                  <p:stCondLst>
                                    <p:cond delay="0"/>
                                  </p:stCondLst>
                                  <p:childTnLst>
                                    <p:set>
                                      <p:cBhvr>
                                        <p:cTn id="97" dur="1" fill="hold">
                                          <p:stCondLst>
                                            <p:cond delay="0"/>
                                          </p:stCondLst>
                                        </p:cTn>
                                        <p:tgtEl>
                                          <p:spTgt spid="39"/>
                                        </p:tgtEl>
                                        <p:attrNameLst>
                                          <p:attrName>style.visibility</p:attrName>
                                        </p:attrNameLst>
                                      </p:cBhvr>
                                      <p:to>
                                        <p:strVal val="visible"/>
                                      </p:to>
                                    </p:set>
                                    <p:animEffect transition="in" filter="randombar(horizontal)">
                                      <p:cBhvr>
                                        <p:cTn id="98" dur="500"/>
                                        <p:tgtEl>
                                          <p:spTgt spid="39"/>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40"/>
                                        </p:tgtEl>
                                        <p:attrNameLst>
                                          <p:attrName>style.visibility</p:attrName>
                                        </p:attrNameLst>
                                      </p:cBhvr>
                                      <p:to>
                                        <p:strVal val="visible"/>
                                      </p:to>
                                    </p:set>
                                    <p:animEffect transition="in" filter="randombar(horizontal)">
                                      <p:cBhvr>
                                        <p:cTn id="101" dur="500"/>
                                        <p:tgtEl>
                                          <p:spTgt spid="40"/>
                                        </p:tgtEl>
                                      </p:cBhvr>
                                    </p:animEffect>
                                  </p:childTnLst>
                                </p:cTn>
                              </p:par>
                              <p:par>
                                <p:cTn id="102" presetID="14" presetClass="entr" presetSubtype="10" fill="hold" nodeType="withEffect">
                                  <p:stCondLst>
                                    <p:cond delay="0"/>
                                  </p:stCondLst>
                                  <p:childTnLst>
                                    <p:set>
                                      <p:cBhvr>
                                        <p:cTn id="103" dur="1" fill="hold">
                                          <p:stCondLst>
                                            <p:cond delay="0"/>
                                          </p:stCondLst>
                                        </p:cTn>
                                        <p:tgtEl>
                                          <p:spTgt spid="41"/>
                                        </p:tgtEl>
                                        <p:attrNameLst>
                                          <p:attrName>style.visibility</p:attrName>
                                        </p:attrNameLst>
                                      </p:cBhvr>
                                      <p:to>
                                        <p:strVal val="visible"/>
                                      </p:to>
                                    </p:set>
                                    <p:animEffect transition="in" filter="randombar(horizontal)">
                                      <p:cBhvr>
                                        <p:cTn id="104" dur="500"/>
                                        <p:tgtEl>
                                          <p:spTgt spid="41"/>
                                        </p:tgtEl>
                                      </p:cBhvr>
                                    </p:animEffect>
                                  </p:childTnLst>
                                </p:cTn>
                              </p:par>
                              <p:par>
                                <p:cTn id="105" presetID="14" presetClass="entr" presetSubtype="10" fill="hold" nodeType="with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randombar(horizontal)">
                                      <p:cBhvr>
                                        <p:cTn id="107" dur="500"/>
                                        <p:tgtEl>
                                          <p:spTgt spid="42"/>
                                        </p:tgtEl>
                                      </p:cBhvr>
                                    </p:animEffect>
                                  </p:childTnLst>
                                </p:cTn>
                              </p:par>
                              <p:par>
                                <p:cTn id="108" presetID="14" presetClass="entr" presetSubtype="10" fill="hold" grpId="0" nodeType="withEffect">
                                  <p:stCondLst>
                                    <p:cond delay="0"/>
                                  </p:stCondLst>
                                  <p:childTnLst>
                                    <p:set>
                                      <p:cBhvr>
                                        <p:cTn id="109" dur="1" fill="hold">
                                          <p:stCondLst>
                                            <p:cond delay="0"/>
                                          </p:stCondLst>
                                        </p:cTn>
                                        <p:tgtEl>
                                          <p:spTgt spid="43"/>
                                        </p:tgtEl>
                                        <p:attrNameLst>
                                          <p:attrName>style.visibility</p:attrName>
                                        </p:attrNameLst>
                                      </p:cBhvr>
                                      <p:to>
                                        <p:strVal val="visible"/>
                                      </p:to>
                                    </p:set>
                                    <p:animEffect transition="in" filter="randombar(horizontal)">
                                      <p:cBhvr>
                                        <p:cTn id="110" dur="500"/>
                                        <p:tgtEl>
                                          <p:spTgt spid="43"/>
                                        </p:tgtEl>
                                      </p:cBhvr>
                                    </p:animEffect>
                                  </p:childTnLst>
                                </p:cTn>
                              </p:par>
                              <p:par>
                                <p:cTn id="111" presetID="14" presetClass="entr" presetSubtype="10" fill="hold" nodeType="withEffect">
                                  <p:stCondLst>
                                    <p:cond delay="0"/>
                                  </p:stCondLst>
                                  <p:childTnLst>
                                    <p:set>
                                      <p:cBhvr>
                                        <p:cTn id="112" dur="1" fill="hold">
                                          <p:stCondLst>
                                            <p:cond delay="0"/>
                                          </p:stCondLst>
                                        </p:cTn>
                                        <p:tgtEl>
                                          <p:spTgt spid="44"/>
                                        </p:tgtEl>
                                        <p:attrNameLst>
                                          <p:attrName>style.visibility</p:attrName>
                                        </p:attrNameLst>
                                      </p:cBhvr>
                                      <p:to>
                                        <p:strVal val="visible"/>
                                      </p:to>
                                    </p:set>
                                    <p:animEffect transition="in" filter="randombar(horizontal)">
                                      <p:cBhvr>
                                        <p:cTn id="113" dur="500"/>
                                        <p:tgtEl>
                                          <p:spTgt spid="44"/>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45"/>
                                        </p:tgtEl>
                                        <p:attrNameLst>
                                          <p:attrName>style.visibility</p:attrName>
                                        </p:attrNameLst>
                                      </p:cBhvr>
                                      <p:to>
                                        <p:strVal val="visible"/>
                                      </p:to>
                                    </p:set>
                                    <p:animEffect transition="in" filter="randombar(horizontal)">
                                      <p:cBhvr>
                                        <p:cTn id="116" dur="500"/>
                                        <p:tgtEl>
                                          <p:spTgt spid="45"/>
                                        </p:tgtEl>
                                      </p:cBhvr>
                                    </p:animEffect>
                                  </p:childTnLst>
                                </p:cTn>
                              </p:par>
                              <p:par>
                                <p:cTn id="117" presetID="14" presetClass="entr" presetSubtype="10" fill="hold" nodeType="withEffect">
                                  <p:stCondLst>
                                    <p:cond delay="0"/>
                                  </p:stCondLst>
                                  <p:childTnLst>
                                    <p:set>
                                      <p:cBhvr>
                                        <p:cTn id="118" dur="1" fill="hold">
                                          <p:stCondLst>
                                            <p:cond delay="0"/>
                                          </p:stCondLst>
                                        </p:cTn>
                                        <p:tgtEl>
                                          <p:spTgt spid="46"/>
                                        </p:tgtEl>
                                        <p:attrNameLst>
                                          <p:attrName>style.visibility</p:attrName>
                                        </p:attrNameLst>
                                      </p:cBhvr>
                                      <p:to>
                                        <p:strVal val="visible"/>
                                      </p:to>
                                    </p:set>
                                    <p:animEffect transition="in" filter="randombar(horizontal)">
                                      <p:cBhvr>
                                        <p:cTn id="119" dur="500"/>
                                        <p:tgtEl>
                                          <p:spTgt spid="46"/>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47"/>
                                        </p:tgtEl>
                                        <p:attrNameLst>
                                          <p:attrName>style.visibility</p:attrName>
                                        </p:attrNameLst>
                                      </p:cBhvr>
                                      <p:to>
                                        <p:strVal val="visible"/>
                                      </p:to>
                                    </p:set>
                                    <p:animEffect transition="in" filter="randombar(horizontal)">
                                      <p:cBhvr>
                                        <p:cTn id="122" dur="500"/>
                                        <p:tgtEl>
                                          <p:spTgt spid="47"/>
                                        </p:tgtEl>
                                      </p:cBhvr>
                                    </p:animEffect>
                                  </p:childTnLst>
                                </p:cTn>
                              </p:par>
                              <p:par>
                                <p:cTn id="123" presetID="14" presetClass="entr" presetSubtype="10" fill="hold" nodeType="withEffect">
                                  <p:stCondLst>
                                    <p:cond delay="0"/>
                                  </p:stCondLst>
                                  <p:childTnLst>
                                    <p:set>
                                      <p:cBhvr>
                                        <p:cTn id="124" dur="1" fill="hold">
                                          <p:stCondLst>
                                            <p:cond delay="0"/>
                                          </p:stCondLst>
                                        </p:cTn>
                                        <p:tgtEl>
                                          <p:spTgt spid="48"/>
                                        </p:tgtEl>
                                        <p:attrNameLst>
                                          <p:attrName>style.visibility</p:attrName>
                                        </p:attrNameLst>
                                      </p:cBhvr>
                                      <p:to>
                                        <p:strVal val="visible"/>
                                      </p:to>
                                    </p:set>
                                    <p:animEffect transition="in" filter="randombar(horizontal)">
                                      <p:cBhvr>
                                        <p:cTn id="125"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4" grpId="0" animBg="1"/>
      <p:bldP spid="17" grpId="0" animBg="1"/>
      <p:bldP spid="20" grpId="0" animBg="1"/>
      <p:bldP spid="21" grpId="0" animBg="1"/>
      <p:bldP spid="22" grpId="0" animBg="1"/>
      <p:bldP spid="24" grpId="0" animBg="1"/>
      <p:bldP spid="26" grpId="0" animBg="1"/>
      <p:bldP spid="29" grpId="0" animBg="1"/>
      <p:bldP spid="31" grpId="0" animBg="1"/>
      <p:bldP spid="34" grpId="0" animBg="1"/>
      <p:bldP spid="35" grpId="0" animBg="1"/>
      <p:bldP spid="36" grpId="0" animBg="1"/>
      <p:bldP spid="38" grpId="0" animBg="1"/>
      <p:bldP spid="40" grpId="0" animBg="1"/>
      <p:bldP spid="43" grpId="0" animBg="1"/>
      <p:bldP spid="45" grpId="0" animBg="1"/>
      <p:bldP spid="47"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F6631E6-0C27-7E21-204E-C08553280735}"/>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D9C11A2F-FF1C-074F-A8F0-AA6EA14A4ED2}"/>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7D5D14B9-C26A-3510-F3C4-37A7EC5E6D1C}"/>
              </a:ext>
            </a:extLst>
          </p:cNvPr>
          <p:cNvSpPr>
            <a:spLocks noGrp="1"/>
          </p:cNvSpPr>
          <p:nvPr>
            <p:ph type="sldNum" sz="quarter" idx="12"/>
          </p:nvPr>
        </p:nvSpPr>
        <p:spPr/>
        <p:txBody>
          <a:bodyPr/>
          <a:lstStyle/>
          <a:p>
            <a:fld id="{294A09A9-5501-47C1-A89A-A340965A2BE2}" type="slidenum">
              <a:rPr lang="en-US" smtClean="0"/>
              <a:pPr/>
              <a:t>95</a:t>
            </a:fld>
            <a:endParaRPr lang="en-US" dirty="0"/>
          </a:p>
        </p:txBody>
      </p:sp>
      <p:sp>
        <p:nvSpPr>
          <p:cNvPr id="6" name="Title 1">
            <a:extLst>
              <a:ext uri="{FF2B5EF4-FFF2-40B4-BE49-F238E27FC236}">
                <a16:creationId xmlns:a16="http://schemas.microsoft.com/office/drawing/2014/main" id="{3C05CF7A-5AAC-0273-B834-3412AA7E6424}"/>
              </a:ext>
            </a:extLst>
          </p:cNvPr>
          <p:cNvSpPr txBox="1">
            <a:spLocks/>
          </p:cNvSpPr>
          <p:nvPr/>
        </p:nvSpPr>
        <p:spPr>
          <a:xfrm>
            <a:off x="322405" y="211872"/>
            <a:ext cx="10221188" cy="5812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Array Representation</a:t>
            </a:r>
            <a:endParaRPr lang="en-IN" sz="2800" b="1" i="1" dirty="0">
              <a:solidFill>
                <a:srgbClr val="FF0000"/>
              </a:solidFill>
              <a:latin typeface="Book Antiqua" panose="02040602050305030304" pitchFamily="18" charset="0"/>
            </a:endParaRPr>
          </a:p>
        </p:txBody>
      </p:sp>
      <p:sp>
        <p:nvSpPr>
          <p:cNvPr id="7" name="TextBox 6">
            <a:extLst>
              <a:ext uri="{FF2B5EF4-FFF2-40B4-BE49-F238E27FC236}">
                <a16:creationId xmlns:a16="http://schemas.microsoft.com/office/drawing/2014/main" id="{2E941A6E-C429-EAB7-2B99-A3266F41FEE7}"/>
              </a:ext>
            </a:extLst>
          </p:cNvPr>
          <p:cNvSpPr txBox="1"/>
          <p:nvPr/>
        </p:nvSpPr>
        <p:spPr>
          <a:xfrm>
            <a:off x="457200" y="923730"/>
            <a:ext cx="8228535" cy="523220"/>
          </a:xfrm>
          <a:prstGeom prst="rect">
            <a:avLst/>
          </a:prstGeom>
          <a:noFill/>
        </p:spPr>
        <p:txBody>
          <a:bodyPr wrap="none" rtlCol="0">
            <a:spAutoFit/>
          </a:bodyPr>
          <a:lstStyle/>
          <a:p>
            <a:r>
              <a:rPr lang="en-US" sz="2800" b="1" dirty="0">
                <a:latin typeface="Book Antiqua" panose="02040602050305030304" pitchFamily="18" charset="0"/>
              </a:rPr>
              <a:t>Levels=6, hence 2^6=64+1 =65 locations reserved </a:t>
            </a:r>
            <a:endParaRPr lang="en-IN" sz="2800" b="1" dirty="0">
              <a:latin typeface="Book Antiqua" panose="02040602050305030304" pitchFamily="18" charset="0"/>
            </a:endParaRPr>
          </a:p>
        </p:txBody>
      </p:sp>
      <p:sp>
        <p:nvSpPr>
          <p:cNvPr id="8" name="Rectangle 7">
            <a:extLst>
              <a:ext uri="{FF2B5EF4-FFF2-40B4-BE49-F238E27FC236}">
                <a16:creationId xmlns:a16="http://schemas.microsoft.com/office/drawing/2014/main" id="{1FF30C0C-2C60-E819-53C2-05D76B1CD4BB}"/>
              </a:ext>
            </a:extLst>
          </p:cNvPr>
          <p:cNvSpPr/>
          <p:nvPr/>
        </p:nvSpPr>
        <p:spPr>
          <a:xfrm>
            <a:off x="569167" y="162352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95000"/>
                    <a:lumOff val="5000"/>
                  </a:schemeClr>
                </a:solidFill>
                <a:latin typeface="Book Antiqua" panose="02040602050305030304" pitchFamily="18" charset="0"/>
              </a:rPr>
              <a:t>R</a:t>
            </a:r>
            <a:endParaRPr lang="en-IN" sz="2800" b="1" dirty="0">
              <a:solidFill>
                <a:schemeClr val="tx1">
                  <a:lumMod val="95000"/>
                  <a:lumOff val="5000"/>
                </a:schemeClr>
              </a:solidFill>
              <a:latin typeface="Book Antiqua" panose="02040602050305030304" pitchFamily="18" charset="0"/>
            </a:endParaRPr>
          </a:p>
        </p:txBody>
      </p:sp>
      <p:sp>
        <p:nvSpPr>
          <p:cNvPr id="9" name="Rectangle 8">
            <a:extLst>
              <a:ext uri="{FF2B5EF4-FFF2-40B4-BE49-F238E27FC236}">
                <a16:creationId xmlns:a16="http://schemas.microsoft.com/office/drawing/2014/main" id="{611BBA95-D302-6479-F8F6-B5773607BEFE}"/>
              </a:ext>
            </a:extLst>
          </p:cNvPr>
          <p:cNvSpPr/>
          <p:nvPr/>
        </p:nvSpPr>
        <p:spPr>
          <a:xfrm>
            <a:off x="1259633" y="162352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95000"/>
                    <a:lumOff val="5000"/>
                  </a:schemeClr>
                </a:solidFill>
                <a:latin typeface="Book Antiqua" panose="02040602050305030304" pitchFamily="18" charset="0"/>
              </a:rPr>
              <a:t>100</a:t>
            </a:r>
            <a:endParaRPr lang="en-IN" sz="2400" b="1" dirty="0">
              <a:solidFill>
                <a:schemeClr val="tx1">
                  <a:lumMod val="95000"/>
                  <a:lumOff val="5000"/>
                </a:schemeClr>
              </a:solidFill>
              <a:latin typeface="Book Antiqua" panose="02040602050305030304" pitchFamily="18" charset="0"/>
            </a:endParaRPr>
          </a:p>
        </p:txBody>
      </p:sp>
      <p:sp>
        <p:nvSpPr>
          <p:cNvPr id="10" name="Rectangle 9">
            <a:extLst>
              <a:ext uri="{FF2B5EF4-FFF2-40B4-BE49-F238E27FC236}">
                <a16:creationId xmlns:a16="http://schemas.microsoft.com/office/drawing/2014/main" id="{9FCE098A-7152-448E-55CC-9EDF426FC7DD}"/>
              </a:ext>
            </a:extLst>
          </p:cNvPr>
          <p:cNvSpPr/>
          <p:nvPr/>
        </p:nvSpPr>
        <p:spPr>
          <a:xfrm>
            <a:off x="1950099" y="162352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95000"/>
                    <a:lumOff val="5000"/>
                  </a:schemeClr>
                </a:solidFill>
                <a:latin typeface="Book Antiqua" panose="02040602050305030304" pitchFamily="18" charset="0"/>
              </a:rPr>
              <a:t>85</a:t>
            </a:r>
            <a:endParaRPr lang="en-IN" sz="2400" b="1" dirty="0">
              <a:solidFill>
                <a:schemeClr val="tx1">
                  <a:lumMod val="95000"/>
                  <a:lumOff val="5000"/>
                </a:schemeClr>
              </a:solidFill>
              <a:latin typeface="Book Antiqua" panose="02040602050305030304" pitchFamily="18" charset="0"/>
            </a:endParaRPr>
          </a:p>
        </p:txBody>
      </p:sp>
      <p:sp>
        <p:nvSpPr>
          <p:cNvPr id="11" name="Rectangle 10">
            <a:extLst>
              <a:ext uri="{FF2B5EF4-FFF2-40B4-BE49-F238E27FC236}">
                <a16:creationId xmlns:a16="http://schemas.microsoft.com/office/drawing/2014/main" id="{BBB0EA0C-251B-AEE9-483D-6503A12DD9F5}"/>
              </a:ext>
            </a:extLst>
          </p:cNvPr>
          <p:cNvSpPr/>
          <p:nvPr/>
        </p:nvSpPr>
        <p:spPr>
          <a:xfrm>
            <a:off x="2640565" y="162352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95000"/>
                    <a:lumOff val="5000"/>
                  </a:schemeClr>
                </a:solidFill>
                <a:latin typeface="Book Antiqua" panose="02040602050305030304" pitchFamily="18" charset="0"/>
              </a:rPr>
              <a:t>110</a:t>
            </a:r>
            <a:endParaRPr lang="en-IN" sz="2400" b="1" dirty="0">
              <a:solidFill>
                <a:schemeClr val="tx1">
                  <a:lumMod val="95000"/>
                  <a:lumOff val="5000"/>
                </a:schemeClr>
              </a:solidFill>
              <a:latin typeface="Book Antiqua" panose="02040602050305030304" pitchFamily="18" charset="0"/>
            </a:endParaRPr>
          </a:p>
        </p:txBody>
      </p:sp>
      <p:sp>
        <p:nvSpPr>
          <p:cNvPr id="12" name="Rectangle 11">
            <a:extLst>
              <a:ext uri="{FF2B5EF4-FFF2-40B4-BE49-F238E27FC236}">
                <a16:creationId xmlns:a16="http://schemas.microsoft.com/office/drawing/2014/main" id="{6321B1AD-BEEA-07FD-009E-A109166A4DF1}"/>
              </a:ext>
            </a:extLst>
          </p:cNvPr>
          <p:cNvSpPr/>
          <p:nvPr/>
        </p:nvSpPr>
        <p:spPr>
          <a:xfrm>
            <a:off x="3348134" y="162352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95000"/>
                    <a:lumOff val="5000"/>
                  </a:schemeClr>
                </a:solidFill>
                <a:latin typeface="Book Antiqua" panose="02040602050305030304" pitchFamily="18" charset="0"/>
              </a:rPr>
              <a:t>4</a:t>
            </a:r>
            <a:endParaRPr lang="en-IN" sz="2400" b="1" dirty="0">
              <a:solidFill>
                <a:schemeClr val="tx1">
                  <a:lumMod val="95000"/>
                  <a:lumOff val="5000"/>
                </a:schemeClr>
              </a:solidFill>
              <a:latin typeface="Book Antiqua" panose="02040602050305030304" pitchFamily="18" charset="0"/>
            </a:endParaRPr>
          </a:p>
        </p:txBody>
      </p:sp>
      <p:sp>
        <p:nvSpPr>
          <p:cNvPr id="13" name="Rectangle 12">
            <a:extLst>
              <a:ext uri="{FF2B5EF4-FFF2-40B4-BE49-F238E27FC236}">
                <a16:creationId xmlns:a16="http://schemas.microsoft.com/office/drawing/2014/main" id="{3FEB0FD7-00AB-6DA4-AC56-72480CD7CBC6}"/>
              </a:ext>
            </a:extLst>
          </p:cNvPr>
          <p:cNvSpPr/>
          <p:nvPr/>
        </p:nvSpPr>
        <p:spPr>
          <a:xfrm>
            <a:off x="4038600" y="162352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a:solidFill>
                <a:schemeClr val="tx1">
                  <a:lumMod val="95000"/>
                  <a:lumOff val="5000"/>
                </a:schemeClr>
              </a:solidFill>
              <a:latin typeface="Book Antiqua" panose="02040602050305030304" pitchFamily="18" charset="0"/>
            </a:endParaRPr>
          </a:p>
        </p:txBody>
      </p:sp>
      <p:sp>
        <p:nvSpPr>
          <p:cNvPr id="14" name="Rectangle 13">
            <a:extLst>
              <a:ext uri="{FF2B5EF4-FFF2-40B4-BE49-F238E27FC236}">
                <a16:creationId xmlns:a16="http://schemas.microsoft.com/office/drawing/2014/main" id="{036D4610-FEC2-2B97-D405-334F3C3D096F}"/>
              </a:ext>
            </a:extLst>
          </p:cNvPr>
          <p:cNvSpPr/>
          <p:nvPr/>
        </p:nvSpPr>
        <p:spPr>
          <a:xfrm>
            <a:off x="4729066" y="162352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95000"/>
                    <a:lumOff val="5000"/>
                  </a:schemeClr>
                </a:solidFill>
                <a:latin typeface="Book Antiqua" panose="02040602050305030304" pitchFamily="18" charset="0"/>
              </a:rPr>
              <a:t>20</a:t>
            </a:r>
            <a:endParaRPr lang="en-IN" sz="2400" b="1" dirty="0">
              <a:solidFill>
                <a:schemeClr val="tx1">
                  <a:lumMod val="95000"/>
                  <a:lumOff val="5000"/>
                </a:schemeClr>
              </a:solidFill>
              <a:latin typeface="Book Antiqua" panose="02040602050305030304" pitchFamily="18" charset="0"/>
            </a:endParaRPr>
          </a:p>
        </p:txBody>
      </p:sp>
      <p:sp>
        <p:nvSpPr>
          <p:cNvPr id="15" name="Rectangle 14">
            <a:extLst>
              <a:ext uri="{FF2B5EF4-FFF2-40B4-BE49-F238E27FC236}">
                <a16:creationId xmlns:a16="http://schemas.microsoft.com/office/drawing/2014/main" id="{88C45259-17D1-0018-20F5-14823074CC8B}"/>
              </a:ext>
            </a:extLst>
          </p:cNvPr>
          <p:cNvSpPr/>
          <p:nvPr/>
        </p:nvSpPr>
        <p:spPr>
          <a:xfrm>
            <a:off x="5419532" y="162352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95000"/>
                    <a:lumOff val="5000"/>
                  </a:schemeClr>
                </a:solidFill>
                <a:latin typeface="Book Antiqua" panose="02040602050305030304" pitchFamily="18" charset="0"/>
              </a:rPr>
              <a:t>55</a:t>
            </a:r>
            <a:endParaRPr lang="en-IN" sz="2400" b="1" dirty="0">
              <a:solidFill>
                <a:schemeClr val="tx1">
                  <a:lumMod val="95000"/>
                  <a:lumOff val="5000"/>
                </a:schemeClr>
              </a:solidFill>
              <a:latin typeface="Book Antiqua" panose="02040602050305030304" pitchFamily="18" charset="0"/>
            </a:endParaRPr>
          </a:p>
        </p:txBody>
      </p:sp>
      <p:sp>
        <p:nvSpPr>
          <p:cNvPr id="16" name="Rectangle 15">
            <a:extLst>
              <a:ext uri="{FF2B5EF4-FFF2-40B4-BE49-F238E27FC236}">
                <a16:creationId xmlns:a16="http://schemas.microsoft.com/office/drawing/2014/main" id="{1E6CF74E-0030-9928-0128-3C9FA6743222}"/>
              </a:ext>
            </a:extLst>
          </p:cNvPr>
          <p:cNvSpPr/>
          <p:nvPr/>
        </p:nvSpPr>
        <p:spPr>
          <a:xfrm>
            <a:off x="6109998" y="162352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a:solidFill>
                <a:schemeClr val="tx1">
                  <a:lumMod val="95000"/>
                  <a:lumOff val="5000"/>
                </a:schemeClr>
              </a:solidFill>
              <a:latin typeface="Book Antiqua" panose="02040602050305030304" pitchFamily="18" charset="0"/>
            </a:endParaRPr>
          </a:p>
        </p:txBody>
      </p:sp>
      <p:sp>
        <p:nvSpPr>
          <p:cNvPr id="17" name="Rectangle 16">
            <a:extLst>
              <a:ext uri="{FF2B5EF4-FFF2-40B4-BE49-F238E27FC236}">
                <a16:creationId xmlns:a16="http://schemas.microsoft.com/office/drawing/2014/main" id="{B56A854D-C413-B8E5-4179-8CA418F15130}"/>
              </a:ext>
            </a:extLst>
          </p:cNvPr>
          <p:cNvSpPr/>
          <p:nvPr/>
        </p:nvSpPr>
        <p:spPr>
          <a:xfrm>
            <a:off x="6817567" y="162352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95000"/>
                    <a:lumOff val="5000"/>
                  </a:schemeClr>
                </a:solidFill>
                <a:latin typeface="Book Antiqua" panose="02040602050305030304" pitchFamily="18" charset="0"/>
              </a:rPr>
              <a:t>70</a:t>
            </a:r>
            <a:endParaRPr lang="en-IN" sz="2400" b="1" dirty="0">
              <a:solidFill>
                <a:schemeClr val="tx1">
                  <a:lumMod val="95000"/>
                  <a:lumOff val="5000"/>
                </a:schemeClr>
              </a:solidFill>
              <a:latin typeface="Book Antiqua" panose="02040602050305030304" pitchFamily="18" charset="0"/>
            </a:endParaRPr>
          </a:p>
        </p:txBody>
      </p:sp>
      <p:sp>
        <p:nvSpPr>
          <p:cNvPr id="18" name="Rectangle 17">
            <a:extLst>
              <a:ext uri="{FF2B5EF4-FFF2-40B4-BE49-F238E27FC236}">
                <a16:creationId xmlns:a16="http://schemas.microsoft.com/office/drawing/2014/main" id="{55259B2E-72DE-F410-3C36-7B07EB79E960}"/>
              </a:ext>
            </a:extLst>
          </p:cNvPr>
          <p:cNvSpPr/>
          <p:nvPr/>
        </p:nvSpPr>
        <p:spPr>
          <a:xfrm>
            <a:off x="7490930" y="162493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a:solidFill>
                <a:schemeClr val="tx1">
                  <a:lumMod val="95000"/>
                  <a:lumOff val="5000"/>
                </a:schemeClr>
              </a:solidFill>
              <a:latin typeface="Book Antiqua" panose="02040602050305030304" pitchFamily="18" charset="0"/>
            </a:endParaRPr>
          </a:p>
        </p:txBody>
      </p:sp>
      <p:sp>
        <p:nvSpPr>
          <p:cNvPr id="19" name="Rectangle 18">
            <a:extLst>
              <a:ext uri="{FF2B5EF4-FFF2-40B4-BE49-F238E27FC236}">
                <a16:creationId xmlns:a16="http://schemas.microsoft.com/office/drawing/2014/main" id="{42E83E8F-89D3-3E54-C3C2-35E919404C80}"/>
              </a:ext>
            </a:extLst>
          </p:cNvPr>
          <p:cNvSpPr/>
          <p:nvPr/>
        </p:nvSpPr>
        <p:spPr>
          <a:xfrm>
            <a:off x="8181396" y="162493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lumMod val="95000"/>
                    <a:lumOff val="5000"/>
                  </a:schemeClr>
                </a:solidFill>
                <a:latin typeface="Book Antiqua" panose="02040602050305030304" pitchFamily="18" charset="0"/>
              </a:rPr>
              <a:t>65</a:t>
            </a:r>
            <a:endParaRPr lang="en-IN" sz="2400" b="1" dirty="0">
              <a:solidFill>
                <a:schemeClr val="tx1">
                  <a:lumMod val="95000"/>
                  <a:lumOff val="5000"/>
                </a:schemeClr>
              </a:solidFill>
              <a:latin typeface="Book Antiqua" panose="02040602050305030304" pitchFamily="18" charset="0"/>
            </a:endParaRPr>
          </a:p>
        </p:txBody>
      </p:sp>
      <p:sp>
        <p:nvSpPr>
          <p:cNvPr id="20" name="Rectangle 19">
            <a:extLst>
              <a:ext uri="{FF2B5EF4-FFF2-40B4-BE49-F238E27FC236}">
                <a16:creationId xmlns:a16="http://schemas.microsoft.com/office/drawing/2014/main" id="{D1005B36-1774-93F7-669E-A1700B11CBD9}"/>
              </a:ext>
            </a:extLst>
          </p:cNvPr>
          <p:cNvSpPr/>
          <p:nvPr/>
        </p:nvSpPr>
        <p:spPr>
          <a:xfrm>
            <a:off x="8871862" y="162493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a:solidFill>
                <a:schemeClr val="tx1">
                  <a:lumMod val="95000"/>
                  <a:lumOff val="5000"/>
                </a:schemeClr>
              </a:solidFill>
              <a:latin typeface="Book Antiqua" panose="02040602050305030304" pitchFamily="18" charset="0"/>
            </a:endParaRPr>
          </a:p>
        </p:txBody>
      </p:sp>
      <p:sp>
        <p:nvSpPr>
          <p:cNvPr id="21" name="Rectangle 20">
            <a:extLst>
              <a:ext uri="{FF2B5EF4-FFF2-40B4-BE49-F238E27FC236}">
                <a16:creationId xmlns:a16="http://schemas.microsoft.com/office/drawing/2014/main" id="{A9CCB4C5-A393-A3AE-E6A5-94F78D3095FB}"/>
              </a:ext>
            </a:extLst>
          </p:cNvPr>
          <p:cNvSpPr/>
          <p:nvPr/>
        </p:nvSpPr>
        <p:spPr>
          <a:xfrm>
            <a:off x="9562328" y="162493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a:solidFill>
                <a:schemeClr val="tx1">
                  <a:lumMod val="95000"/>
                  <a:lumOff val="5000"/>
                </a:schemeClr>
              </a:solidFill>
              <a:latin typeface="Book Antiqua" panose="02040602050305030304" pitchFamily="18" charset="0"/>
            </a:endParaRPr>
          </a:p>
        </p:txBody>
      </p:sp>
      <p:sp>
        <p:nvSpPr>
          <p:cNvPr id="22" name="Rectangle 21">
            <a:extLst>
              <a:ext uri="{FF2B5EF4-FFF2-40B4-BE49-F238E27FC236}">
                <a16:creationId xmlns:a16="http://schemas.microsoft.com/office/drawing/2014/main" id="{8D8DA87A-09FA-2B13-7349-0C4EE022D654}"/>
              </a:ext>
            </a:extLst>
          </p:cNvPr>
          <p:cNvSpPr/>
          <p:nvPr/>
        </p:nvSpPr>
        <p:spPr>
          <a:xfrm>
            <a:off x="10269897" y="1624937"/>
            <a:ext cx="690466" cy="5232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a:solidFill>
                <a:schemeClr val="tx1">
                  <a:lumMod val="95000"/>
                  <a:lumOff val="5000"/>
                </a:schemeClr>
              </a:solidFill>
              <a:latin typeface="Book Antiqua" panose="02040602050305030304" pitchFamily="18" charset="0"/>
            </a:endParaRPr>
          </a:p>
        </p:txBody>
      </p:sp>
      <p:sp>
        <p:nvSpPr>
          <p:cNvPr id="25" name="TextBox 24">
            <a:extLst>
              <a:ext uri="{FF2B5EF4-FFF2-40B4-BE49-F238E27FC236}">
                <a16:creationId xmlns:a16="http://schemas.microsoft.com/office/drawing/2014/main" id="{787A707B-9D45-666F-E472-B37EC0DBAAB4}"/>
              </a:ext>
            </a:extLst>
          </p:cNvPr>
          <p:cNvSpPr txBox="1"/>
          <p:nvPr/>
        </p:nvSpPr>
        <p:spPr>
          <a:xfrm>
            <a:off x="766763" y="2146747"/>
            <a:ext cx="356188" cy="523220"/>
          </a:xfrm>
          <a:prstGeom prst="rect">
            <a:avLst/>
          </a:prstGeom>
          <a:noFill/>
        </p:spPr>
        <p:txBody>
          <a:bodyPr wrap="none" rtlCol="0">
            <a:spAutoFit/>
          </a:bodyPr>
          <a:lstStyle/>
          <a:p>
            <a:r>
              <a:rPr lang="en-US" sz="2800" b="1" dirty="0"/>
              <a:t>0</a:t>
            </a:r>
            <a:endParaRPr lang="en-IN" sz="2800" b="1" dirty="0"/>
          </a:p>
        </p:txBody>
      </p:sp>
      <p:sp>
        <p:nvSpPr>
          <p:cNvPr id="26" name="TextBox 25">
            <a:extLst>
              <a:ext uri="{FF2B5EF4-FFF2-40B4-BE49-F238E27FC236}">
                <a16:creationId xmlns:a16="http://schemas.microsoft.com/office/drawing/2014/main" id="{1190626E-97C6-B9F5-E48D-0FDB24DA56D9}"/>
              </a:ext>
            </a:extLst>
          </p:cNvPr>
          <p:cNvSpPr txBox="1"/>
          <p:nvPr/>
        </p:nvSpPr>
        <p:spPr>
          <a:xfrm>
            <a:off x="1405168" y="2146747"/>
            <a:ext cx="356188" cy="523220"/>
          </a:xfrm>
          <a:prstGeom prst="rect">
            <a:avLst/>
          </a:prstGeom>
          <a:noFill/>
        </p:spPr>
        <p:txBody>
          <a:bodyPr wrap="none" rtlCol="0">
            <a:spAutoFit/>
          </a:bodyPr>
          <a:lstStyle/>
          <a:p>
            <a:r>
              <a:rPr lang="en-US" sz="2800" b="1" dirty="0"/>
              <a:t>1</a:t>
            </a:r>
            <a:endParaRPr lang="en-IN" sz="2800" b="1" dirty="0"/>
          </a:p>
        </p:txBody>
      </p:sp>
      <p:sp>
        <p:nvSpPr>
          <p:cNvPr id="27" name="TextBox 26">
            <a:extLst>
              <a:ext uri="{FF2B5EF4-FFF2-40B4-BE49-F238E27FC236}">
                <a16:creationId xmlns:a16="http://schemas.microsoft.com/office/drawing/2014/main" id="{C16E1386-661C-1B6D-7D9A-DB7892D68277}"/>
              </a:ext>
            </a:extLst>
          </p:cNvPr>
          <p:cNvSpPr txBox="1"/>
          <p:nvPr/>
        </p:nvSpPr>
        <p:spPr>
          <a:xfrm>
            <a:off x="2095634" y="2123816"/>
            <a:ext cx="356188" cy="523220"/>
          </a:xfrm>
          <a:prstGeom prst="rect">
            <a:avLst/>
          </a:prstGeom>
          <a:noFill/>
        </p:spPr>
        <p:txBody>
          <a:bodyPr wrap="none" rtlCol="0">
            <a:spAutoFit/>
          </a:bodyPr>
          <a:lstStyle/>
          <a:p>
            <a:r>
              <a:rPr lang="en-US" sz="2800" b="1" dirty="0"/>
              <a:t>2</a:t>
            </a:r>
            <a:endParaRPr lang="en-IN" sz="2800" b="1" dirty="0"/>
          </a:p>
        </p:txBody>
      </p:sp>
      <p:sp>
        <p:nvSpPr>
          <p:cNvPr id="28" name="TextBox 27">
            <a:extLst>
              <a:ext uri="{FF2B5EF4-FFF2-40B4-BE49-F238E27FC236}">
                <a16:creationId xmlns:a16="http://schemas.microsoft.com/office/drawing/2014/main" id="{9265589B-36DC-F899-6DC7-01FC3F228412}"/>
              </a:ext>
            </a:extLst>
          </p:cNvPr>
          <p:cNvSpPr txBox="1"/>
          <p:nvPr/>
        </p:nvSpPr>
        <p:spPr>
          <a:xfrm>
            <a:off x="2822947" y="2113073"/>
            <a:ext cx="356188" cy="523220"/>
          </a:xfrm>
          <a:prstGeom prst="rect">
            <a:avLst/>
          </a:prstGeom>
          <a:noFill/>
        </p:spPr>
        <p:txBody>
          <a:bodyPr wrap="none" rtlCol="0">
            <a:spAutoFit/>
          </a:bodyPr>
          <a:lstStyle/>
          <a:p>
            <a:r>
              <a:rPr lang="en-US" sz="2800" b="1" dirty="0"/>
              <a:t>3</a:t>
            </a:r>
            <a:endParaRPr lang="en-IN" sz="2800" b="1" dirty="0"/>
          </a:p>
        </p:txBody>
      </p:sp>
      <p:sp>
        <p:nvSpPr>
          <p:cNvPr id="29" name="TextBox 28">
            <a:extLst>
              <a:ext uri="{FF2B5EF4-FFF2-40B4-BE49-F238E27FC236}">
                <a16:creationId xmlns:a16="http://schemas.microsoft.com/office/drawing/2014/main" id="{6702E4C9-E363-4912-E0C3-83B3CA42CFC2}"/>
              </a:ext>
            </a:extLst>
          </p:cNvPr>
          <p:cNvSpPr txBox="1"/>
          <p:nvPr/>
        </p:nvSpPr>
        <p:spPr>
          <a:xfrm>
            <a:off x="3504861" y="2113073"/>
            <a:ext cx="356188" cy="523220"/>
          </a:xfrm>
          <a:prstGeom prst="rect">
            <a:avLst/>
          </a:prstGeom>
          <a:noFill/>
        </p:spPr>
        <p:txBody>
          <a:bodyPr wrap="none" rtlCol="0">
            <a:spAutoFit/>
          </a:bodyPr>
          <a:lstStyle/>
          <a:p>
            <a:r>
              <a:rPr lang="en-US" sz="2800" b="1" dirty="0"/>
              <a:t>4</a:t>
            </a:r>
            <a:endParaRPr lang="en-IN" sz="2800" b="1" dirty="0"/>
          </a:p>
        </p:txBody>
      </p:sp>
      <p:sp>
        <p:nvSpPr>
          <p:cNvPr id="30" name="TextBox 29">
            <a:extLst>
              <a:ext uri="{FF2B5EF4-FFF2-40B4-BE49-F238E27FC236}">
                <a16:creationId xmlns:a16="http://schemas.microsoft.com/office/drawing/2014/main" id="{8F828C59-987B-E3F9-697D-2103D2CFCAAA}"/>
              </a:ext>
            </a:extLst>
          </p:cNvPr>
          <p:cNvSpPr txBox="1"/>
          <p:nvPr/>
        </p:nvSpPr>
        <p:spPr>
          <a:xfrm>
            <a:off x="4905537" y="2113073"/>
            <a:ext cx="357790" cy="523220"/>
          </a:xfrm>
          <a:prstGeom prst="rect">
            <a:avLst/>
          </a:prstGeom>
          <a:noFill/>
        </p:spPr>
        <p:txBody>
          <a:bodyPr wrap="none" rtlCol="0">
            <a:spAutoFit/>
          </a:bodyPr>
          <a:lstStyle/>
          <a:p>
            <a:r>
              <a:rPr lang="en-US" sz="2800" b="1" dirty="0"/>
              <a:t>8</a:t>
            </a:r>
            <a:endParaRPr lang="en-IN" sz="2800" b="1" dirty="0"/>
          </a:p>
        </p:txBody>
      </p:sp>
      <p:sp>
        <p:nvSpPr>
          <p:cNvPr id="31" name="TextBox 30">
            <a:extLst>
              <a:ext uri="{FF2B5EF4-FFF2-40B4-BE49-F238E27FC236}">
                <a16:creationId xmlns:a16="http://schemas.microsoft.com/office/drawing/2014/main" id="{A16C18F7-77CF-6406-4B33-1A546F03DEBC}"/>
              </a:ext>
            </a:extLst>
          </p:cNvPr>
          <p:cNvSpPr txBox="1"/>
          <p:nvPr/>
        </p:nvSpPr>
        <p:spPr>
          <a:xfrm>
            <a:off x="5580245" y="2123816"/>
            <a:ext cx="356188" cy="523220"/>
          </a:xfrm>
          <a:prstGeom prst="rect">
            <a:avLst/>
          </a:prstGeom>
          <a:noFill/>
        </p:spPr>
        <p:txBody>
          <a:bodyPr wrap="none" rtlCol="0">
            <a:spAutoFit/>
          </a:bodyPr>
          <a:lstStyle/>
          <a:p>
            <a:r>
              <a:rPr lang="en-US" sz="2800" b="1" dirty="0"/>
              <a:t>9</a:t>
            </a:r>
            <a:endParaRPr lang="en-IN" sz="2800" b="1" dirty="0"/>
          </a:p>
        </p:txBody>
      </p:sp>
      <p:sp>
        <p:nvSpPr>
          <p:cNvPr id="32" name="TextBox 31">
            <a:extLst>
              <a:ext uri="{FF2B5EF4-FFF2-40B4-BE49-F238E27FC236}">
                <a16:creationId xmlns:a16="http://schemas.microsoft.com/office/drawing/2014/main" id="{B335E9BE-8E79-0C8D-8C91-4F211E097969}"/>
              </a:ext>
            </a:extLst>
          </p:cNvPr>
          <p:cNvSpPr txBox="1"/>
          <p:nvPr/>
        </p:nvSpPr>
        <p:spPr>
          <a:xfrm>
            <a:off x="6944484" y="2146747"/>
            <a:ext cx="530915" cy="523220"/>
          </a:xfrm>
          <a:prstGeom prst="rect">
            <a:avLst/>
          </a:prstGeom>
          <a:noFill/>
        </p:spPr>
        <p:txBody>
          <a:bodyPr wrap="none" rtlCol="0">
            <a:spAutoFit/>
          </a:bodyPr>
          <a:lstStyle/>
          <a:p>
            <a:r>
              <a:rPr lang="en-US" sz="2800" b="1" dirty="0"/>
              <a:t>18</a:t>
            </a:r>
            <a:endParaRPr lang="en-IN" sz="2800" b="1" dirty="0"/>
          </a:p>
        </p:txBody>
      </p:sp>
      <p:sp>
        <p:nvSpPr>
          <p:cNvPr id="33" name="TextBox 32">
            <a:extLst>
              <a:ext uri="{FF2B5EF4-FFF2-40B4-BE49-F238E27FC236}">
                <a16:creationId xmlns:a16="http://schemas.microsoft.com/office/drawing/2014/main" id="{5D60DA41-D47D-678F-F78A-5E5E78145BA8}"/>
              </a:ext>
            </a:extLst>
          </p:cNvPr>
          <p:cNvSpPr txBox="1"/>
          <p:nvPr/>
        </p:nvSpPr>
        <p:spPr>
          <a:xfrm>
            <a:off x="8297445" y="2146999"/>
            <a:ext cx="530915" cy="523220"/>
          </a:xfrm>
          <a:prstGeom prst="rect">
            <a:avLst/>
          </a:prstGeom>
          <a:noFill/>
        </p:spPr>
        <p:txBody>
          <a:bodyPr wrap="none" rtlCol="0">
            <a:spAutoFit/>
          </a:bodyPr>
          <a:lstStyle/>
          <a:p>
            <a:r>
              <a:rPr lang="en-US" sz="2800" b="1" dirty="0"/>
              <a:t>34</a:t>
            </a:r>
            <a:endParaRPr lang="en-IN" sz="2800" b="1" dirty="0"/>
          </a:p>
        </p:txBody>
      </p:sp>
      <p:sp>
        <p:nvSpPr>
          <p:cNvPr id="34" name="TextBox 33">
            <a:extLst>
              <a:ext uri="{FF2B5EF4-FFF2-40B4-BE49-F238E27FC236}">
                <a16:creationId xmlns:a16="http://schemas.microsoft.com/office/drawing/2014/main" id="{735809E3-9821-DDCF-14DC-2CE8C114147A}"/>
              </a:ext>
            </a:extLst>
          </p:cNvPr>
          <p:cNvSpPr txBox="1"/>
          <p:nvPr/>
        </p:nvSpPr>
        <p:spPr>
          <a:xfrm>
            <a:off x="10355230" y="2112368"/>
            <a:ext cx="530915" cy="523220"/>
          </a:xfrm>
          <a:prstGeom prst="rect">
            <a:avLst/>
          </a:prstGeom>
          <a:noFill/>
        </p:spPr>
        <p:txBody>
          <a:bodyPr wrap="none" rtlCol="0">
            <a:spAutoFit/>
          </a:bodyPr>
          <a:lstStyle/>
          <a:p>
            <a:r>
              <a:rPr lang="en-US" sz="2800" b="1" dirty="0"/>
              <a:t>64</a:t>
            </a:r>
            <a:endParaRPr lang="en-IN" sz="2800" b="1" dirty="0"/>
          </a:p>
        </p:txBody>
      </p:sp>
    </p:spTree>
    <p:extLst>
      <p:ext uri="{BB962C8B-B14F-4D97-AF65-F5344CB8AC3E}">
        <p14:creationId xmlns:p14="http://schemas.microsoft.com/office/powerpoint/2010/main" val="334649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horizontal)">
                                      <p:cBhvr>
                                        <p:cTn id="18" dur="500"/>
                                        <p:tgtEl>
                                          <p:spTgt spid="10"/>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randombar(horizontal)">
                                      <p:cBhvr>
                                        <p:cTn id="21" dur="500"/>
                                        <p:tgtEl>
                                          <p:spTgt spid="11"/>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randombar(horizontal)">
                                      <p:cBhvr>
                                        <p:cTn id="24" dur="500"/>
                                        <p:tgtEl>
                                          <p:spTgt spid="12"/>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randombar(horizontal)">
                                      <p:cBhvr>
                                        <p:cTn id="27" dur="500"/>
                                        <p:tgtEl>
                                          <p:spTgt spid="13"/>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randombar(horizontal)">
                                      <p:cBhvr>
                                        <p:cTn id="30" dur="500"/>
                                        <p:tgtEl>
                                          <p:spTgt spid="14"/>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randombar(horizontal)">
                                      <p:cBhvr>
                                        <p:cTn id="33" dur="500"/>
                                        <p:tgtEl>
                                          <p:spTgt spid="15"/>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randombar(horizontal)">
                                      <p:cBhvr>
                                        <p:cTn id="36" dur="500"/>
                                        <p:tgtEl>
                                          <p:spTgt spid="16"/>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randombar(horizontal)">
                                      <p:cBhvr>
                                        <p:cTn id="39" dur="500"/>
                                        <p:tgtEl>
                                          <p:spTgt spid="17"/>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randombar(horizontal)">
                                      <p:cBhvr>
                                        <p:cTn id="42" dur="500"/>
                                        <p:tgtEl>
                                          <p:spTgt spid="18"/>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randombar(horizontal)">
                                      <p:cBhvr>
                                        <p:cTn id="45" dur="500"/>
                                        <p:tgtEl>
                                          <p:spTgt spid="19"/>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randombar(horizontal)">
                                      <p:cBhvr>
                                        <p:cTn id="48" dur="500"/>
                                        <p:tgtEl>
                                          <p:spTgt spid="20"/>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randombar(horizontal)">
                                      <p:cBhvr>
                                        <p:cTn id="51" dur="500"/>
                                        <p:tgtEl>
                                          <p:spTgt spid="21"/>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randombar(horizontal)">
                                      <p:cBhvr>
                                        <p:cTn id="54" dur="500"/>
                                        <p:tgtEl>
                                          <p:spTgt spid="22"/>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randombar(horizontal)">
                                      <p:cBhvr>
                                        <p:cTn id="57" dur="500"/>
                                        <p:tgtEl>
                                          <p:spTgt spid="25"/>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randombar(horizontal)">
                                      <p:cBhvr>
                                        <p:cTn id="60" dur="500"/>
                                        <p:tgtEl>
                                          <p:spTgt spid="26"/>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randombar(horizontal)">
                                      <p:cBhvr>
                                        <p:cTn id="63" dur="500"/>
                                        <p:tgtEl>
                                          <p:spTgt spid="27"/>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randombar(horizontal)">
                                      <p:cBhvr>
                                        <p:cTn id="66" dur="500"/>
                                        <p:tgtEl>
                                          <p:spTgt spid="28"/>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randombar(horizontal)">
                                      <p:cBhvr>
                                        <p:cTn id="69" dur="500"/>
                                        <p:tgtEl>
                                          <p:spTgt spid="29"/>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randombar(horizontal)">
                                      <p:cBhvr>
                                        <p:cTn id="72" dur="500"/>
                                        <p:tgtEl>
                                          <p:spTgt spid="30"/>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randombar(horizontal)">
                                      <p:cBhvr>
                                        <p:cTn id="75" dur="500"/>
                                        <p:tgtEl>
                                          <p:spTgt spid="31"/>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randombar(horizontal)">
                                      <p:cBhvr>
                                        <p:cTn id="78" dur="500"/>
                                        <p:tgtEl>
                                          <p:spTgt spid="32"/>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randombar(horizontal)">
                                      <p:cBhvr>
                                        <p:cTn id="81" dur="500"/>
                                        <p:tgtEl>
                                          <p:spTgt spid="33"/>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randombar(horizontal)">
                                      <p:cBhvr>
                                        <p:cTn id="8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5" grpId="0"/>
      <p:bldP spid="26" grpId="0"/>
      <p:bldP spid="27" grpId="0"/>
      <p:bldP spid="28" grpId="0"/>
      <p:bldP spid="29" grpId="0"/>
      <p:bldP spid="30" grpId="0"/>
      <p:bldP spid="31" grpId="0"/>
      <p:bldP spid="32" grpId="0"/>
      <p:bldP spid="33" grpId="0"/>
      <p:bldP spid="34"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36BCA2-F2B4-CF21-2698-7C96FD11895E}"/>
              </a:ext>
            </a:extLst>
          </p:cNvPr>
          <p:cNvSpPr>
            <a:spLocks noGrp="1"/>
          </p:cNvSpPr>
          <p:nvPr>
            <p:ph type="dt" sz="half" idx="10"/>
          </p:nvPr>
        </p:nvSpPr>
        <p:spPr/>
        <p:txBody>
          <a:bodyPr/>
          <a:lstStyle/>
          <a:p>
            <a:fld id="{4EDE50D6-574B-40AF-946F-D52A04ADE379}" type="datetime1">
              <a:rPr lang="en-US" smtClean="0"/>
              <a:pPr/>
              <a:t>4/16/2023</a:t>
            </a:fld>
            <a:endParaRPr lang="en-US" dirty="0"/>
          </a:p>
        </p:txBody>
      </p:sp>
      <p:sp>
        <p:nvSpPr>
          <p:cNvPr id="3" name="Footer Placeholder 2">
            <a:extLst>
              <a:ext uri="{FF2B5EF4-FFF2-40B4-BE49-F238E27FC236}">
                <a16:creationId xmlns:a16="http://schemas.microsoft.com/office/drawing/2014/main" id="{D4F1D939-C413-3777-02EB-093AADD6E93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20EC978-0061-762E-6A56-4F0B7CAF3D7A}"/>
              </a:ext>
            </a:extLst>
          </p:cNvPr>
          <p:cNvSpPr>
            <a:spLocks noGrp="1"/>
          </p:cNvSpPr>
          <p:nvPr>
            <p:ph type="sldNum" sz="quarter" idx="12"/>
          </p:nvPr>
        </p:nvSpPr>
        <p:spPr/>
        <p:txBody>
          <a:bodyPr/>
          <a:lstStyle/>
          <a:p>
            <a:fld id="{3A98EE3D-8CD1-4C3F-BD1C-C98C9596463C}" type="slidenum">
              <a:rPr lang="en-US" smtClean="0"/>
              <a:pPr/>
              <a:t>96</a:t>
            </a:fld>
            <a:endParaRPr lang="en-US" dirty="0"/>
          </a:p>
        </p:txBody>
      </p:sp>
      <p:grpSp>
        <p:nvGrpSpPr>
          <p:cNvPr id="5" name="Group 4">
            <a:extLst>
              <a:ext uri="{FF2B5EF4-FFF2-40B4-BE49-F238E27FC236}">
                <a16:creationId xmlns:a16="http://schemas.microsoft.com/office/drawing/2014/main" id="{7729EE70-3CB7-74AD-B203-B32A13BAA5F0}"/>
              </a:ext>
            </a:extLst>
          </p:cNvPr>
          <p:cNvGrpSpPr/>
          <p:nvPr/>
        </p:nvGrpSpPr>
        <p:grpSpPr>
          <a:xfrm>
            <a:off x="699796" y="1300961"/>
            <a:ext cx="1053370" cy="648070"/>
            <a:chOff x="1592176" y="3258105"/>
            <a:chExt cx="1053370" cy="648070"/>
          </a:xfrm>
        </p:grpSpPr>
        <p:sp>
          <p:nvSpPr>
            <p:cNvPr id="6" name="Rectangle 5">
              <a:extLst>
                <a:ext uri="{FF2B5EF4-FFF2-40B4-BE49-F238E27FC236}">
                  <a16:creationId xmlns:a16="http://schemas.microsoft.com/office/drawing/2014/main" id="{2CF19CB7-B1EB-9F63-EAD7-F8A3D6BEE57A}"/>
                </a:ext>
              </a:extLst>
            </p:cNvPr>
            <p:cNvSpPr/>
            <p:nvPr/>
          </p:nvSpPr>
          <p:spPr>
            <a:xfrm>
              <a:off x="1592176" y="3258105"/>
              <a:ext cx="787040"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100</a:t>
              </a:r>
              <a:endParaRPr lang="en-IN" sz="2800" b="1" dirty="0"/>
            </a:p>
          </p:txBody>
        </p:sp>
        <p:sp>
          <p:nvSpPr>
            <p:cNvPr id="7" name="Rectangle 6">
              <a:extLst>
                <a:ext uri="{FF2B5EF4-FFF2-40B4-BE49-F238E27FC236}">
                  <a16:creationId xmlns:a16="http://schemas.microsoft.com/office/drawing/2014/main" id="{F9326EE5-D5BB-4D45-C15D-6E3DC0395511}"/>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8" name="Group 7">
            <a:extLst>
              <a:ext uri="{FF2B5EF4-FFF2-40B4-BE49-F238E27FC236}">
                <a16:creationId xmlns:a16="http://schemas.microsoft.com/office/drawing/2014/main" id="{3C9D7DC6-240B-57AB-8ACA-ED94E45EA517}"/>
              </a:ext>
            </a:extLst>
          </p:cNvPr>
          <p:cNvGrpSpPr/>
          <p:nvPr/>
        </p:nvGrpSpPr>
        <p:grpSpPr>
          <a:xfrm>
            <a:off x="2118629" y="1300961"/>
            <a:ext cx="816746" cy="648070"/>
            <a:chOff x="1828800" y="3258105"/>
            <a:chExt cx="816746" cy="648070"/>
          </a:xfrm>
        </p:grpSpPr>
        <p:sp>
          <p:nvSpPr>
            <p:cNvPr id="9" name="Rectangle 8">
              <a:extLst>
                <a:ext uri="{FF2B5EF4-FFF2-40B4-BE49-F238E27FC236}">
                  <a16:creationId xmlns:a16="http://schemas.microsoft.com/office/drawing/2014/main" id="{4C32459A-E99B-90B5-1765-E06BD3348CF2}"/>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10" name="Rectangle 9">
              <a:extLst>
                <a:ext uri="{FF2B5EF4-FFF2-40B4-BE49-F238E27FC236}">
                  <a16:creationId xmlns:a16="http://schemas.microsoft.com/office/drawing/2014/main" id="{D59A2ADE-1703-F403-80A6-959A28C613C3}"/>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11" name="Group 10">
            <a:extLst>
              <a:ext uri="{FF2B5EF4-FFF2-40B4-BE49-F238E27FC236}">
                <a16:creationId xmlns:a16="http://schemas.microsoft.com/office/drawing/2014/main" id="{554C992A-DF0B-D011-BE43-C71EC2FD82F9}"/>
              </a:ext>
            </a:extLst>
          </p:cNvPr>
          <p:cNvGrpSpPr/>
          <p:nvPr/>
        </p:nvGrpSpPr>
        <p:grpSpPr>
          <a:xfrm>
            <a:off x="5333826" y="1300961"/>
            <a:ext cx="1069358" cy="648070"/>
            <a:chOff x="1828800" y="3258105"/>
            <a:chExt cx="816746" cy="648070"/>
          </a:xfrm>
        </p:grpSpPr>
        <p:sp>
          <p:nvSpPr>
            <p:cNvPr id="12" name="Rectangle 11">
              <a:extLst>
                <a:ext uri="{FF2B5EF4-FFF2-40B4-BE49-F238E27FC236}">
                  <a16:creationId xmlns:a16="http://schemas.microsoft.com/office/drawing/2014/main" id="{F296CE2C-BC4A-F218-7682-989E0590936F}"/>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110</a:t>
              </a:r>
              <a:endParaRPr lang="en-IN" sz="2800" b="1" dirty="0"/>
            </a:p>
          </p:txBody>
        </p:sp>
        <p:sp>
          <p:nvSpPr>
            <p:cNvPr id="13" name="Rectangle 12">
              <a:extLst>
                <a:ext uri="{FF2B5EF4-FFF2-40B4-BE49-F238E27FC236}">
                  <a16:creationId xmlns:a16="http://schemas.microsoft.com/office/drawing/2014/main" id="{5CFFA113-BE33-0166-A0F3-22AF76018FC2}"/>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lumMod val="95000"/>
                      <a:lumOff val="5000"/>
                    </a:schemeClr>
                  </a:solidFill>
                </a:rPr>
                <a:t>0</a:t>
              </a:r>
              <a:endParaRPr lang="en-IN" dirty="0">
                <a:solidFill>
                  <a:schemeClr val="tx1">
                    <a:lumMod val="95000"/>
                    <a:lumOff val="5000"/>
                  </a:schemeClr>
                </a:solidFill>
              </a:endParaRPr>
            </a:p>
          </p:txBody>
        </p:sp>
      </p:grpSp>
      <p:grpSp>
        <p:nvGrpSpPr>
          <p:cNvPr id="17" name="Group 16">
            <a:extLst>
              <a:ext uri="{FF2B5EF4-FFF2-40B4-BE49-F238E27FC236}">
                <a16:creationId xmlns:a16="http://schemas.microsoft.com/office/drawing/2014/main" id="{1D72AFCE-0C7C-B221-17CB-8835F04E9031}"/>
              </a:ext>
            </a:extLst>
          </p:cNvPr>
          <p:cNvGrpSpPr/>
          <p:nvPr/>
        </p:nvGrpSpPr>
        <p:grpSpPr>
          <a:xfrm>
            <a:off x="2102353" y="2451328"/>
            <a:ext cx="816746" cy="648070"/>
            <a:chOff x="1828800" y="3258105"/>
            <a:chExt cx="816746" cy="648070"/>
          </a:xfrm>
        </p:grpSpPr>
        <p:sp>
          <p:nvSpPr>
            <p:cNvPr id="18" name="Rectangle 17">
              <a:extLst>
                <a:ext uri="{FF2B5EF4-FFF2-40B4-BE49-F238E27FC236}">
                  <a16:creationId xmlns:a16="http://schemas.microsoft.com/office/drawing/2014/main" id="{6788291A-1B4E-67DE-C8BE-354259A4AEA8}"/>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85</a:t>
              </a:r>
              <a:endParaRPr lang="en-IN" sz="2800" b="1" dirty="0"/>
            </a:p>
          </p:txBody>
        </p:sp>
        <p:sp>
          <p:nvSpPr>
            <p:cNvPr id="19" name="Rectangle 18">
              <a:extLst>
                <a:ext uri="{FF2B5EF4-FFF2-40B4-BE49-F238E27FC236}">
                  <a16:creationId xmlns:a16="http://schemas.microsoft.com/office/drawing/2014/main" id="{06525B98-E6EA-AD6D-C2BB-96694788A66C}"/>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20" name="Group 19">
            <a:extLst>
              <a:ext uri="{FF2B5EF4-FFF2-40B4-BE49-F238E27FC236}">
                <a16:creationId xmlns:a16="http://schemas.microsoft.com/office/drawing/2014/main" id="{ED5795B5-6D25-34C3-8F72-B8B1CF0B889E}"/>
              </a:ext>
            </a:extLst>
          </p:cNvPr>
          <p:cNvGrpSpPr/>
          <p:nvPr/>
        </p:nvGrpSpPr>
        <p:grpSpPr>
          <a:xfrm>
            <a:off x="3122176" y="2458373"/>
            <a:ext cx="816746" cy="648070"/>
            <a:chOff x="1828800" y="3258105"/>
            <a:chExt cx="816746" cy="648070"/>
          </a:xfrm>
        </p:grpSpPr>
        <p:sp>
          <p:nvSpPr>
            <p:cNvPr id="21" name="Rectangle 20">
              <a:extLst>
                <a:ext uri="{FF2B5EF4-FFF2-40B4-BE49-F238E27FC236}">
                  <a16:creationId xmlns:a16="http://schemas.microsoft.com/office/drawing/2014/main" id="{4234B215-1308-5FAD-2341-B54FAADD546E}"/>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22" name="Rectangle 21">
              <a:extLst>
                <a:ext uri="{FF2B5EF4-FFF2-40B4-BE49-F238E27FC236}">
                  <a16:creationId xmlns:a16="http://schemas.microsoft.com/office/drawing/2014/main" id="{AB23EBB6-5355-17AA-C732-DCAB13F714F2}"/>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38" name="Group 37">
            <a:extLst>
              <a:ext uri="{FF2B5EF4-FFF2-40B4-BE49-F238E27FC236}">
                <a16:creationId xmlns:a16="http://schemas.microsoft.com/office/drawing/2014/main" id="{F73D6933-B259-02C1-B5AF-758CC9E9702E}"/>
              </a:ext>
            </a:extLst>
          </p:cNvPr>
          <p:cNvGrpSpPr/>
          <p:nvPr/>
        </p:nvGrpSpPr>
        <p:grpSpPr>
          <a:xfrm>
            <a:off x="3125874" y="3383486"/>
            <a:ext cx="816746" cy="648070"/>
            <a:chOff x="1828800" y="3258105"/>
            <a:chExt cx="816746" cy="648070"/>
          </a:xfrm>
        </p:grpSpPr>
        <p:sp>
          <p:nvSpPr>
            <p:cNvPr id="39" name="Rectangle 38">
              <a:extLst>
                <a:ext uri="{FF2B5EF4-FFF2-40B4-BE49-F238E27FC236}">
                  <a16:creationId xmlns:a16="http://schemas.microsoft.com/office/drawing/2014/main" id="{ADAE7859-19AC-ADD1-DA16-E295BDD0B07C}"/>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45</a:t>
              </a:r>
              <a:endParaRPr lang="en-IN" sz="2800" b="1" dirty="0"/>
            </a:p>
          </p:txBody>
        </p:sp>
        <p:sp>
          <p:nvSpPr>
            <p:cNvPr id="40" name="Rectangle 39">
              <a:extLst>
                <a:ext uri="{FF2B5EF4-FFF2-40B4-BE49-F238E27FC236}">
                  <a16:creationId xmlns:a16="http://schemas.microsoft.com/office/drawing/2014/main" id="{BCA83E04-8EA2-7F98-74F8-160A85C40E5F}"/>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41" name="Group 40">
            <a:extLst>
              <a:ext uri="{FF2B5EF4-FFF2-40B4-BE49-F238E27FC236}">
                <a16:creationId xmlns:a16="http://schemas.microsoft.com/office/drawing/2014/main" id="{0B918CF0-4915-2F6D-9A8F-0CCF353C21D5}"/>
              </a:ext>
            </a:extLst>
          </p:cNvPr>
          <p:cNvGrpSpPr/>
          <p:nvPr/>
        </p:nvGrpSpPr>
        <p:grpSpPr>
          <a:xfrm>
            <a:off x="4142000" y="3383486"/>
            <a:ext cx="816746" cy="648070"/>
            <a:chOff x="1828800" y="3258105"/>
            <a:chExt cx="816746" cy="648070"/>
          </a:xfrm>
        </p:grpSpPr>
        <p:sp>
          <p:nvSpPr>
            <p:cNvPr id="42" name="Rectangle 41">
              <a:extLst>
                <a:ext uri="{FF2B5EF4-FFF2-40B4-BE49-F238E27FC236}">
                  <a16:creationId xmlns:a16="http://schemas.microsoft.com/office/drawing/2014/main" id="{5C21B951-073C-7A40-3A5D-46CE3B9FDA8A}"/>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20</a:t>
              </a:r>
              <a:endParaRPr lang="en-IN" sz="2800" b="1" dirty="0"/>
            </a:p>
          </p:txBody>
        </p:sp>
        <p:sp>
          <p:nvSpPr>
            <p:cNvPr id="43" name="Rectangle 42">
              <a:extLst>
                <a:ext uri="{FF2B5EF4-FFF2-40B4-BE49-F238E27FC236}">
                  <a16:creationId xmlns:a16="http://schemas.microsoft.com/office/drawing/2014/main" id="{B318474F-EA9E-0C65-4093-E7C796782AFE}"/>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lumMod val="95000"/>
                      <a:lumOff val="5000"/>
                    </a:schemeClr>
                  </a:solidFill>
                </a:rPr>
                <a:t>0</a:t>
              </a:r>
              <a:endParaRPr lang="en-IN" dirty="0">
                <a:solidFill>
                  <a:schemeClr val="tx1">
                    <a:lumMod val="95000"/>
                    <a:lumOff val="5000"/>
                  </a:schemeClr>
                </a:solidFill>
              </a:endParaRPr>
            </a:p>
          </p:txBody>
        </p:sp>
      </p:grpSp>
      <p:cxnSp>
        <p:nvCxnSpPr>
          <p:cNvPr id="44" name="Straight Arrow Connector 43">
            <a:extLst>
              <a:ext uri="{FF2B5EF4-FFF2-40B4-BE49-F238E27FC236}">
                <a16:creationId xmlns:a16="http://schemas.microsoft.com/office/drawing/2014/main" id="{EB516915-399A-89F1-3B5C-42B773F0F211}"/>
              </a:ext>
            </a:extLst>
          </p:cNvPr>
          <p:cNvCxnSpPr>
            <a:cxnSpLocks/>
            <a:stCxn id="7" idx="3"/>
            <a:endCxn id="9" idx="1"/>
          </p:cNvCxnSpPr>
          <p:nvPr/>
        </p:nvCxnSpPr>
        <p:spPr>
          <a:xfrm>
            <a:off x="1753166" y="1624996"/>
            <a:ext cx="36546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5" name="Straight Arrow Connector 44">
            <a:extLst>
              <a:ext uri="{FF2B5EF4-FFF2-40B4-BE49-F238E27FC236}">
                <a16:creationId xmlns:a16="http://schemas.microsoft.com/office/drawing/2014/main" id="{4142C16B-818B-84D4-2D0B-0A8A98898071}"/>
              </a:ext>
            </a:extLst>
          </p:cNvPr>
          <p:cNvCxnSpPr>
            <a:cxnSpLocks/>
            <a:endCxn id="12" idx="1"/>
          </p:cNvCxnSpPr>
          <p:nvPr/>
        </p:nvCxnSpPr>
        <p:spPr>
          <a:xfrm>
            <a:off x="2919099" y="1624996"/>
            <a:ext cx="241472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7" name="Straight Arrow Connector 46">
            <a:extLst>
              <a:ext uri="{FF2B5EF4-FFF2-40B4-BE49-F238E27FC236}">
                <a16:creationId xmlns:a16="http://schemas.microsoft.com/office/drawing/2014/main" id="{B75F1F4A-ADA9-5A1E-6051-05A85DECB224}"/>
              </a:ext>
            </a:extLst>
          </p:cNvPr>
          <p:cNvCxnSpPr>
            <a:stCxn id="9" idx="2"/>
            <a:endCxn id="18" idx="0"/>
          </p:cNvCxnSpPr>
          <p:nvPr/>
        </p:nvCxnSpPr>
        <p:spPr>
          <a:xfrm flipH="1">
            <a:off x="2377561" y="1949031"/>
            <a:ext cx="16276" cy="5022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8" name="Straight Arrow Connector 47">
            <a:extLst>
              <a:ext uri="{FF2B5EF4-FFF2-40B4-BE49-F238E27FC236}">
                <a16:creationId xmlns:a16="http://schemas.microsoft.com/office/drawing/2014/main" id="{B08EBA84-231C-A43E-E3DF-60780A9FFDCB}"/>
              </a:ext>
            </a:extLst>
          </p:cNvPr>
          <p:cNvCxnSpPr>
            <a:stCxn id="19" idx="3"/>
            <a:endCxn id="21" idx="1"/>
          </p:cNvCxnSpPr>
          <p:nvPr/>
        </p:nvCxnSpPr>
        <p:spPr>
          <a:xfrm>
            <a:off x="2919099" y="2775363"/>
            <a:ext cx="203077" cy="70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2" name="Straight Arrow Connector 51">
            <a:extLst>
              <a:ext uri="{FF2B5EF4-FFF2-40B4-BE49-F238E27FC236}">
                <a16:creationId xmlns:a16="http://schemas.microsoft.com/office/drawing/2014/main" id="{D197DE49-8F9E-366A-FD0E-350A0E279FFD}"/>
              </a:ext>
            </a:extLst>
          </p:cNvPr>
          <p:cNvCxnSpPr>
            <a:cxnSpLocks/>
            <a:stCxn id="21" idx="2"/>
            <a:endCxn id="39" idx="0"/>
          </p:cNvCxnSpPr>
          <p:nvPr/>
        </p:nvCxnSpPr>
        <p:spPr>
          <a:xfrm>
            <a:off x="3397384" y="3106443"/>
            <a:ext cx="3698" cy="2770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3" name="Straight Arrow Connector 52">
            <a:extLst>
              <a:ext uri="{FF2B5EF4-FFF2-40B4-BE49-F238E27FC236}">
                <a16:creationId xmlns:a16="http://schemas.microsoft.com/office/drawing/2014/main" id="{780FD5B7-80E9-1928-4983-01622251EA04}"/>
              </a:ext>
            </a:extLst>
          </p:cNvPr>
          <p:cNvCxnSpPr>
            <a:cxnSpLocks/>
          </p:cNvCxnSpPr>
          <p:nvPr/>
        </p:nvCxnSpPr>
        <p:spPr>
          <a:xfrm>
            <a:off x="3976836" y="3698582"/>
            <a:ext cx="203077" cy="70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8" name="Title 1">
            <a:extLst>
              <a:ext uri="{FF2B5EF4-FFF2-40B4-BE49-F238E27FC236}">
                <a16:creationId xmlns:a16="http://schemas.microsoft.com/office/drawing/2014/main" id="{E6F98411-D643-FACD-9B54-9F0450845331}"/>
              </a:ext>
            </a:extLst>
          </p:cNvPr>
          <p:cNvSpPr txBox="1">
            <a:spLocks/>
          </p:cNvSpPr>
          <p:nvPr/>
        </p:nvSpPr>
        <p:spPr>
          <a:xfrm>
            <a:off x="322405" y="211872"/>
            <a:ext cx="10221188" cy="581230"/>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3200" b="1" i="1" dirty="0">
                <a:solidFill>
                  <a:srgbClr val="0070C0"/>
                </a:solidFill>
                <a:latin typeface="Book Antiqua" panose="02040602050305030304" pitchFamily="18" charset="0"/>
              </a:rPr>
              <a:t>Linked List Representation</a:t>
            </a:r>
            <a:endParaRPr lang="en-IN" sz="3200" b="1" i="1" dirty="0">
              <a:solidFill>
                <a:srgbClr val="FF0000"/>
              </a:solidFill>
              <a:latin typeface="Book Antiqua" panose="02040602050305030304" pitchFamily="18" charset="0"/>
            </a:endParaRPr>
          </a:p>
        </p:txBody>
      </p:sp>
      <p:cxnSp>
        <p:nvCxnSpPr>
          <p:cNvPr id="69" name="Straight Arrow Connector 68">
            <a:extLst>
              <a:ext uri="{FF2B5EF4-FFF2-40B4-BE49-F238E27FC236}">
                <a16:creationId xmlns:a16="http://schemas.microsoft.com/office/drawing/2014/main" id="{7DC47F5D-0894-7123-D105-88A26756AF0A}"/>
              </a:ext>
            </a:extLst>
          </p:cNvPr>
          <p:cNvCxnSpPr>
            <a:cxnSpLocks/>
          </p:cNvCxnSpPr>
          <p:nvPr/>
        </p:nvCxnSpPr>
        <p:spPr>
          <a:xfrm>
            <a:off x="4958746" y="3705627"/>
            <a:ext cx="203077" cy="70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70" name="Group 69">
            <a:extLst>
              <a:ext uri="{FF2B5EF4-FFF2-40B4-BE49-F238E27FC236}">
                <a16:creationId xmlns:a16="http://schemas.microsoft.com/office/drawing/2014/main" id="{D015438C-F745-1091-4C4F-A4D09FA2329E}"/>
              </a:ext>
            </a:extLst>
          </p:cNvPr>
          <p:cNvGrpSpPr/>
          <p:nvPr/>
        </p:nvGrpSpPr>
        <p:grpSpPr>
          <a:xfrm>
            <a:off x="5154428" y="3388637"/>
            <a:ext cx="816746" cy="648070"/>
            <a:chOff x="1828800" y="3258105"/>
            <a:chExt cx="816746" cy="648070"/>
          </a:xfrm>
        </p:grpSpPr>
        <p:sp>
          <p:nvSpPr>
            <p:cNvPr id="71" name="Rectangle 70">
              <a:extLst>
                <a:ext uri="{FF2B5EF4-FFF2-40B4-BE49-F238E27FC236}">
                  <a16:creationId xmlns:a16="http://schemas.microsoft.com/office/drawing/2014/main" id="{2B27B10B-B237-D2FC-E9B4-BE1FF9351404}"/>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72" name="Rectangle 71">
              <a:extLst>
                <a:ext uri="{FF2B5EF4-FFF2-40B4-BE49-F238E27FC236}">
                  <a16:creationId xmlns:a16="http://schemas.microsoft.com/office/drawing/2014/main" id="{4A3CA3F3-CA7B-E27F-D4AB-3AA08F0E1905}"/>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cxnSp>
        <p:nvCxnSpPr>
          <p:cNvPr id="73" name="Straight Arrow Connector 72">
            <a:extLst>
              <a:ext uri="{FF2B5EF4-FFF2-40B4-BE49-F238E27FC236}">
                <a16:creationId xmlns:a16="http://schemas.microsoft.com/office/drawing/2014/main" id="{9FE67F33-57F6-5BCF-426E-466ED4FBB0DD}"/>
              </a:ext>
            </a:extLst>
          </p:cNvPr>
          <p:cNvCxnSpPr>
            <a:cxnSpLocks/>
          </p:cNvCxnSpPr>
          <p:nvPr/>
        </p:nvCxnSpPr>
        <p:spPr>
          <a:xfrm>
            <a:off x="5427787" y="4031556"/>
            <a:ext cx="3698" cy="2770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74" name="Group 73">
            <a:extLst>
              <a:ext uri="{FF2B5EF4-FFF2-40B4-BE49-F238E27FC236}">
                <a16:creationId xmlns:a16="http://schemas.microsoft.com/office/drawing/2014/main" id="{D72EA1DD-18EB-3188-B08B-46F6B565412B}"/>
              </a:ext>
            </a:extLst>
          </p:cNvPr>
          <p:cNvGrpSpPr/>
          <p:nvPr/>
        </p:nvGrpSpPr>
        <p:grpSpPr>
          <a:xfrm>
            <a:off x="5148208" y="4275720"/>
            <a:ext cx="816746" cy="648070"/>
            <a:chOff x="1828800" y="3258105"/>
            <a:chExt cx="816746" cy="648070"/>
          </a:xfrm>
        </p:grpSpPr>
        <p:sp>
          <p:nvSpPr>
            <p:cNvPr id="75" name="Rectangle 74">
              <a:extLst>
                <a:ext uri="{FF2B5EF4-FFF2-40B4-BE49-F238E27FC236}">
                  <a16:creationId xmlns:a16="http://schemas.microsoft.com/office/drawing/2014/main" id="{09541007-D6C2-F805-C9E6-CE1A561097F8}"/>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55</a:t>
              </a:r>
              <a:endParaRPr lang="en-IN" sz="2800" b="1" dirty="0"/>
            </a:p>
          </p:txBody>
        </p:sp>
        <p:sp>
          <p:nvSpPr>
            <p:cNvPr id="76" name="Rectangle 75">
              <a:extLst>
                <a:ext uri="{FF2B5EF4-FFF2-40B4-BE49-F238E27FC236}">
                  <a16:creationId xmlns:a16="http://schemas.microsoft.com/office/drawing/2014/main" id="{02926C67-C06B-CF9A-2B5A-04260760E847}"/>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cxnSp>
        <p:nvCxnSpPr>
          <p:cNvPr id="77" name="Straight Arrow Connector 76">
            <a:extLst>
              <a:ext uri="{FF2B5EF4-FFF2-40B4-BE49-F238E27FC236}">
                <a16:creationId xmlns:a16="http://schemas.microsoft.com/office/drawing/2014/main" id="{9330D138-C1A6-FE10-F33C-DCF54043824B}"/>
              </a:ext>
            </a:extLst>
          </p:cNvPr>
          <p:cNvCxnSpPr>
            <a:cxnSpLocks/>
          </p:cNvCxnSpPr>
          <p:nvPr/>
        </p:nvCxnSpPr>
        <p:spPr>
          <a:xfrm>
            <a:off x="5994461" y="4599754"/>
            <a:ext cx="203077" cy="70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78" name="Group 77">
            <a:extLst>
              <a:ext uri="{FF2B5EF4-FFF2-40B4-BE49-F238E27FC236}">
                <a16:creationId xmlns:a16="http://schemas.microsoft.com/office/drawing/2014/main" id="{ACA8F980-B7C8-8561-B3A7-7DB7DDD862B5}"/>
              </a:ext>
            </a:extLst>
          </p:cNvPr>
          <p:cNvGrpSpPr/>
          <p:nvPr/>
        </p:nvGrpSpPr>
        <p:grpSpPr>
          <a:xfrm>
            <a:off x="6180395" y="4308599"/>
            <a:ext cx="816746" cy="648070"/>
            <a:chOff x="1828800" y="3258105"/>
            <a:chExt cx="816746" cy="648070"/>
          </a:xfrm>
        </p:grpSpPr>
        <p:sp>
          <p:nvSpPr>
            <p:cNvPr id="79" name="Rectangle 78">
              <a:extLst>
                <a:ext uri="{FF2B5EF4-FFF2-40B4-BE49-F238E27FC236}">
                  <a16:creationId xmlns:a16="http://schemas.microsoft.com/office/drawing/2014/main" id="{1ADAF6BC-A49B-626E-B977-5D9AC4E42B5F}"/>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a:p>
          </p:txBody>
        </p:sp>
        <p:sp>
          <p:nvSpPr>
            <p:cNvPr id="80" name="Rectangle 79">
              <a:extLst>
                <a:ext uri="{FF2B5EF4-FFF2-40B4-BE49-F238E27FC236}">
                  <a16:creationId xmlns:a16="http://schemas.microsoft.com/office/drawing/2014/main" id="{865FDE87-BF3F-84CF-A5FE-63B7E7835944}"/>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cxnSp>
        <p:nvCxnSpPr>
          <p:cNvPr id="81" name="Straight Arrow Connector 80">
            <a:extLst>
              <a:ext uri="{FF2B5EF4-FFF2-40B4-BE49-F238E27FC236}">
                <a16:creationId xmlns:a16="http://schemas.microsoft.com/office/drawing/2014/main" id="{75199092-8F4D-5EE1-78AC-362192060634}"/>
              </a:ext>
            </a:extLst>
          </p:cNvPr>
          <p:cNvCxnSpPr>
            <a:cxnSpLocks/>
          </p:cNvCxnSpPr>
          <p:nvPr/>
        </p:nvCxnSpPr>
        <p:spPr>
          <a:xfrm>
            <a:off x="6401335" y="4933349"/>
            <a:ext cx="3698" cy="2770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82" name="Group 81">
            <a:extLst>
              <a:ext uri="{FF2B5EF4-FFF2-40B4-BE49-F238E27FC236}">
                <a16:creationId xmlns:a16="http://schemas.microsoft.com/office/drawing/2014/main" id="{24A191B0-9FD5-EA92-BD1A-7185438598DC}"/>
              </a:ext>
            </a:extLst>
          </p:cNvPr>
          <p:cNvGrpSpPr/>
          <p:nvPr/>
        </p:nvGrpSpPr>
        <p:grpSpPr>
          <a:xfrm>
            <a:off x="6121756" y="5177513"/>
            <a:ext cx="816746" cy="648070"/>
            <a:chOff x="1828800" y="3258105"/>
            <a:chExt cx="816746" cy="648070"/>
          </a:xfrm>
        </p:grpSpPr>
        <p:sp>
          <p:nvSpPr>
            <p:cNvPr id="83" name="Rectangle 82">
              <a:extLst>
                <a:ext uri="{FF2B5EF4-FFF2-40B4-BE49-F238E27FC236}">
                  <a16:creationId xmlns:a16="http://schemas.microsoft.com/office/drawing/2014/main" id="{B26C1725-B89A-720D-C4AE-0EFB947C1F64}"/>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70</a:t>
              </a:r>
              <a:endParaRPr lang="en-IN" sz="2800" b="1" dirty="0"/>
            </a:p>
          </p:txBody>
        </p:sp>
        <p:sp>
          <p:nvSpPr>
            <p:cNvPr id="84" name="Rectangle 83">
              <a:extLst>
                <a:ext uri="{FF2B5EF4-FFF2-40B4-BE49-F238E27FC236}">
                  <a16:creationId xmlns:a16="http://schemas.microsoft.com/office/drawing/2014/main" id="{BB9298D2-712E-A91E-2EFD-E1B7D69AA3FD}"/>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cxnSp>
        <p:nvCxnSpPr>
          <p:cNvPr id="85" name="Straight Arrow Connector 84">
            <a:extLst>
              <a:ext uri="{FF2B5EF4-FFF2-40B4-BE49-F238E27FC236}">
                <a16:creationId xmlns:a16="http://schemas.microsoft.com/office/drawing/2014/main" id="{7E05D456-3D63-22FB-4456-19ED2EA48C28}"/>
              </a:ext>
            </a:extLst>
          </p:cNvPr>
          <p:cNvCxnSpPr>
            <a:cxnSpLocks/>
          </p:cNvCxnSpPr>
          <p:nvPr/>
        </p:nvCxnSpPr>
        <p:spPr>
          <a:xfrm>
            <a:off x="6951751" y="5448695"/>
            <a:ext cx="203077" cy="70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86" name="Group 85">
            <a:extLst>
              <a:ext uri="{FF2B5EF4-FFF2-40B4-BE49-F238E27FC236}">
                <a16:creationId xmlns:a16="http://schemas.microsoft.com/office/drawing/2014/main" id="{6B6D9992-9744-1E84-8FE2-FE0D7EDBAE58}"/>
              </a:ext>
            </a:extLst>
          </p:cNvPr>
          <p:cNvGrpSpPr/>
          <p:nvPr/>
        </p:nvGrpSpPr>
        <p:grpSpPr>
          <a:xfrm>
            <a:off x="7137685" y="5157540"/>
            <a:ext cx="816746" cy="648070"/>
            <a:chOff x="1828800" y="3258105"/>
            <a:chExt cx="816746" cy="648070"/>
          </a:xfrm>
        </p:grpSpPr>
        <p:sp>
          <p:nvSpPr>
            <p:cNvPr id="87" name="Rectangle 86">
              <a:extLst>
                <a:ext uri="{FF2B5EF4-FFF2-40B4-BE49-F238E27FC236}">
                  <a16:creationId xmlns:a16="http://schemas.microsoft.com/office/drawing/2014/main" id="{1D4868F7-437C-7502-9626-DF54B02866C0}"/>
                </a:ext>
              </a:extLst>
            </p:cNvPr>
            <p:cNvSpPr/>
            <p:nvPr/>
          </p:nvSpPr>
          <p:spPr>
            <a:xfrm>
              <a:off x="1828800" y="3258105"/>
              <a:ext cx="550416" cy="64807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65</a:t>
              </a:r>
              <a:endParaRPr lang="en-IN" sz="2800" b="1" dirty="0"/>
            </a:p>
          </p:txBody>
        </p:sp>
        <p:sp>
          <p:nvSpPr>
            <p:cNvPr id="88" name="Rectangle 87">
              <a:extLst>
                <a:ext uri="{FF2B5EF4-FFF2-40B4-BE49-F238E27FC236}">
                  <a16:creationId xmlns:a16="http://schemas.microsoft.com/office/drawing/2014/main" id="{DA65FCA2-0029-A270-4DD9-C2A2B86F72EC}"/>
                </a:ext>
              </a:extLst>
            </p:cNvPr>
            <p:cNvSpPr/>
            <p:nvPr/>
          </p:nvSpPr>
          <p:spPr>
            <a:xfrm>
              <a:off x="2379216" y="3258105"/>
              <a:ext cx="266330" cy="648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lumMod val="95000"/>
                      <a:lumOff val="5000"/>
                    </a:schemeClr>
                  </a:solidFill>
                </a:rPr>
                <a:t>0</a:t>
              </a:r>
              <a:endParaRPr lang="en-IN" b="1" dirty="0">
                <a:solidFill>
                  <a:schemeClr val="tx1">
                    <a:lumMod val="95000"/>
                    <a:lumOff val="5000"/>
                  </a:schemeClr>
                </a:solidFill>
              </a:endParaRPr>
            </a:p>
          </p:txBody>
        </p:sp>
      </p:grpSp>
    </p:spTree>
    <p:extLst>
      <p:ext uri="{BB962C8B-B14F-4D97-AF65-F5344CB8AC3E}">
        <p14:creationId xmlns:p14="http://schemas.microsoft.com/office/powerpoint/2010/main" val="216317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down)">
                                      <p:cBhvr>
                                        <p:cTn id="12" dur="500"/>
                                        <p:tgtEl>
                                          <p:spTgt spid="44"/>
                                        </p:tgtEl>
                                      </p:cBhvr>
                                    </p:animEffect>
                                  </p:childTnLst>
                                </p:cTn>
                              </p:par>
                              <p:par>
                                <p:cTn id="13" presetID="2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par>
                                <p:cTn id="16" presetID="22" presetClass="entr" presetSubtype="4" fill="hold" nodeType="with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wipe(down)">
                                      <p:cBhvr>
                                        <p:cTn id="18" dur="500"/>
                                        <p:tgtEl>
                                          <p:spTgt spid="45"/>
                                        </p:tgtEl>
                                      </p:cBhvr>
                                    </p:animEffect>
                                  </p:childTnLst>
                                </p:cTn>
                              </p:par>
                              <p:par>
                                <p:cTn id="19" presetID="22" presetClass="entr" presetSubtype="4"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down)">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wipe(down)">
                                      <p:cBhvr>
                                        <p:cTn id="26" dur="500"/>
                                        <p:tgtEl>
                                          <p:spTgt spid="47"/>
                                        </p:tgtEl>
                                      </p:cBhvr>
                                    </p:animEffect>
                                  </p:childTnLst>
                                </p:cTn>
                              </p:par>
                              <p:par>
                                <p:cTn id="27" presetID="22" presetClass="entr" presetSubtype="4"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down)">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wipe(down)">
                                      <p:cBhvr>
                                        <p:cTn id="34" dur="500"/>
                                        <p:tgtEl>
                                          <p:spTgt spid="48"/>
                                        </p:tgtEl>
                                      </p:cBhvr>
                                    </p:animEffect>
                                  </p:childTnLst>
                                </p:cTn>
                              </p:par>
                              <p:par>
                                <p:cTn id="35" presetID="22" presetClass="entr" presetSubtype="4"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down)">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down)">
                                      <p:cBhvr>
                                        <p:cTn id="42" dur="500"/>
                                        <p:tgtEl>
                                          <p:spTgt spid="52"/>
                                        </p:tgtEl>
                                      </p:cBhvr>
                                    </p:animEffect>
                                  </p:childTnLst>
                                </p:cTn>
                              </p:par>
                              <p:par>
                                <p:cTn id="43" presetID="22" presetClass="entr" presetSubtype="4"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down)">
                                      <p:cBhvr>
                                        <p:cTn id="45" dur="500"/>
                                        <p:tgtEl>
                                          <p:spTgt spid="3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wipe(down)">
                                      <p:cBhvr>
                                        <p:cTn id="50" dur="500"/>
                                        <p:tgtEl>
                                          <p:spTgt spid="53"/>
                                        </p:tgtEl>
                                      </p:cBhvr>
                                    </p:animEffect>
                                  </p:childTnLst>
                                </p:cTn>
                              </p:par>
                              <p:par>
                                <p:cTn id="51" presetID="22" presetClass="entr" presetSubtype="4" fill="hold" nodeType="with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wipe(down)">
                                      <p:cBhvr>
                                        <p:cTn id="53" dur="500"/>
                                        <p:tgtEl>
                                          <p:spTgt spid="4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69"/>
                                        </p:tgtEl>
                                        <p:attrNameLst>
                                          <p:attrName>style.visibility</p:attrName>
                                        </p:attrNameLst>
                                      </p:cBhvr>
                                      <p:to>
                                        <p:strVal val="visible"/>
                                      </p:to>
                                    </p:set>
                                    <p:animEffect transition="in" filter="wipe(down)">
                                      <p:cBhvr>
                                        <p:cTn id="58" dur="500"/>
                                        <p:tgtEl>
                                          <p:spTgt spid="69"/>
                                        </p:tgtEl>
                                      </p:cBhvr>
                                    </p:animEffect>
                                  </p:childTnLst>
                                </p:cTn>
                              </p:par>
                              <p:par>
                                <p:cTn id="59" presetID="22" presetClass="entr" presetSubtype="4" fill="hold" nodeType="withEffect">
                                  <p:stCondLst>
                                    <p:cond delay="0"/>
                                  </p:stCondLst>
                                  <p:childTnLst>
                                    <p:set>
                                      <p:cBhvr>
                                        <p:cTn id="60" dur="1" fill="hold">
                                          <p:stCondLst>
                                            <p:cond delay="0"/>
                                          </p:stCondLst>
                                        </p:cTn>
                                        <p:tgtEl>
                                          <p:spTgt spid="70"/>
                                        </p:tgtEl>
                                        <p:attrNameLst>
                                          <p:attrName>style.visibility</p:attrName>
                                        </p:attrNameLst>
                                      </p:cBhvr>
                                      <p:to>
                                        <p:strVal val="visible"/>
                                      </p:to>
                                    </p:set>
                                    <p:animEffect transition="in" filter="wipe(down)">
                                      <p:cBhvr>
                                        <p:cTn id="61" dur="500"/>
                                        <p:tgtEl>
                                          <p:spTgt spid="70"/>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nodeType="clickEffect">
                                  <p:stCondLst>
                                    <p:cond delay="0"/>
                                  </p:stCondLst>
                                  <p:childTnLst>
                                    <p:set>
                                      <p:cBhvr>
                                        <p:cTn id="65" dur="1" fill="hold">
                                          <p:stCondLst>
                                            <p:cond delay="0"/>
                                          </p:stCondLst>
                                        </p:cTn>
                                        <p:tgtEl>
                                          <p:spTgt spid="73"/>
                                        </p:tgtEl>
                                        <p:attrNameLst>
                                          <p:attrName>style.visibility</p:attrName>
                                        </p:attrNameLst>
                                      </p:cBhvr>
                                      <p:to>
                                        <p:strVal val="visible"/>
                                      </p:to>
                                    </p:set>
                                    <p:animEffect transition="in" filter="wipe(down)">
                                      <p:cBhvr>
                                        <p:cTn id="66" dur="500"/>
                                        <p:tgtEl>
                                          <p:spTgt spid="73"/>
                                        </p:tgtEl>
                                      </p:cBhvr>
                                    </p:animEffect>
                                  </p:childTnLst>
                                </p:cTn>
                              </p:par>
                              <p:par>
                                <p:cTn id="67" presetID="22" presetClass="entr" presetSubtype="4" fill="hold" nodeType="withEffect">
                                  <p:stCondLst>
                                    <p:cond delay="0"/>
                                  </p:stCondLst>
                                  <p:childTnLst>
                                    <p:set>
                                      <p:cBhvr>
                                        <p:cTn id="68" dur="1" fill="hold">
                                          <p:stCondLst>
                                            <p:cond delay="0"/>
                                          </p:stCondLst>
                                        </p:cTn>
                                        <p:tgtEl>
                                          <p:spTgt spid="74"/>
                                        </p:tgtEl>
                                        <p:attrNameLst>
                                          <p:attrName>style.visibility</p:attrName>
                                        </p:attrNameLst>
                                      </p:cBhvr>
                                      <p:to>
                                        <p:strVal val="visible"/>
                                      </p:to>
                                    </p:set>
                                    <p:animEffect transition="in" filter="wipe(down)">
                                      <p:cBhvr>
                                        <p:cTn id="69" dur="500"/>
                                        <p:tgtEl>
                                          <p:spTgt spid="74"/>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nodeType="clickEffect">
                                  <p:stCondLst>
                                    <p:cond delay="0"/>
                                  </p:stCondLst>
                                  <p:childTnLst>
                                    <p:set>
                                      <p:cBhvr>
                                        <p:cTn id="73" dur="1" fill="hold">
                                          <p:stCondLst>
                                            <p:cond delay="0"/>
                                          </p:stCondLst>
                                        </p:cTn>
                                        <p:tgtEl>
                                          <p:spTgt spid="77"/>
                                        </p:tgtEl>
                                        <p:attrNameLst>
                                          <p:attrName>style.visibility</p:attrName>
                                        </p:attrNameLst>
                                      </p:cBhvr>
                                      <p:to>
                                        <p:strVal val="visible"/>
                                      </p:to>
                                    </p:set>
                                    <p:animEffect transition="in" filter="wipe(down)">
                                      <p:cBhvr>
                                        <p:cTn id="74" dur="500"/>
                                        <p:tgtEl>
                                          <p:spTgt spid="77"/>
                                        </p:tgtEl>
                                      </p:cBhvr>
                                    </p:animEffect>
                                  </p:childTnLst>
                                </p:cTn>
                              </p:par>
                              <p:par>
                                <p:cTn id="75" presetID="22" presetClass="entr" presetSubtype="4" fill="hold" nodeType="withEffect">
                                  <p:stCondLst>
                                    <p:cond delay="0"/>
                                  </p:stCondLst>
                                  <p:childTnLst>
                                    <p:set>
                                      <p:cBhvr>
                                        <p:cTn id="76" dur="1" fill="hold">
                                          <p:stCondLst>
                                            <p:cond delay="0"/>
                                          </p:stCondLst>
                                        </p:cTn>
                                        <p:tgtEl>
                                          <p:spTgt spid="78"/>
                                        </p:tgtEl>
                                        <p:attrNameLst>
                                          <p:attrName>style.visibility</p:attrName>
                                        </p:attrNameLst>
                                      </p:cBhvr>
                                      <p:to>
                                        <p:strVal val="visible"/>
                                      </p:to>
                                    </p:set>
                                    <p:animEffect transition="in" filter="wipe(down)">
                                      <p:cBhvr>
                                        <p:cTn id="77" dur="500"/>
                                        <p:tgtEl>
                                          <p:spTgt spid="7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81"/>
                                        </p:tgtEl>
                                        <p:attrNameLst>
                                          <p:attrName>style.visibility</p:attrName>
                                        </p:attrNameLst>
                                      </p:cBhvr>
                                      <p:to>
                                        <p:strVal val="visible"/>
                                      </p:to>
                                    </p:set>
                                    <p:animEffect transition="in" filter="wipe(down)">
                                      <p:cBhvr>
                                        <p:cTn id="82" dur="500"/>
                                        <p:tgtEl>
                                          <p:spTgt spid="81"/>
                                        </p:tgtEl>
                                      </p:cBhvr>
                                    </p:animEffect>
                                  </p:childTnLst>
                                </p:cTn>
                              </p:par>
                              <p:par>
                                <p:cTn id="83" presetID="22" presetClass="entr" presetSubtype="4" fill="hold" nodeType="withEffect">
                                  <p:stCondLst>
                                    <p:cond delay="0"/>
                                  </p:stCondLst>
                                  <p:childTnLst>
                                    <p:set>
                                      <p:cBhvr>
                                        <p:cTn id="84" dur="1" fill="hold">
                                          <p:stCondLst>
                                            <p:cond delay="0"/>
                                          </p:stCondLst>
                                        </p:cTn>
                                        <p:tgtEl>
                                          <p:spTgt spid="82"/>
                                        </p:tgtEl>
                                        <p:attrNameLst>
                                          <p:attrName>style.visibility</p:attrName>
                                        </p:attrNameLst>
                                      </p:cBhvr>
                                      <p:to>
                                        <p:strVal val="visible"/>
                                      </p:to>
                                    </p:set>
                                    <p:animEffect transition="in" filter="wipe(down)">
                                      <p:cBhvr>
                                        <p:cTn id="85" dur="500"/>
                                        <p:tgtEl>
                                          <p:spTgt spid="82"/>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nodeType="clickEffect">
                                  <p:stCondLst>
                                    <p:cond delay="0"/>
                                  </p:stCondLst>
                                  <p:childTnLst>
                                    <p:set>
                                      <p:cBhvr>
                                        <p:cTn id="89" dur="1" fill="hold">
                                          <p:stCondLst>
                                            <p:cond delay="0"/>
                                          </p:stCondLst>
                                        </p:cTn>
                                        <p:tgtEl>
                                          <p:spTgt spid="85"/>
                                        </p:tgtEl>
                                        <p:attrNameLst>
                                          <p:attrName>style.visibility</p:attrName>
                                        </p:attrNameLst>
                                      </p:cBhvr>
                                      <p:to>
                                        <p:strVal val="visible"/>
                                      </p:to>
                                    </p:set>
                                    <p:animEffect transition="in" filter="wipe(down)">
                                      <p:cBhvr>
                                        <p:cTn id="90" dur="500"/>
                                        <p:tgtEl>
                                          <p:spTgt spid="85"/>
                                        </p:tgtEl>
                                      </p:cBhvr>
                                    </p:animEffect>
                                  </p:childTnLst>
                                </p:cTn>
                              </p:par>
                              <p:par>
                                <p:cTn id="91" presetID="22" presetClass="entr" presetSubtype="4" fill="hold" nodeType="withEffect">
                                  <p:stCondLst>
                                    <p:cond delay="0"/>
                                  </p:stCondLst>
                                  <p:childTnLst>
                                    <p:set>
                                      <p:cBhvr>
                                        <p:cTn id="92" dur="1" fill="hold">
                                          <p:stCondLst>
                                            <p:cond delay="0"/>
                                          </p:stCondLst>
                                        </p:cTn>
                                        <p:tgtEl>
                                          <p:spTgt spid="86"/>
                                        </p:tgtEl>
                                        <p:attrNameLst>
                                          <p:attrName>style.visibility</p:attrName>
                                        </p:attrNameLst>
                                      </p:cBhvr>
                                      <p:to>
                                        <p:strVal val="visible"/>
                                      </p:to>
                                    </p:set>
                                    <p:animEffect transition="in" filter="wipe(down)">
                                      <p:cBhvr>
                                        <p:cTn id="93"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80E7B55-BAD5-3DD0-EEB5-4BB8E2510C2A}"/>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4DE56F2C-ABCC-EB86-1DC6-FDBDE3C99E91}"/>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3E1FB16E-12D3-AF31-3E9E-C11DB08794D1}"/>
              </a:ext>
            </a:extLst>
          </p:cNvPr>
          <p:cNvSpPr>
            <a:spLocks noGrp="1"/>
          </p:cNvSpPr>
          <p:nvPr>
            <p:ph type="sldNum" sz="quarter" idx="12"/>
          </p:nvPr>
        </p:nvSpPr>
        <p:spPr/>
        <p:txBody>
          <a:bodyPr/>
          <a:lstStyle/>
          <a:p>
            <a:fld id="{294A09A9-5501-47C1-A89A-A340965A2BE2}" type="slidenum">
              <a:rPr lang="en-US" smtClean="0"/>
              <a:pPr/>
              <a:t>97</a:t>
            </a:fld>
            <a:endParaRPr lang="en-US" dirty="0"/>
          </a:p>
        </p:txBody>
      </p:sp>
      <p:sp>
        <p:nvSpPr>
          <p:cNvPr id="6" name="Title 1">
            <a:extLst>
              <a:ext uri="{FF2B5EF4-FFF2-40B4-BE49-F238E27FC236}">
                <a16:creationId xmlns:a16="http://schemas.microsoft.com/office/drawing/2014/main" id="{7E459E94-334A-E68E-EAB5-1649BB4BCC9F}"/>
              </a:ext>
            </a:extLst>
          </p:cNvPr>
          <p:cNvSpPr txBox="1">
            <a:spLocks/>
          </p:cNvSpPr>
          <p:nvPr/>
        </p:nvSpPr>
        <p:spPr>
          <a:xfrm>
            <a:off x="312710" y="54113"/>
            <a:ext cx="11537167" cy="812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Draw one-way and two-way threaded binary trees for following tree</a:t>
            </a:r>
            <a:endParaRPr lang="en-IN" sz="2800" b="1" i="1" dirty="0">
              <a:solidFill>
                <a:srgbClr val="FF0000"/>
              </a:solidFill>
              <a:latin typeface="Book Antiqua" panose="02040602050305030304" pitchFamily="18" charset="0"/>
            </a:endParaRPr>
          </a:p>
        </p:txBody>
      </p:sp>
      <p:sp>
        <p:nvSpPr>
          <p:cNvPr id="28" name="Oval 27">
            <a:extLst>
              <a:ext uri="{FF2B5EF4-FFF2-40B4-BE49-F238E27FC236}">
                <a16:creationId xmlns:a16="http://schemas.microsoft.com/office/drawing/2014/main" id="{2D782D40-4395-128E-D741-7D8E14F8BA98}"/>
              </a:ext>
            </a:extLst>
          </p:cNvPr>
          <p:cNvSpPr/>
          <p:nvPr/>
        </p:nvSpPr>
        <p:spPr>
          <a:xfrm>
            <a:off x="5214257" y="833751"/>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A</a:t>
            </a:r>
            <a:endParaRPr lang="en-IN" sz="3200" b="1" dirty="0"/>
          </a:p>
        </p:txBody>
      </p:sp>
      <p:sp>
        <p:nvSpPr>
          <p:cNvPr id="29" name="Oval 28">
            <a:extLst>
              <a:ext uri="{FF2B5EF4-FFF2-40B4-BE49-F238E27FC236}">
                <a16:creationId xmlns:a16="http://schemas.microsoft.com/office/drawing/2014/main" id="{87E0C3A6-08CA-4207-9A75-12C657567238}"/>
              </a:ext>
            </a:extLst>
          </p:cNvPr>
          <p:cNvSpPr/>
          <p:nvPr/>
        </p:nvSpPr>
        <p:spPr>
          <a:xfrm>
            <a:off x="3642170" y="2032974"/>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B</a:t>
            </a:r>
            <a:endParaRPr lang="en-IN" sz="3200" b="1" dirty="0"/>
          </a:p>
        </p:txBody>
      </p:sp>
      <p:sp>
        <p:nvSpPr>
          <p:cNvPr id="30" name="Oval 29">
            <a:extLst>
              <a:ext uri="{FF2B5EF4-FFF2-40B4-BE49-F238E27FC236}">
                <a16:creationId xmlns:a16="http://schemas.microsoft.com/office/drawing/2014/main" id="{CE6B1984-1995-35D1-87B8-CB77CB06EB4C}"/>
              </a:ext>
            </a:extLst>
          </p:cNvPr>
          <p:cNvSpPr/>
          <p:nvPr/>
        </p:nvSpPr>
        <p:spPr>
          <a:xfrm>
            <a:off x="5870209" y="2060134"/>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C</a:t>
            </a:r>
            <a:endParaRPr lang="en-IN" sz="3200" b="1" dirty="0"/>
          </a:p>
        </p:txBody>
      </p:sp>
      <p:sp>
        <p:nvSpPr>
          <p:cNvPr id="31" name="Oval 30">
            <a:extLst>
              <a:ext uri="{FF2B5EF4-FFF2-40B4-BE49-F238E27FC236}">
                <a16:creationId xmlns:a16="http://schemas.microsoft.com/office/drawing/2014/main" id="{5A3B9853-6570-6260-6B96-D7A26605C561}"/>
              </a:ext>
            </a:extLst>
          </p:cNvPr>
          <p:cNvSpPr/>
          <p:nvPr/>
        </p:nvSpPr>
        <p:spPr>
          <a:xfrm>
            <a:off x="3819333" y="3267707"/>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E</a:t>
            </a:r>
            <a:endParaRPr lang="en-IN" sz="3200" b="1" dirty="0"/>
          </a:p>
        </p:txBody>
      </p:sp>
      <p:sp>
        <p:nvSpPr>
          <p:cNvPr id="32" name="Oval 31">
            <a:extLst>
              <a:ext uri="{FF2B5EF4-FFF2-40B4-BE49-F238E27FC236}">
                <a16:creationId xmlns:a16="http://schemas.microsoft.com/office/drawing/2014/main" id="{60AD3174-6C5B-089A-486D-5B2E180D6287}"/>
              </a:ext>
            </a:extLst>
          </p:cNvPr>
          <p:cNvSpPr/>
          <p:nvPr/>
        </p:nvSpPr>
        <p:spPr>
          <a:xfrm>
            <a:off x="5362039" y="3407810"/>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F</a:t>
            </a:r>
            <a:endParaRPr lang="en-IN" sz="3200" b="1" dirty="0"/>
          </a:p>
        </p:txBody>
      </p:sp>
      <p:sp>
        <p:nvSpPr>
          <p:cNvPr id="33" name="Oval 32">
            <a:extLst>
              <a:ext uri="{FF2B5EF4-FFF2-40B4-BE49-F238E27FC236}">
                <a16:creationId xmlns:a16="http://schemas.microsoft.com/office/drawing/2014/main" id="{0AEF204A-0355-CAF6-7ADC-564B241E11A3}"/>
              </a:ext>
            </a:extLst>
          </p:cNvPr>
          <p:cNvSpPr/>
          <p:nvPr/>
        </p:nvSpPr>
        <p:spPr>
          <a:xfrm>
            <a:off x="6983681" y="3348584"/>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G</a:t>
            </a:r>
            <a:endParaRPr lang="en-IN" sz="3200" b="1" dirty="0"/>
          </a:p>
        </p:txBody>
      </p:sp>
      <p:sp>
        <p:nvSpPr>
          <p:cNvPr id="34" name="Oval 33">
            <a:extLst>
              <a:ext uri="{FF2B5EF4-FFF2-40B4-BE49-F238E27FC236}">
                <a16:creationId xmlns:a16="http://schemas.microsoft.com/office/drawing/2014/main" id="{5A7EAD69-00FB-B161-90B5-3C7D0FDF3306}"/>
              </a:ext>
            </a:extLst>
          </p:cNvPr>
          <p:cNvSpPr/>
          <p:nvPr/>
        </p:nvSpPr>
        <p:spPr>
          <a:xfrm>
            <a:off x="3310631" y="4365929"/>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H</a:t>
            </a:r>
            <a:endParaRPr lang="en-IN" sz="3200" b="1" dirty="0"/>
          </a:p>
        </p:txBody>
      </p:sp>
      <p:cxnSp>
        <p:nvCxnSpPr>
          <p:cNvPr id="36" name="Straight Connector 35">
            <a:extLst>
              <a:ext uri="{FF2B5EF4-FFF2-40B4-BE49-F238E27FC236}">
                <a16:creationId xmlns:a16="http://schemas.microsoft.com/office/drawing/2014/main" id="{3CA92D5C-C9BD-C9C7-1FD5-AB69DB4C7F88}"/>
              </a:ext>
            </a:extLst>
          </p:cNvPr>
          <p:cNvCxnSpPr>
            <a:stCxn id="28" idx="3"/>
            <a:endCxn id="29" idx="7"/>
          </p:cNvCxnSpPr>
          <p:nvPr/>
        </p:nvCxnSpPr>
        <p:spPr>
          <a:xfrm flipH="1">
            <a:off x="4263530" y="1629395"/>
            <a:ext cx="1057336" cy="540090"/>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a:extLst>
              <a:ext uri="{FF2B5EF4-FFF2-40B4-BE49-F238E27FC236}">
                <a16:creationId xmlns:a16="http://schemas.microsoft.com/office/drawing/2014/main" id="{B52B6A53-1DA0-C08B-B719-5ABD04F6688E}"/>
              </a:ext>
            </a:extLst>
          </p:cNvPr>
          <p:cNvCxnSpPr>
            <a:cxnSpLocks/>
            <a:endCxn id="30" idx="0"/>
          </p:cNvCxnSpPr>
          <p:nvPr/>
        </p:nvCxnSpPr>
        <p:spPr>
          <a:xfrm>
            <a:off x="5779887" y="1753291"/>
            <a:ext cx="454307" cy="306843"/>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Connector 37">
            <a:extLst>
              <a:ext uri="{FF2B5EF4-FFF2-40B4-BE49-F238E27FC236}">
                <a16:creationId xmlns:a16="http://schemas.microsoft.com/office/drawing/2014/main" id="{0265A440-A509-4CF4-B41A-84EDCD4512B5}"/>
              </a:ext>
            </a:extLst>
          </p:cNvPr>
          <p:cNvCxnSpPr>
            <a:cxnSpLocks/>
            <a:stCxn id="29" idx="4"/>
          </p:cNvCxnSpPr>
          <p:nvPr/>
        </p:nvCxnSpPr>
        <p:spPr>
          <a:xfrm>
            <a:off x="4006155" y="2965129"/>
            <a:ext cx="46236" cy="398945"/>
          </a:xfrm>
          <a:prstGeom prst="line">
            <a:avLst/>
          </a:prstGeom>
        </p:spPr>
        <p:style>
          <a:lnRef idx="3">
            <a:schemeClr val="dk1"/>
          </a:lnRef>
          <a:fillRef idx="0">
            <a:schemeClr val="dk1"/>
          </a:fillRef>
          <a:effectRef idx="2">
            <a:schemeClr val="dk1"/>
          </a:effectRef>
          <a:fontRef idx="minor">
            <a:schemeClr val="tx1"/>
          </a:fontRef>
        </p:style>
      </p:cxnSp>
      <p:cxnSp>
        <p:nvCxnSpPr>
          <p:cNvPr id="39" name="Straight Connector 38">
            <a:extLst>
              <a:ext uri="{FF2B5EF4-FFF2-40B4-BE49-F238E27FC236}">
                <a16:creationId xmlns:a16="http://schemas.microsoft.com/office/drawing/2014/main" id="{AE5DD524-054E-91E8-34E0-A843921B29BC}"/>
              </a:ext>
            </a:extLst>
          </p:cNvPr>
          <p:cNvCxnSpPr>
            <a:cxnSpLocks/>
            <a:stCxn id="30" idx="4"/>
            <a:endCxn id="32" idx="0"/>
          </p:cNvCxnSpPr>
          <p:nvPr/>
        </p:nvCxnSpPr>
        <p:spPr>
          <a:xfrm flipH="1">
            <a:off x="5726024" y="2992289"/>
            <a:ext cx="508170" cy="415521"/>
          </a:xfrm>
          <a:prstGeom prst="line">
            <a:avLst/>
          </a:prstGeom>
        </p:spPr>
        <p:style>
          <a:lnRef idx="3">
            <a:schemeClr val="dk1"/>
          </a:lnRef>
          <a:fillRef idx="0">
            <a:schemeClr val="dk1"/>
          </a:fillRef>
          <a:effectRef idx="2">
            <a:schemeClr val="dk1"/>
          </a:effectRef>
          <a:fontRef idx="minor">
            <a:schemeClr val="tx1"/>
          </a:fontRef>
        </p:style>
      </p:cxnSp>
      <p:cxnSp>
        <p:nvCxnSpPr>
          <p:cNvPr id="40" name="Straight Connector 39">
            <a:extLst>
              <a:ext uri="{FF2B5EF4-FFF2-40B4-BE49-F238E27FC236}">
                <a16:creationId xmlns:a16="http://schemas.microsoft.com/office/drawing/2014/main" id="{13672025-8660-5454-E865-EB81FCE7AE2D}"/>
              </a:ext>
            </a:extLst>
          </p:cNvPr>
          <p:cNvCxnSpPr>
            <a:cxnSpLocks/>
            <a:stCxn id="30" idx="4"/>
          </p:cNvCxnSpPr>
          <p:nvPr/>
        </p:nvCxnSpPr>
        <p:spPr>
          <a:xfrm>
            <a:off x="6234194" y="2992289"/>
            <a:ext cx="1069690" cy="415521"/>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a:extLst>
              <a:ext uri="{FF2B5EF4-FFF2-40B4-BE49-F238E27FC236}">
                <a16:creationId xmlns:a16="http://schemas.microsoft.com/office/drawing/2014/main" id="{D37257C2-B460-1914-800B-CFDD189D2896}"/>
              </a:ext>
            </a:extLst>
          </p:cNvPr>
          <p:cNvCxnSpPr>
            <a:cxnSpLocks/>
          </p:cNvCxnSpPr>
          <p:nvPr/>
        </p:nvCxnSpPr>
        <p:spPr>
          <a:xfrm flipH="1">
            <a:off x="3800385" y="4120112"/>
            <a:ext cx="228888" cy="404363"/>
          </a:xfrm>
          <a:prstGeom prst="line">
            <a:avLst/>
          </a:prstGeom>
        </p:spPr>
        <p:style>
          <a:lnRef idx="3">
            <a:schemeClr val="dk1"/>
          </a:lnRef>
          <a:fillRef idx="0">
            <a:schemeClr val="dk1"/>
          </a:fillRef>
          <a:effectRef idx="2">
            <a:schemeClr val="dk1"/>
          </a:effectRef>
          <a:fontRef idx="minor">
            <a:schemeClr val="tx1"/>
          </a:fontRef>
        </p:style>
      </p:cxnSp>
      <p:sp>
        <p:nvSpPr>
          <p:cNvPr id="43" name="Oval 42">
            <a:extLst>
              <a:ext uri="{FF2B5EF4-FFF2-40B4-BE49-F238E27FC236}">
                <a16:creationId xmlns:a16="http://schemas.microsoft.com/office/drawing/2014/main" id="{81CEA65B-AB8E-3518-A775-0D55C5A31A86}"/>
              </a:ext>
            </a:extLst>
          </p:cNvPr>
          <p:cNvSpPr/>
          <p:nvPr/>
        </p:nvSpPr>
        <p:spPr>
          <a:xfrm>
            <a:off x="2392422" y="3341775"/>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D</a:t>
            </a:r>
            <a:endParaRPr lang="en-IN" sz="3200" b="1" dirty="0"/>
          </a:p>
        </p:txBody>
      </p:sp>
      <p:cxnSp>
        <p:nvCxnSpPr>
          <p:cNvPr id="44" name="Straight Connector 43">
            <a:extLst>
              <a:ext uri="{FF2B5EF4-FFF2-40B4-BE49-F238E27FC236}">
                <a16:creationId xmlns:a16="http://schemas.microsoft.com/office/drawing/2014/main" id="{4F3FAF10-3630-C454-B235-3A536C5CFF89}"/>
              </a:ext>
            </a:extLst>
          </p:cNvPr>
          <p:cNvCxnSpPr>
            <a:cxnSpLocks/>
          </p:cNvCxnSpPr>
          <p:nvPr/>
        </p:nvCxnSpPr>
        <p:spPr>
          <a:xfrm flipH="1">
            <a:off x="2854541" y="2672403"/>
            <a:ext cx="833866" cy="720344"/>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3968920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AF3740A-4668-1C1B-F06E-19A8EE7D1EA9}"/>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5322A7BB-2468-2A20-C5B7-BD23C85A3E52}"/>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7CFB9EB0-299F-BED0-AEBB-C15571052370}"/>
              </a:ext>
            </a:extLst>
          </p:cNvPr>
          <p:cNvSpPr>
            <a:spLocks noGrp="1"/>
          </p:cNvSpPr>
          <p:nvPr>
            <p:ph type="sldNum" sz="quarter" idx="12"/>
          </p:nvPr>
        </p:nvSpPr>
        <p:spPr/>
        <p:txBody>
          <a:bodyPr/>
          <a:lstStyle/>
          <a:p>
            <a:fld id="{294A09A9-5501-47C1-A89A-A340965A2BE2}" type="slidenum">
              <a:rPr lang="en-US" smtClean="0"/>
              <a:pPr/>
              <a:t>98</a:t>
            </a:fld>
            <a:endParaRPr lang="en-US" dirty="0"/>
          </a:p>
        </p:txBody>
      </p:sp>
      <p:sp>
        <p:nvSpPr>
          <p:cNvPr id="6" name="Oval 5">
            <a:extLst>
              <a:ext uri="{FF2B5EF4-FFF2-40B4-BE49-F238E27FC236}">
                <a16:creationId xmlns:a16="http://schemas.microsoft.com/office/drawing/2014/main" id="{093EBB60-3635-A681-EAC1-A2D9578B0015}"/>
              </a:ext>
            </a:extLst>
          </p:cNvPr>
          <p:cNvSpPr/>
          <p:nvPr/>
        </p:nvSpPr>
        <p:spPr>
          <a:xfrm>
            <a:off x="6082959" y="1589491"/>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A</a:t>
            </a:r>
            <a:endParaRPr lang="en-IN" sz="3200" b="1" dirty="0"/>
          </a:p>
        </p:txBody>
      </p:sp>
      <p:sp>
        <p:nvSpPr>
          <p:cNvPr id="7" name="Oval 6">
            <a:extLst>
              <a:ext uri="{FF2B5EF4-FFF2-40B4-BE49-F238E27FC236}">
                <a16:creationId xmlns:a16="http://schemas.microsoft.com/office/drawing/2014/main" id="{AF6A0B13-799D-5087-ABA3-F3F00811A45A}"/>
              </a:ext>
            </a:extLst>
          </p:cNvPr>
          <p:cNvSpPr/>
          <p:nvPr/>
        </p:nvSpPr>
        <p:spPr>
          <a:xfrm>
            <a:off x="4510872" y="2788714"/>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B</a:t>
            </a:r>
            <a:endParaRPr lang="en-IN" sz="3200" b="1" dirty="0"/>
          </a:p>
        </p:txBody>
      </p:sp>
      <p:sp>
        <p:nvSpPr>
          <p:cNvPr id="8" name="Oval 7">
            <a:extLst>
              <a:ext uri="{FF2B5EF4-FFF2-40B4-BE49-F238E27FC236}">
                <a16:creationId xmlns:a16="http://schemas.microsoft.com/office/drawing/2014/main" id="{84808056-6BC0-642D-962C-0ECBBF18DDC5}"/>
              </a:ext>
            </a:extLst>
          </p:cNvPr>
          <p:cNvSpPr/>
          <p:nvPr/>
        </p:nvSpPr>
        <p:spPr>
          <a:xfrm>
            <a:off x="6738911" y="2815874"/>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C</a:t>
            </a:r>
            <a:endParaRPr lang="en-IN" sz="3200" b="1" dirty="0"/>
          </a:p>
        </p:txBody>
      </p:sp>
      <p:sp>
        <p:nvSpPr>
          <p:cNvPr id="9" name="Oval 8">
            <a:extLst>
              <a:ext uri="{FF2B5EF4-FFF2-40B4-BE49-F238E27FC236}">
                <a16:creationId xmlns:a16="http://schemas.microsoft.com/office/drawing/2014/main" id="{9143929E-5A5A-2C29-B58E-18BD07E6F381}"/>
              </a:ext>
            </a:extLst>
          </p:cNvPr>
          <p:cNvSpPr/>
          <p:nvPr/>
        </p:nvSpPr>
        <p:spPr>
          <a:xfrm>
            <a:off x="5019228" y="4001365"/>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E</a:t>
            </a:r>
            <a:endParaRPr lang="en-IN" sz="3200" b="1" dirty="0"/>
          </a:p>
        </p:txBody>
      </p:sp>
      <p:sp>
        <p:nvSpPr>
          <p:cNvPr id="10" name="Oval 9">
            <a:extLst>
              <a:ext uri="{FF2B5EF4-FFF2-40B4-BE49-F238E27FC236}">
                <a16:creationId xmlns:a16="http://schemas.microsoft.com/office/drawing/2014/main" id="{7D5DD8EE-CAD0-3EDB-B27B-EFA948DAEB29}"/>
              </a:ext>
            </a:extLst>
          </p:cNvPr>
          <p:cNvSpPr/>
          <p:nvPr/>
        </p:nvSpPr>
        <p:spPr>
          <a:xfrm>
            <a:off x="6230741" y="4163550"/>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F</a:t>
            </a:r>
            <a:endParaRPr lang="en-IN" sz="3200" b="1" dirty="0"/>
          </a:p>
        </p:txBody>
      </p:sp>
      <p:sp>
        <p:nvSpPr>
          <p:cNvPr id="11" name="Oval 10">
            <a:extLst>
              <a:ext uri="{FF2B5EF4-FFF2-40B4-BE49-F238E27FC236}">
                <a16:creationId xmlns:a16="http://schemas.microsoft.com/office/drawing/2014/main" id="{54D931C4-A9DE-BF30-C57C-F228EAF1A767}"/>
              </a:ext>
            </a:extLst>
          </p:cNvPr>
          <p:cNvSpPr/>
          <p:nvPr/>
        </p:nvSpPr>
        <p:spPr>
          <a:xfrm>
            <a:off x="7852383" y="4104324"/>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G</a:t>
            </a:r>
            <a:endParaRPr lang="en-IN" sz="3200" b="1" dirty="0"/>
          </a:p>
        </p:txBody>
      </p:sp>
      <p:sp>
        <p:nvSpPr>
          <p:cNvPr id="13" name="Oval 12">
            <a:extLst>
              <a:ext uri="{FF2B5EF4-FFF2-40B4-BE49-F238E27FC236}">
                <a16:creationId xmlns:a16="http://schemas.microsoft.com/office/drawing/2014/main" id="{9DECF432-825E-E652-3CE4-61E2736A41CC}"/>
              </a:ext>
            </a:extLst>
          </p:cNvPr>
          <p:cNvSpPr/>
          <p:nvPr/>
        </p:nvSpPr>
        <p:spPr>
          <a:xfrm>
            <a:off x="4304898" y="5219923"/>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H</a:t>
            </a:r>
            <a:endParaRPr lang="en-IN" sz="3200" b="1" dirty="0"/>
          </a:p>
        </p:txBody>
      </p:sp>
      <p:cxnSp>
        <p:nvCxnSpPr>
          <p:cNvPr id="14" name="Straight Connector 13">
            <a:extLst>
              <a:ext uri="{FF2B5EF4-FFF2-40B4-BE49-F238E27FC236}">
                <a16:creationId xmlns:a16="http://schemas.microsoft.com/office/drawing/2014/main" id="{87E55CD4-CC6A-C7FA-F279-CC128D26C9DE}"/>
              </a:ext>
            </a:extLst>
          </p:cNvPr>
          <p:cNvCxnSpPr>
            <a:stCxn id="6" idx="3"/>
            <a:endCxn id="7" idx="7"/>
          </p:cNvCxnSpPr>
          <p:nvPr/>
        </p:nvCxnSpPr>
        <p:spPr>
          <a:xfrm flipH="1">
            <a:off x="5132232" y="2385135"/>
            <a:ext cx="1057336" cy="54009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78CE90B4-3AA1-5EC2-1BF2-9C0FA2CB5980}"/>
              </a:ext>
            </a:extLst>
          </p:cNvPr>
          <p:cNvCxnSpPr>
            <a:cxnSpLocks/>
            <a:endCxn id="8" idx="0"/>
          </p:cNvCxnSpPr>
          <p:nvPr/>
        </p:nvCxnSpPr>
        <p:spPr>
          <a:xfrm>
            <a:off x="6648589" y="2509031"/>
            <a:ext cx="454307" cy="306843"/>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2AB5CEF4-4815-22D7-BC4D-D4397595AFB3}"/>
              </a:ext>
            </a:extLst>
          </p:cNvPr>
          <p:cNvCxnSpPr>
            <a:cxnSpLocks/>
            <a:stCxn id="7" idx="4"/>
          </p:cNvCxnSpPr>
          <p:nvPr/>
        </p:nvCxnSpPr>
        <p:spPr>
          <a:xfrm>
            <a:off x="4874857" y="3720869"/>
            <a:ext cx="409169" cy="383455"/>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a:extLst>
              <a:ext uri="{FF2B5EF4-FFF2-40B4-BE49-F238E27FC236}">
                <a16:creationId xmlns:a16="http://schemas.microsoft.com/office/drawing/2014/main" id="{705AAA7C-A43A-BC39-EB7F-DA79A60CC19F}"/>
              </a:ext>
            </a:extLst>
          </p:cNvPr>
          <p:cNvCxnSpPr>
            <a:cxnSpLocks/>
            <a:stCxn id="8" idx="4"/>
            <a:endCxn id="10" idx="0"/>
          </p:cNvCxnSpPr>
          <p:nvPr/>
        </p:nvCxnSpPr>
        <p:spPr>
          <a:xfrm flipH="1">
            <a:off x="6594726" y="3748029"/>
            <a:ext cx="508170" cy="415521"/>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550DB2B0-BB57-DB33-0A98-EACD1E89CC6D}"/>
              </a:ext>
            </a:extLst>
          </p:cNvPr>
          <p:cNvCxnSpPr>
            <a:cxnSpLocks/>
            <a:stCxn id="8" idx="4"/>
          </p:cNvCxnSpPr>
          <p:nvPr/>
        </p:nvCxnSpPr>
        <p:spPr>
          <a:xfrm>
            <a:off x="7102896" y="3748029"/>
            <a:ext cx="1069690" cy="415521"/>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a:extLst>
              <a:ext uri="{FF2B5EF4-FFF2-40B4-BE49-F238E27FC236}">
                <a16:creationId xmlns:a16="http://schemas.microsoft.com/office/drawing/2014/main" id="{B206E25E-EC94-D45D-3937-BD24F44E6D1B}"/>
              </a:ext>
            </a:extLst>
          </p:cNvPr>
          <p:cNvCxnSpPr>
            <a:cxnSpLocks/>
          </p:cNvCxnSpPr>
          <p:nvPr/>
        </p:nvCxnSpPr>
        <p:spPr>
          <a:xfrm flipH="1">
            <a:off x="4889775" y="4795300"/>
            <a:ext cx="349461" cy="579643"/>
          </a:xfrm>
          <a:prstGeom prst="line">
            <a:avLst/>
          </a:prstGeom>
        </p:spPr>
        <p:style>
          <a:lnRef idx="3">
            <a:schemeClr val="dk1"/>
          </a:lnRef>
          <a:fillRef idx="0">
            <a:schemeClr val="dk1"/>
          </a:fillRef>
          <a:effectRef idx="2">
            <a:schemeClr val="dk1"/>
          </a:effectRef>
          <a:fontRef idx="minor">
            <a:schemeClr val="tx1"/>
          </a:fontRef>
        </p:style>
      </p:cxnSp>
      <p:sp>
        <p:nvSpPr>
          <p:cNvPr id="21" name="Oval 20">
            <a:extLst>
              <a:ext uri="{FF2B5EF4-FFF2-40B4-BE49-F238E27FC236}">
                <a16:creationId xmlns:a16="http://schemas.microsoft.com/office/drawing/2014/main" id="{58E37EAD-83B8-D720-E8DB-FF0E675ACC88}"/>
              </a:ext>
            </a:extLst>
          </p:cNvPr>
          <p:cNvSpPr/>
          <p:nvPr/>
        </p:nvSpPr>
        <p:spPr>
          <a:xfrm>
            <a:off x="3261124" y="4097515"/>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D</a:t>
            </a:r>
            <a:endParaRPr lang="en-IN" sz="3200" b="1" dirty="0"/>
          </a:p>
        </p:txBody>
      </p:sp>
      <p:cxnSp>
        <p:nvCxnSpPr>
          <p:cNvPr id="22" name="Straight Connector 21">
            <a:extLst>
              <a:ext uri="{FF2B5EF4-FFF2-40B4-BE49-F238E27FC236}">
                <a16:creationId xmlns:a16="http://schemas.microsoft.com/office/drawing/2014/main" id="{297BA0CA-4F3C-0017-84D4-69DF2E9AAF64}"/>
              </a:ext>
            </a:extLst>
          </p:cNvPr>
          <p:cNvCxnSpPr>
            <a:cxnSpLocks/>
          </p:cNvCxnSpPr>
          <p:nvPr/>
        </p:nvCxnSpPr>
        <p:spPr>
          <a:xfrm flipH="1">
            <a:off x="3723243" y="3428143"/>
            <a:ext cx="833866" cy="720344"/>
          </a:xfrm>
          <a:prstGeom prst="line">
            <a:avLst/>
          </a:prstGeom>
        </p:spPr>
        <p:style>
          <a:lnRef idx="3">
            <a:schemeClr val="dk1"/>
          </a:lnRef>
          <a:fillRef idx="0">
            <a:schemeClr val="dk1"/>
          </a:fillRef>
          <a:effectRef idx="2">
            <a:schemeClr val="dk1"/>
          </a:effectRef>
          <a:fontRef idx="minor">
            <a:schemeClr val="tx1"/>
          </a:fontRef>
        </p:style>
      </p:cxnSp>
      <p:cxnSp>
        <p:nvCxnSpPr>
          <p:cNvPr id="23" name="Connector: Elbow 22">
            <a:extLst>
              <a:ext uri="{FF2B5EF4-FFF2-40B4-BE49-F238E27FC236}">
                <a16:creationId xmlns:a16="http://schemas.microsoft.com/office/drawing/2014/main" id="{D6B0F669-6124-478D-512A-3C1816648B25}"/>
              </a:ext>
            </a:extLst>
          </p:cNvPr>
          <p:cNvCxnSpPr>
            <a:cxnSpLocks/>
            <a:endCxn id="33" idx="1"/>
          </p:cNvCxnSpPr>
          <p:nvPr/>
        </p:nvCxnSpPr>
        <p:spPr>
          <a:xfrm rot="5400000" flipH="1" flipV="1">
            <a:off x="1353119" y="2654670"/>
            <a:ext cx="3450438" cy="1093540"/>
          </a:xfrm>
          <a:prstGeom prst="bentConnector2">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24" name="Connector: Elbow 23">
            <a:extLst>
              <a:ext uri="{FF2B5EF4-FFF2-40B4-BE49-F238E27FC236}">
                <a16:creationId xmlns:a16="http://schemas.microsoft.com/office/drawing/2014/main" id="{A4E699F4-BAF0-981B-C2E2-B354F4D624AA}"/>
              </a:ext>
            </a:extLst>
          </p:cNvPr>
          <p:cNvCxnSpPr>
            <a:cxnSpLocks/>
          </p:cNvCxnSpPr>
          <p:nvPr/>
        </p:nvCxnSpPr>
        <p:spPr>
          <a:xfrm flipV="1">
            <a:off x="2531567" y="4576524"/>
            <a:ext cx="771975" cy="381974"/>
          </a:xfrm>
          <a:prstGeom prst="bentConnector3">
            <a:avLst>
              <a:gd name="adj1" fmla="val 50000"/>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6" name="Connector: Elbow 25">
            <a:extLst>
              <a:ext uri="{FF2B5EF4-FFF2-40B4-BE49-F238E27FC236}">
                <a16:creationId xmlns:a16="http://schemas.microsoft.com/office/drawing/2014/main" id="{6F933A65-E8C3-52F5-B487-ABF50C40EA7E}"/>
              </a:ext>
            </a:extLst>
          </p:cNvPr>
          <p:cNvCxnSpPr>
            <a:cxnSpLocks/>
            <a:stCxn id="13" idx="2"/>
          </p:cNvCxnSpPr>
          <p:nvPr/>
        </p:nvCxnSpPr>
        <p:spPr>
          <a:xfrm rot="10800000" flipH="1">
            <a:off x="4304897" y="3739257"/>
            <a:ext cx="440691" cy="1946744"/>
          </a:xfrm>
          <a:prstGeom prst="bentConnector4">
            <a:avLst>
              <a:gd name="adj1" fmla="val -51873"/>
              <a:gd name="adj2" fmla="val 61971"/>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29" name="Connector: Elbow 28">
            <a:extLst>
              <a:ext uri="{FF2B5EF4-FFF2-40B4-BE49-F238E27FC236}">
                <a16:creationId xmlns:a16="http://schemas.microsoft.com/office/drawing/2014/main" id="{5CD0A8BF-CD52-73DF-EC4D-C612F641EBF2}"/>
              </a:ext>
            </a:extLst>
          </p:cNvPr>
          <p:cNvCxnSpPr>
            <a:cxnSpLocks/>
            <a:stCxn id="10" idx="2"/>
          </p:cNvCxnSpPr>
          <p:nvPr/>
        </p:nvCxnSpPr>
        <p:spPr>
          <a:xfrm rot="10800000" flipH="1">
            <a:off x="6230740" y="2509034"/>
            <a:ext cx="202187" cy="2120595"/>
          </a:xfrm>
          <a:prstGeom prst="bentConnector4">
            <a:avLst>
              <a:gd name="adj1" fmla="val -113064"/>
              <a:gd name="adj2" fmla="val 60989"/>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31" name="Connector: Elbow 30">
            <a:extLst>
              <a:ext uri="{FF2B5EF4-FFF2-40B4-BE49-F238E27FC236}">
                <a16:creationId xmlns:a16="http://schemas.microsoft.com/office/drawing/2014/main" id="{65536E70-C0DC-7615-0F6E-7662CAAA00C6}"/>
              </a:ext>
            </a:extLst>
          </p:cNvPr>
          <p:cNvCxnSpPr>
            <a:cxnSpLocks/>
          </p:cNvCxnSpPr>
          <p:nvPr/>
        </p:nvCxnSpPr>
        <p:spPr>
          <a:xfrm rot="10800000">
            <a:off x="7195479" y="3742286"/>
            <a:ext cx="779570" cy="725156"/>
          </a:xfrm>
          <a:prstGeom prst="bentConnector3">
            <a:avLst>
              <a:gd name="adj1" fmla="val 97651"/>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33" name="Rectangle: Rounded Corners 32">
            <a:extLst>
              <a:ext uri="{FF2B5EF4-FFF2-40B4-BE49-F238E27FC236}">
                <a16:creationId xmlns:a16="http://schemas.microsoft.com/office/drawing/2014/main" id="{4A7727A8-8D64-2C0F-8309-BA3160B93DE4}"/>
              </a:ext>
            </a:extLst>
          </p:cNvPr>
          <p:cNvSpPr/>
          <p:nvPr/>
        </p:nvSpPr>
        <p:spPr>
          <a:xfrm>
            <a:off x="3625108" y="1091557"/>
            <a:ext cx="1897719" cy="769327"/>
          </a:xfrm>
          <a:prstGeom prst="roundRect">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HEAD</a:t>
            </a:r>
            <a:endParaRPr lang="en-IN" sz="3200" dirty="0"/>
          </a:p>
        </p:txBody>
      </p:sp>
      <p:sp>
        <p:nvSpPr>
          <p:cNvPr id="34" name="Title 1">
            <a:extLst>
              <a:ext uri="{FF2B5EF4-FFF2-40B4-BE49-F238E27FC236}">
                <a16:creationId xmlns:a16="http://schemas.microsoft.com/office/drawing/2014/main" id="{5FD199CF-DB18-038C-6707-4D726E2418FF}"/>
              </a:ext>
            </a:extLst>
          </p:cNvPr>
          <p:cNvSpPr txBox="1">
            <a:spLocks/>
          </p:cNvSpPr>
          <p:nvPr/>
        </p:nvSpPr>
        <p:spPr>
          <a:xfrm>
            <a:off x="312710" y="54113"/>
            <a:ext cx="11537167" cy="812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One-way (left) threaded binary trees for following tree</a:t>
            </a:r>
            <a:endParaRPr lang="en-IN" sz="2800" b="1" i="1" dirty="0">
              <a:solidFill>
                <a:srgbClr val="FF0000"/>
              </a:solidFill>
              <a:latin typeface="Book Antiqua" panose="02040602050305030304" pitchFamily="18" charset="0"/>
            </a:endParaRPr>
          </a:p>
        </p:txBody>
      </p:sp>
      <p:sp>
        <p:nvSpPr>
          <p:cNvPr id="37" name="TextBox 36">
            <a:extLst>
              <a:ext uri="{FF2B5EF4-FFF2-40B4-BE49-F238E27FC236}">
                <a16:creationId xmlns:a16="http://schemas.microsoft.com/office/drawing/2014/main" id="{7DC3B8DA-9768-835A-2E0A-8C27051DD5FE}"/>
              </a:ext>
            </a:extLst>
          </p:cNvPr>
          <p:cNvSpPr txBox="1"/>
          <p:nvPr/>
        </p:nvSpPr>
        <p:spPr>
          <a:xfrm>
            <a:off x="6426727" y="711125"/>
            <a:ext cx="4522392"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INORDER: DBHEAFCG</a:t>
            </a:r>
            <a:endParaRPr lang="en-IN" sz="3000" b="1" dirty="0">
              <a:solidFill>
                <a:srgbClr val="C00000"/>
              </a:solidFill>
              <a:latin typeface="Book Antiqua" panose="02040602050305030304" pitchFamily="18" charset="0"/>
            </a:endParaRPr>
          </a:p>
        </p:txBody>
      </p:sp>
    </p:spTree>
    <p:extLst>
      <p:ext uri="{BB962C8B-B14F-4D97-AF65-F5344CB8AC3E}">
        <p14:creationId xmlns:p14="http://schemas.microsoft.com/office/powerpoint/2010/main" val="262245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down)">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AF3740A-4668-1C1B-F06E-19A8EE7D1EA9}"/>
              </a:ext>
            </a:extLst>
          </p:cNvPr>
          <p:cNvSpPr>
            <a:spLocks noGrp="1"/>
          </p:cNvSpPr>
          <p:nvPr>
            <p:ph type="dt" sz="half" idx="10"/>
          </p:nvPr>
        </p:nvSpPr>
        <p:spPr/>
        <p:txBody>
          <a:bodyPr/>
          <a:lstStyle/>
          <a:p>
            <a:r>
              <a:rPr lang="en-US"/>
              <a:t>2022-23</a:t>
            </a:r>
            <a:endParaRPr lang="en-US" dirty="0"/>
          </a:p>
        </p:txBody>
      </p:sp>
      <p:sp>
        <p:nvSpPr>
          <p:cNvPr id="4" name="Footer Placeholder 3">
            <a:extLst>
              <a:ext uri="{FF2B5EF4-FFF2-40B4-BE49-F238E27FC236}">
                <a16:creationId xmlns:a16="http://schemas.microsoft.com/office/drawing/2014/main" id="{5322A7BB-2468-2A20-C5B7-BD23C85A3E52}"/>
              </a:ext>
            </a:extLst>
          </p:cNvPr>
          <p:cNvSpPr>
            <a:spLocks noGrp="1"/>
          </p:cNvSpPr>
          <p:nvPr>
            <p:ph type="ftr" sz="quarter" idx="11"/>
          </p:nvPr>
        </p:nvSpPr>
        <p:spPr/>
        <p:txBody>
          <a:bodyPr/>
          <a:lstStyle/>
          <a:p>
            <a:r>
              <a:rPr lang="en-US"/>
              <a:t>Data Structures and Applications – Dept. of AIML</a:t>
            </a:r>
            <a:endParaRPr lang="en-US" dirty="0"/>
          </a:p>
        </p:txBody>
      </p:sp>
      <p:sp>
        <p:nvSpPr>
          <p:cNvPr id="5" name="Slide Number Placeholder 4">
            <a:extLst>
              <a:ext uri="{FF2B5EF4-FFF2-40B4-BE49-F238E27FC236}">
                <a16:creationId xmlns:a16="http://schemas.microsoft.com/office/drawing/2014/main" id="{7CFB9EB0-299F-BED0-AEBB-C15571052370}"/>
              </a:ext>
            </a:extLst>
          </p:cNvPr>
          <p:cNvSpPr>
            <a:spLocks noGrp="1"/>
          </p:cNvSpPr>
          <p:nvPr>
            <p:ph type="sldNum" sz="quarter" idx="12"/>
          </p:nvPr>
        </p:nvSpPr>
        <p:spPr/>
        <p:txBody>
          <a:bodyPr/>
          <a:lstStyle/>
          <a:p>
            <a:fld id="{294A09A9-5501-47C1-A89A-A340965A2BE2}" type="slidenum">
              <a:rPr lang="en-US" smtClean="0"/>
              <a:pPr/>
              <a:t>99</a:t>
            </a:fld>
            <a:endParaRPr lang="en-US" dirty="0"/>
          </a:p>
        </p:txBody>
      </p:sp>
      <p:sp>
        <p:nvSpPr>
          <p:cNvPr id="6" name="Oval 5">
            <a:extLst>
              <a:ext uri="{FF2B5EF4-FFF2-40B4-BE49-F238E27FC236}">
                <a16:creationId xmlns:a16="http://schemas.microsoft.com/office/drawing/2014/main" id="{093EBB60-3635-A681-EAC1-A2D9578B0015}"/>
              </a:ext>
            </a:extLst>
          </p:cNvPr>
          <p:cNvSpPr/>
          <p:nvPr/>
        </p:nvSpPr>
        <p:spPr>
          <a:xfrm>
            <a:off x="6082959" y="1589491"/>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A</a:t>
            </a:r>
            <a:endParaRPr lang="en-IN" sz="3200" b="1" dirty="0"/>
          </a:p>
        </p:txBody>
      </p:sp>
      <p:sp>
        <p:nvSpPr>
          <p:cNvPr id="7" name="Oval 6">
            <a:extLst>
              <a:ext uri="{FF2B5EF4-FFF2-40B4-BE49-F238E27FC236}">
                <a16:creationId xmlns:a16="http://schemas.microsoft.com/office/drawing/2014/main" id="{AF6A0B13-799D-5087-ABA3-F3F00811A45A}"/>
              </a:ext>
            </a:extLst>
          </p:cNvPr>
          <p:cNvSpPr/>
          <p:nvPr/>
        </p:nvSpPr>
        <p:spPr>
          <a:xfrm>
            <a:off x="4510872" y="2788714"/>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B</a:t>
            </a:r>
            <a:endParaRPr lang="en-IN" sz="3200" b="1" dirty="0"/>
          </a:p>
        </p:txBody>
      </p:sp>
      <p:sp>
        <p:nvSpPr>
          <p:cNvPr id="8" name="Oval 7">
            <a:extLst>
              <a:ext uri="{FF2B5EF4-FFF2-40B4-BE49-F238E27FC236}">
                <a16:creationId xmlns:a16="http://schemas.microsoft.com/office/drawing/2014/main" id="{84808056-6BC0-642D-962C-0ECBBF18DDC5}"/>
              </a:ext>
            </a:extLst>
          </p:cNvPr>
          <p:cNvSpPr/>
          <p:nvPr/>
        </p:nvSpPr>
        <p:spPr>
          <a:xfrm>
            <a:off x="6738911" y="2815874"/>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C</a:t>
            </a:r>
            <a:endParaRPr lang="en-IN" sz="3200" b="1" dirty="0"/>
          </a:p>
        </p:txBody>
      </p:sp>
      <p:sp>
        <p:nvSpPr>
          <p:cNvPr id="9" name="Oval 8">
            <a:extLst>
              <a:ext uri="{FF2B5EF4-FFF2-40B4-BE49-F238E27FC236}">
                <a16:creationId xmlns:a16="http://schemas.microsoft.com/office/drawing/2014/main" id="{9143929E-5A5A-2C29-B58E-18BD07E6F381}"/>
              </a:ext>
            </a:extLst>
          </p:cNvPr>
          <p:cNvSpPr/>
          <p:nvPr/>
        </p:nvSpPr>
        <p:spPr>
          <a:xfrm>
            <a:off x="5019228" y="4001365"/>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E</a:t>
            </a:r>
            <a:endParaRPr lang="en-IN" sz="3200" b="1" dirty="0"/>
          </a:p>
        </p:txBody>
      </p:sp>
      <p:sp>
        <p:nvSpPr>
          <p:cNvPr id="10" name="Oval 9">
            <a:extLst>
              <a:ext uri="{FF2B5EF4-FFF2-40B4-BE49-F238E27FC236}">
                <a16:creationId xmlns:a16="http://schemas.microsoft.com/office/drawing/2014/main" id="{7D5DD8EE-CAD0-3EDB-B27B-EFA948DAEB29}"/>
              </a:ext>
            </a:extLst>
          </p:cNvPr>
          <p:cNvSpPr/>
          <p:nvPr/>
        </p:nvSpPr>
        <p:spPr>
          <a:xfrm>
            <a:off x="6230741" y="4163551"/>
            <a:ext cx="727969" cy="76997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F</a:t>
            </a:r>
            <a:endParaRPr lang="en-IN" sz="3200" b="1" dirty="0"/>
          </a:p>
        </p:txBody>
      </p:sp>
      <p:sp>
        <p:nvSpPr>
          <p:cNvPr id="11" name="Oval 10">
            <a:extLst>
              <a:ext uri="{FF2B5EF4-FFF2-40B4-BE49-F238E27FC236}">
                <a16:creationId xmlns:a16="http://schemas.microsoft.com/office/drawing/2014/main" id="{54D931C4-A9DE-BF30-C57C-F228EAF1A767}"/>
              </a:ext>
            </a:extLst>
          </p:cNvPr>
          <p:cNvSpPr/>
          <p:nvPr/>
        </p:nvSpPr>
        <p:spPr>
          <a:xfrm>
            <a:off x="7852383" y="4104324"/>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G</a:t>
            </a:r>
            <a:endParaRPr lang="en-IN" sz="3200" b="1" dirty="0"/>
          </a:p>
        </p:txBody>
      </p:sp>
      <p:sp>
        <p:nvSpPr>
          <p:cNvPr id="13" name="Oval 12">
            <a:extLst>
              <a:ext uri="{FF2B5EF4-FFF2-40B4-BE49-F238E27FC236}">
                <a16:creationId xmlns:a16="http://schemas.microsoft.com/office/drawing/2014/main" id="{9DECF432-825E-E652-3CE4-61E2736A41CC}"/>
              </a:ext>
            </a:extLst>
          </p:cNvPr>
          <p:cNvSpPr/>
          <p:nvPr/>
        </p:nvSpPr>
        <p:spPr>
          <a:xfrm>
            <a:off x="4269688" y="5262606"/>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H</a:t>
            </a:r>
            <a:endParaRPr lang="en-IN" sz="3200" b="1" dirty="0"/>
          </a:p>
        </p:txBody>
      </p:sp>
      <p:cxnSp>
        <p:nvCxnSpPr>
          <p:cNvPr id="14" name="Straight Connector 13">
            <a:extLst>
              <a:ext uri="{FF2B5EF4-FFF2-40B4-BE49-F238E27FC236}">
                <a16:creationId xmlns:a16="http://schemas.microsoft.com/office/drawing/2014/main" id="{87E55CD4-CC6A-C7FA-F279-CC128D26C9DE}"/>
              </a:ext>
            </a:extLst>
          </p:cNvPr>
          <p:cNvCxnSpPr>
            <a:stCxn id="6" idx="3"/>
            <a:endCxn id="7" idx="7"/>
          </p:cNvCxnSpPr>
          <p:nvPr/>
        </p:nvCxnSpPr>
        <p:spPr>
          <a:xfrm flipH="1">
            <a:off x="5132232" y="2385135"/>
            <a:ext cx="1057336" cy="54009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78CE90B4-3AA1-5EC2-1BF2-9C0FA2CB5980}"/>
              </a:ext>
            </a:extLst>
          </p:cNvPr>
          <p:cNvCxnSpPr>
            <a:cxnSpLocks/>
            <a:endCxn id="8" idx="0"/>
          </p:cNvCxnSpPr>
          <p:nvPr/>
        </p:nvCxnSpPr>
        <p:spPr>
          <a:xfrm>
            <a:off x="6648589" y="2509031"/>
            <a:ext cx="454307" cy="306843"/>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2AB5CEF4-4815-22D7-BC4D-D4397595AFB3}"/>
              </a:ext>
            </a:extLst>
          </p:cNvPr>
          <p:cNvCxnSpPr>
            <a:cxnSpLocks/>
            <a:stCxn id="7" idx="4"/>
          </p:cNvCxnSpPr>
          <p:nvPr/>
        </p:nvCxnSpPr>
        <p:spPr>
          <a:xfrm>
            <a:off x="4874857" y="3720869"/>
            <a:ext cx="409169" cy="383455"/>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a:extLst>
              <a:ext uri="{FF2B5EF4-FFF2-40B4-BE49-F238E27FC236}">
                <a16:creationId xmlns:a16="http://schemas.microsoft.com/office/drawing/2014/main" id="{705AAA7C-A43A-BC39-EB7F-DA79A60CC19F}"/>
              </a:ext>
            </a:extLst>
          </p:cNvPr>
          <p:cNvCxnSpPr>
            <a:cxnSpLocks/>
            <a:stCxn id="8" idx="4"/>
            <a:endCxn id="10" idx="0"/>
          </p:cNvCxnSpPr>
          <p:nvPr/>
        </p:nvCxnSpPr>
        <p:spPr>
          <a:xfrm flipH="1">
            <a:off x="6594726" y="3748029"/>
            <a:ext cx="508170" cy="415522"/>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550DB2B0-BB57-DB33-0A98-EACD1E89CC6D}"/>
              </a:ext>
            </a:extLst>
          </p:cNvPr>
          <p:cNvCxnSpPr>
            <a:cxnSpLocks/>
            <a:stCxn id="8" idx="4"/>
          </p:cNvCxnSpPr>
          <p:nvPr/>
        </p:nvCxnSpPr>
        <p:spPr>
          <a:xfrm>
            <a:off x="7102896" y="3748029"/>
            <a:ext cx="1069690" cy="415521"/>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a:extLst>
              <a:ext uri="{FF2B5EF4-FFF2-40B4-BE49-F238E27FC236}">
                <a16:creationId xmlns:a16="http://schemas.microsoft.com/office/drawing/2014/main" id="{B206E25E-EC94-D45D-3937-BD24F44E6D1B}"/>
              </a:ext>
            </a:extLst>
          </p:cNvPr>
          <p:cNvCxnSpPr>
            <a:cxnSpLocks/>
            <a:stCxn id="9" idx="3"/>
          </p:cNvCxnSpPr>
          <p:nvPr/>
        </p:nvCxnSpPr>
        <p:spPr>
          <a:xfrm flipH="1">
            <a:off x="4766569" y="4797009"/>
            <a:ext cx="359268" cy="526966"/>
          </a:xfrm>
          <a:prstGeom prst="line">
            <a:avLst/>
          </a:prstGeom>
        </p:spPr>
        <p:style>
          <a:lnRef idx="3">
            <a:schemeClr val="dk1"/>
          </a:lnRef>
          <a:fillRef idx="0">
            <a:schemeClr val="dk1"/>
          </a:fillRef>
          <a:effectRef idx="2">
            <a:schemeClr val="dk1"/>
          </a:effectRef>
          <a:fontRef idx="minor">
            <a:schemeClr val="tx1"/>
          </a:fontRef>
        </p:style>
      </p:cxnSp>
      <p:sp>
        <p:nvSpPr>
          <p:cNvPr id="21" name="Oval 20">
            <a:extLst>
              <a:ext uri="{FF2B5EF4-FFF2-40B4-BE49-F238E27FC236}">
                <a16:creationId xmlns:a16="http://schemas.microsoft.com/office/drawing/2014/main" id="{58E37EAD-83B8-D720-E8DB-FF0E675ACC88}"/>
              </a:ext>
            </a:extLst>
          </p:cNvPr>
          <p:cNvSpPr/>
          <p:nvPr/>
        </p:nvSpPr>
        <p:spPr>
          <a:xfrm>
            <a:off x="3261124" y="4097515"/>
            <a:ext cx="727969" cy="93215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b="1" dirty="0"/>
              <a:t>D</a:t>
            </a:r>
            <a:endParaRPr lang="en-IN" sz="3200" b="1" dirty="0"/>
          </a:p>
        </p:txBody>
      </p:sp>
      <p:cxnSp>
        <p:nvCxnSpPr>
          <p:cNvPr id="22" name="Straight Connector 21">
            <a:extLst>
              <a:ext uri="{FF2B5EF4-FFF2-40B4-BE49-F238E27FC236}">
                <a16:creationId xmlns:a16="http://schemas.microsoft.com/office/drawing/2014/main" id="{297BA0CA-4F3C-0017-84D4-69DF2E9AAF64}"/>
              </a:ext>
            </a:extLst>
          </p:cNvPr>
          <p:cNvCxnSpPr>
            <a:cxnSpLocks/>
          </p:cNvCxnSpPr>
          <p:nvPr/>
        </p:nvCxnSpPr>
        <p:spPr>
          <a:xfrm flipH="1">
            <a:off x="3723243" y="3428143"/>
            <a:ext cx="833866" cy="720344"/>
          </a:xfrm>
          <a:prstGeom prst="line">
            <a:avLst/>
          </a:prstGeom>
        </p:spPr>
        <p:style>
          <a:lnRef idx="3">
            <a:schemeClr val="dk1"/>
          </a:lnRef>
          <a:fillRef idx="0">
            <a:schemeClr val="dk1"/>
          </a:fillRef>
          <a:effectRef idx="2">
            <a:schemeClr val="dk1"/>
          </a:effectRef>
          <a:fontRef idx="minor">
            <a:schemeClr val="tx1"/>
          </a:fontRef>
        </p:style>
      </p:cxnSp>
      <p:cxnSp>
        <p:nvCxnSpPr>
          <p:cNvPr id="23" name="Connector: Elbow 22">
            <a:extLst>
              <a:ext uri="{FF2B5EF4-FFF2-40B4-BE49-F238E27FC236}">
                <a16:creationId xmlns:a16="http://schemas.microsoft.com/office/drawing/2014/main" id="{D6B0F669-6124-478D-512A-3C1816648B25}"/>
              </a:ext>
            </a:extLst>
          </p:cNvPr>
          <p:cNvCxnSpPr>
            <a:cxnSpLocks/>
          </p:cNvCxnSpPr>
          <p:nvPr/>
        </p:nvCxnSpPr>
        <p:spPr>
          <a:xfrm flipH="1" flipV="1">
            <a:off x="5501597" y="1471351"/>
            <a:ext cx="2642294" cy="3236634"/>
          </a:xfrm>
          <a:prstGeom prst="bentConnector4">
            <a:avLst>
              <a:gd name="adj1" fmla="val -24543"/>
              <a:gd name="adj2" fmla="val 100442"/>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24" name="Connector: Elbow 23">
            <a:extLst>
              <a:ext uri="{FF2B5EF4-FFF2-40B4-BE49-F238E27FC236}">
                <a16:creationId xmlns:a16="http://schemas.microsoft.com/office/drawing/2014/main" id="{A4E699F4-BAF0-981B-C2E2-B354F4D624AA}"/>
              </a:ext>
            </a:extLst>
          </p:cNvPr>
          <p:cNvCxnSpPr>
            <a:cxnSpLocks/>
          </p:cNvCxnSpPr>
          <p:nvPr/>
        </p:nvCxnSpPr>
        <p:spPr>
          <a:xfrm flipV="1">
            <a:off x="2690454" y="4576524"/>
            <a:ext cx="613088" cy="356996"/>
          </a:xfrm>
          <a:prstGeom prst="bentConnector3">
            <a:avLst>
              <a:gd name="adj1" fmla="val 50000"/>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6" name="Connector: Elbow 25">
            <a:extLst>
              <a:ext uri="{FF2B5EF4-FFF2-40B4-BE49-F238E27FC236}">
                <a16:creationId xmlns:a16="http://schemas.microsoft.com/office/drawing/2014/main" id="{6F933A65-E8C3-52F5-B487-ABF50C40EA7E}"/>
              </a:ext>
            </a:extLst>
          </p:cNvPr>
          <p:cNvCxnSpPr>
            <a:cxnSpLocks/>
            <a:stCxn id="13" idx="2"/>
          </p:cNvCxnSpPr>
          <p:nvPr/>
        </p:nvCxnSpPr>
        <p:spPr>
          <a:xfrm rot="10800000" flipH="1">
            <a:off x="4269688" y="3677336"/>
            <a:ext cx="486784" cy="2051349"/>
          </a:xfrm>
          <a:prstGeom prst="bentConnector4">
            <a:avLst>
              <a:gd name="adj1" fmla="val -46961"/>
              <a:gd name="adj2" fmla="val 40892"/>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29" name="Connector: Elbow 28">
            <a:extLst>
              <a:ext uri="{FF2B5EF4-FFF2-40B4-BE49-F238E27FC236}">
                <a16:creationId xmlns:a16="http://schemas.microsoft.com/office/drawing/2014/main" id="{5CD0A8BF-CD52-73DF-EC4D-C612F641EBF2}"/>
              </a:ext>
            </a:extLst>
          </p:cNvPr>
          <p:cNvCxnSpPr>
            <a:cxnSpLocks/>
            <a:stCxn id="10" idx="2"/>
          </p:cNvCxnSpPr>
          <p:nvPr/>
        </p:nvCxnSpPr>
        <p:spPr>
          <a:xfrm rot="10800000" flipH="1">
            <a:off x="6230740" y="2509038"/>
            <a:ext cx="202183" cy="2039499"/>
          </a:xfrm>
          <a:prstGeom prst="bentConnector4">
            <a:avLst>
              <a:gd name="adj1" fmla="val -113066"/>
              <a:gd name="adj2" fmla="val 59438"/>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31" name="Connector: Elbow 30">
            <a:extLst>
              <a:ext uri="{FF2B5EF4-FFF2-40B4-BE49-F238E27FC236}">
                <a16:creationId xmlns:a16="http://schemas.microsoft.com/office/drawing/2014/main" id="{65536E70-C0DC-7615-0F6E-7662CAAA00C6}"/>
              </a:ext>
            </a:extLst>
          </p:cNvPr>
          <p:cNvCxnSpPr>
            <a:cxnSpLocks/>
          </p:cNvCxnSpPr>
          <p:nvPr/>
        </p:nvCxnSpPr>
        <p:spPr>
          <a:xfrm rot="10800000">
            <a:off x="7195479" y="3742286"/>
            <a:ext cx="779570" cy="725156"/>
          </a:xfrm>
          <a:prstGeom prst="bentConnector3">
            <a:avLst>
              <a:gd name="adj1" fmla="val 97651"/>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33" name="Rectangle: Rounded Corners 32">
            <a:extLst>
              <a:ext uri="{FF2B5EF4-FFF2-40B4-BE49-F238E27FC236}">
                <a16:creationId xmlns:a16="http://schemas.microsoft.com/office/drawing/2014/main" id="{4A7727A8-8D64-2C0F-8309-BA3160B93DE4}"/>
              </a:ext>
            </a:extLst>
          </p:cNvPr>
          <p:cNvSpPr/>
          <p:nvPr/>
        </p:nvSpPr>
        <p:spPr>
          <a:xfrm>
            <a:off x="3625108" y="1091557"/>
            <a:ext cx="1897719" cy="769327"/>
          </a:xfrm>
          <a:prstGeom prst="roundRect">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HEAD</a:t>
            </a:r>
            <a:endParaRPr lang="en-IN" sz="3200" dirty="0"/>
          </a:p>
        </p:txBody>
      </p:sp>
      <p:sp>
        <p:nvSpPr>
          <p:cNvPr id="34" name="Title 1">
            <a:extLst>
              <a:ext uri="{FF2B5EF4-FFF2-40B4-BE49-F238E27FC236}">
                <a16:creationId xmlns:a16="http://schemas.microsoft.com/office/drawing/2014/main" id="{5FD199CF-DB18-038C-6707-4D726E2418FF}"/>
              </a:ext>
            </a:extLst>
          </p:cNvPr>
          <p:cNvSpPr txBox="1">
            <a:spLocks/>
          </p:cNvSpPr>
          <p:nvPr/>
        </p:nvSpPr>
        <p:spPr>
          <a:xfrm>
            <a:off x="312710" y="54113"/>
            <a:ext cx="11537167" cy="8120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30" baseline="0">
                <a:solidFill>
                  <a:schemeClr val="bg1">
                    <a:lumMod val="50000"/>
                  </a:schemeClr>
                </a:solidFill>
                <a:latin typeface="+mj-lt"/>
                <a:ea typeface="+mj-ea"/>
                <a:cs typeface="+mj-cs"/>
              </a:defRPr>
            </a:lvl1pPr>
          </a:lstStyle>
          <a:p>
            <a:pPr algn="just">
              <a:lnSpc>
                <a:spcPct val="120000"/>
              </a:lnSpc>
            </a:pPr>
            <a:r>
              <a:rPr lang="en-US" sz="2800" b="1" i="1" dirty="0">
                <a:solidFill>
                  <a:srgbClr val="0070C0"/>
                </a:solidFill>
                <a:latin typeface="Book Antiqua" panose="02040602050305030304" pitchFamily="18" charset="0"/>
              </a:rPr>
              <a:t>Two-way threaded binary trees for following tree</a:t>
            </a:r>
            <a:endParaRPr lang="en-IN" sz="2800" b="1" i="1" dirty="0">
              <a:solidFill>
                <a:srgbClr val="FF0000"/>
              </a:solidFill>
              <a:latin typeface="Book Antiqua" panose="02040602050305030304" pitchFamily="18" charset="0"/>
            </a:endParaRPr>
          </a:p>
        </p:txBody>
      </p:sp>
      <p:sp>
        <p:nvSpPr>
          <p:cNvPr id="37" name="TextBox 36">
            <a:extLst>
              <a:ext uri="{FF2B5EF4-FFF2-40B4-BE49-F238E27FC236}">
                <a16:creationId xmlns:a16="http://schemas.microsoft.com/office/drawing/2014/main" id="{7DC3B8DA-9768-835A-2E0A-8C27051DD5FE}"/>
              </a:ext>
            </a:extLst>
          </p:cNvPr>
          <p:cNvSpPr txBox="1"/>
          <p:nvPr/>
        </p:nvSpPr>
        <p:spPr>
          <a:xfrm>
            <a:off x="6426727" y="711125"/>
            <a:ext cx="4522392" cy="553998"/>
          </a:xfrm>
          <a:prstGeom prst="rect">
            <a:avLst/>
          </a:prstGeom>
          <a:noFill/>
        </p:spPr>
        <p:txBody>
          <a:bodyPr wrap="none" rtlCol="0">
            <a:spAutoFit/>
          </a:bodyPr>
          <a:lstStyle/>
          <a:p>
            <a:r>
              <a:rPr lang="en-US" sz="3000" b="1" dirty="0">
                <a:solidFill>
                  <a:srgbClr val="C00000"/>
                </a:solidFill>
                <a:latin typeface="Book Antiqua" panose="02040602050305030304" pitchFamily="18" charset="0"/>
              </a:rPr>
              <a:t>INORDER: DBHEAFCG</a:t>
            </a:r>
            <a:endParaRPr lang="en-IN" sz="3000" b="1" dirty="0">
              <a:solidFill>
                <a:srgbClr val="C00000"/>
              </a:solidFill>
              <a:latin typeface="Book Antiqua" panose="02040602050305030304" pitchFamily="18" charset="0"/>
            </a:endParaRPr>
          </a:p>
        </p:txBody>
      </p:sp>
      <p:cxnSp>
        <p:nvCxnSpPr>
          <p:cNvPr id="20" name="Connector: Elbow 19">
            <a:extLst>
              <a:ext uri="{FF2B5EF4-FFF2-40B4-BE49-F238E27FC236}">
                <a16:creationId xmlns:a16="http://schemas.microsoft.com/office/drawing/2014/main" id="{703B2742-09D2-75D1-D88B-1312E4D72D09}"/>
              </a:ext>
            </a:extLst>
          </p:cNvPr>
          <p:cNvCxnSpPr>
            <a:cxnSpLocks/>
            <a:stCxn id="21" idx="6"/>
            <a:endCxn id="7" idx="3"/>
          </p:cNvCxnSpPr>
          <p:nvPr/>
        </p:nvCxnSpPr>
        <p:spPr>
          <a:xfrm flipV="1">
            <a:off x="3989093" y="3584358"/>
            <a:ext cx="628388" cy="979235"/>
          </a:xfrm>
          <a:prstGeom prst="bentConnector2">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48" name="Connector: Elbow 47">
            <a:extLst>
              <a:ext uri="{FF2B5EF4-FFF2-40B4-BE49-F238E27FC236}">
                <a16:creationId xmlns:a16="http://schemas.microsoft.com/office/drawing/2014/main" id="{5E9FDFE7-18EB-C522-D574-83EDCAD95221}"/>
              </a:ext>
            </a:extLst>
          </p:cNvPr>
          <p:cNvCxnSpPr>
            <a:cxnSpLocks/>
          </p:cNvCxnSpPr>
          <p:nvPr/>
        </p:nvCxnSpPr>
        <p:spPr>
          <a:xfrm flipV="1">
            <a:off x="5718925" y="2449807"/>
            <a:ext cx="520882" cy="2017635"/>
          </a:xfrm>
          <a:prstGeom prst="bentConnector2">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54" name="Connector: Elbow 53">
            <a:extLst>
              <a:ext uri="{FF2B5EF4-FFF2-40B4-BE49-F238E27FC236}">
                <a16:creationId xmlns:a16="http://schemas.microsoft.com/office/drawing/2014/main" id="{319EDB8A-5652-3B2A-68EC-4F9B9CC979BD}"/>
              </a:ext>
            </a:extLst>
          </p:cNvPr>
          <p:cNvCxnSpPr>
            <a:cxnSpLocks/>
            <a:stCxn id="13" idx="6"/>
            <a:endCxn id="9" idx="4"/>
          </p:cNvCxnSpPr>
          <p:nvPr/>
        </p:nvCxnSpPr>
        <p:spPr>
          <a:xfrm flipV="1">
            <a:off x="4997657" y="4933520"/>
            <a:ext cx="385556" cy="795164"/>
          </a:xfrm>
          <a:prstGeom prst="bentConnector2">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60" name="Connector: Elbow 59">
            <a:extLst>
              <a:ext uri="{FF2B5EF4-FFF2-40B4-BE49-F238E27FC236}">
                <a16:creationId xmlns:a16="http://schemas.microsoft.com/office/drawing/2014/main" id="{71844DE0-294A-FD5B-7F60-1D161F77773C}"/>
              </a:ext>
            </a:extLst>
          </p:cNvPr>
          <p:cNvCxnSpPr>
            <a:cxnSpLocks/>
          </p:cNvCxnSpPr>
          <p:nvPr/>
        </p:nvCxnSpPr>
        <p:spPr>
          <a:xfrm rot="5400000" flipH="1" flipV="1">
            <a:off x="6499292" y="3817912"/>
            <a:ext cx="699038" cy="529688"/>
          </a:xfrm>
          <a:prstGeom prst="bentConnector3">
            <a:avLst>
              <a:gd name="adj1" fmla="val 1948"/>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66" name="Connector: Elbow 65">
            <a:extLst>
              <a:ext uri="{FF2B5EF4-FFF2-40B4-BE49-F238E27FC236}">
                <a16:creationId xmlns:a16="http://schemas.microsoft.com/office/drawing/2014/main" id="{347F0F6D-D4AD-E4C5-181F-25B092E4BDB5}"/>
              </a:ext>
            </a:extLst>
          </p:cNvPr>
          <p:cNvCxnSpPr>
            <a:cxnSpLocks/>
          </p:cNvCxnSpPr>
          <p:nvPr/>
        </p:nvCxnSpPr>
        <p:spPr>
          <a:xfrm rot="5400000" flipH="1" flipV="1">
            <a:off x="1708144" y="2853733"/>
            <a:ext cx="3072637" cy="1086941"/>
          </a:xfrm>
          <a:prstGeom prst="bentConnector3">
            <a:avLst>
              <a:gd name="adj1" fmla="val 50000"/>
            </a:avLst>
          </a:prstGeom>
          <a:ln w="28575"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44473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down)">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barn(inVertical)">
                                      <p:cBhvr>
                                        <p:cTn id="1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theme/theme1.xml><?xml version="1.0" encoding="utf-8"?>
<a:theme xmlns:a="http://schemas.openxmlformats.org/drawingml/2006/main" name="1_Office Theme">
  <a:themeElements>
    <a:clrScheme name="Custom 73">
      <a:dk1>
        <a:sysClr val="windowText" lastClr="000000"/>
      </a:dk1>
      <a:lt1>
        <a:sysClr val="window" lastClr="FFFFFF"/>
      </a:lt1>
      <a:dk2>
        <a:srgbClr val="44546A"/>
      </a:dk2>
      <a:lt2>
        <a:srgbClr val="E7E6E6"/>
      </a:lt2>
      <a:accent1>
        <a:srgbClr val="C4EEF2"/>
      </a:accent1>
      <a:accent2>
        <a:srgbClr val="9CD3D9"/>
      </a:accent2>
      <a:accent3>
        <a:srgbClr val="387373"/>
      </a:accent3>
      <a:accent4>
        <a:srgbClr val="022E40"/>
      </a:accent4>
      <a:accent5>
        <a:srgbClr val="F2E4C9"/>
      </a:accent5>
      <a:accent6>
        <a:srgbClr val="FFFFF5"/>
      </a:accent6>
      <a:hlink>
        <a:srgbClr val="0563C1"/>
      </a:hlink>
      <a:folHlink>
        <a:srgbClr val="954F72"/>
      </a:folHlink>
    </a:clrScheme>
    <a:fontScheme name="Custom 114">
      <a:majorFont>
        <a:latin typeface="Bodoni MT"/>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owscape_tm44613219_Win32_JB_SL_v3" id="{1C87AC08-773C-4510-A4A8-B1D3594C4029}" vid="{72F6DBE6-EDB8-4427-B790-8ECF5ED625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1698</TotalTime>
  <Words>8149</Words>
  <Application>Microsoft Office PowerPoint</Application>
  <PresentationFormat>Widescreen</PresentationFormat>
  <Paragraphs>3111</Paragraphs>
  <Slides>110</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110</vt:i4>
      </vt:variant>
    </vt:vector>
  </HeadingPairs>
  <TitlesOfParts>
    <vt:vector size="121" baseType="lpstr">
      <vt:lpstr>Arial</vt:lpstr>
      <vt:lpstr>Bodoni MT</vt:lpstr>
      <vt:lpstr>Book Antiqua</vt:lpstr>
      <vt:lpstr>Calibri</vt:lpstr>
      <vt:lpstr>Calibri Light</vt:lpstr>
      <vt:lpstr>Cambria Math</vt:lpstr>
      <vt:lpstr>Source Sans Pro Light</vt:lpstr>
      <vt:lpstr>Times New Roman</vt:lpstr>
      <vt:lpstr>Verdana</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Polynomial Implementation using Single Structure for the entire polynomial.</vt:lpstr>
      <vt:lpstr>Polynomial Implementation using Single Structure for the entire polynomial.</vt:lpstr>
      <vt:lpstr>Polynomial Implementation using structure for each term of the polynomial</vt:lpstr>
      <vt:lpstr>PowerPoint Presentation</vt:lpstr>
      <vt:lpstr>Convert following expression from INFIX to POSTFIX.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Convert following expression from INFIX to PREFIX.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JNNCE JAMS</dc:creator>
  <cp:lastModifiedBy>JNNCE JAMS</cp:lastModifiedBy>
  <cp:revision>151</cp:revision>
  <dcterms:created xsi:type="dcterms:W3CDTF">2023-04-15T02:40:30Z</dcterms:created>
  <dcterms:modified xsi:type="dcterms:W3CDTF">2023-04-16T17:54:52Z</dcterms:modified>
</cp:coreProperties>
</file>