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9" r:id="rId33"/>
    <p:sldId id="292" r:id="rId34"/>
    <p:sldId id="291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21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B253CA-08EF-4684-9931-7D22696997A1}" type="doc">
      <dgm:prSet loTypeId="urn:diagrams.loki3.com/Bracket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4ECEF0F-27F4-4053-B1E7-E4893F55D7C6}">
      <dgm:prSet phldrT="[Text]" custT="1"/>
      <dgm:spPr/>
      <dgm:t>
        <a:bodyPr/>
        <a:lstStyle/>
        <a:p>
          <a:r>
            <a:rPr lang="en-US" sz="3000" dirty="0"/>
            <a:t>Automatic</a:t>
          </a:r>
          <a:endParaRPr lang="en-IN" sz="3000" dirty="0"/>
        </a:p>
      </dgm:t>
    </dgm:pt>
    <dgm:pt modelId="{4C46BABA-5FA1-471D-A0F1-FA9331136065}" type="parTrans" cxnId="{15ECA128-5F88-4D53-BD3E-22095D4D0251}">
      <dgm:prSet/>
      <dgm:spPr/>
      <dgm:t>
        <a:bodyPr/>
        <a:lstStyle/>
        <a:p>
          <a:endParaRPr lang="en-IN" sz="3000"/>
        </a:p>
      </dgm:t>
    </dgm:pt>
    <dgm:pt modelId="{62515D1E-BF46-4C6D-9B45-98E69859FDE5}" type="sibTrans" cxnId="{15ECA128-5F88-4D53-BD3E-22095D4D0251}">
      <dgm:prSet/>
      <dgm:spPr/>
      <dgm:t>
        <a:bodyPr/>
        <a:lstStyle/>
        <a:p>
          <a:endParaRPr lang="en-IN" sz="3000"/>
        </a:p>
      </dgm:t>
    </dgm:pt>
    <dgm:pt modelId="{B7638E40-C431-4010-AC7B-174FDD134375}">
      <dgm:prSet phldrT="[Text]" custT="1"/>
      <dgm:spPr/>
      <dgm:t>
        <a:bodyPr/>
        <a:lstStyle/>
        <a:p>
          <a:r>
            <a:rPr lang="en-US" sz="3000" dirty="0"/>
            <a:t>Automatic</a:t>
          </a:r>
          <a:endParaRPr lang="en-IN" sz="3000" dirty="0"/>
        </a:p>
      </dgm:t>
    </dgm:pt>
    <dgm:pt modelId="{9A6BAB6B-34F1-4B6F-AF98-E97E8E646210}" type="parTrans" cxnId="{5CA1BE42-E29E-4317-82A0-78F7B5141356}">
      <dgm:prSet/>
      <dgm:spPr/>
      <dgm:t>
        <a:bodyPr/>
        <a:lstStyle/>
        <a:p>
          <a:endParaRPr lang="en-IN" sz="3000"/>
        </a:p>
      </dgm:t>
    </dgm:pt>
    <dgm:pt modelId="{4E63913A-E881-4D64-93E0-590FA02F18CC}" type="sibTrans" cxnId="{5CA1BE42-E29E-4317-82A0-78F7B5141356}">
      <dgm:prSet/>
      <dgm:spPr/>
      <dgm:t>
        <a:bodyPr/>
        <a:lstStyle/>
        <a:p>
          <a:endParaRPr lang="en-IN" sz="3000"/>
        </a:p>
      </dgm:t>
    </dgm:pt>
    <dgm:pt modelId="{DED84FDC-B062-4787-81EE-A037FC73B79C}">
      <dgm:prSet phldrT="[Text]" custT="1"/>
      <dgm:spPr/>
      <dgm:t>
        <a:bodyPr/>
        <a:lstStyle/>
        <a:p>
          <a:r>
            <a:rPr lang="en-US" sz="3000" dirty="0"/>
            <a:t>Explicit</a:t>
          </a:r>
          <a:endParaRPr lang="en-IN" sz="3000" dirty="0"/>
        </a:p>
      </dgm:t>
    </dgm:pt>
    <dgm:pt modelId="{F23FD267-0BB9-4822-9BF1-3CA859AE7680}" type="parTrans" cxnId="{B2FE8387-4B47-4A3B-970E-BB99E4DE94EF}">
      <dgm:prSet/>
      <dgm:spPr/>
      <dgm:t>
        <a:bodyPr/>
        <a:lstStyle/>
        <a:p>
          <a:endParaRPr lang="en-IN" sz="3000"/>
        </a:p>
      </dgm:t>
    </dgm:pt>
    <dgm:pt modelId="{548DCD3F-5CCA-4FAE-A337-5FBE256990C7}" type="sibTrans" cxnId="{B2FE8387-4B47-4A3B-970E-BB99E4DE94EF}">
      <dgm:prSet/>
      <dgm:spPr/>
      <dgm:t>
        <a:bodyPr/>
        <a:lstStyle/>
        <a:p>
          <a:endParaRPr lang="en-IN" sz="3000"/>
        </a:p>
      </dgm:t>
    </dgm:pt>
    <dgm:pt modelId="{BE2BBD60-C944-4869-AE5C-D858832EB295}">
      <dgm:prSet phldrT="[Text]" custT="1"/>
      <dgm:spPr/>
      <dgm:t>
        <a:bodyPr/>
        <a:lstStyle/>
        <a:p>
          <a:r>
            <a:rPr lang="en-US" sz="3000" dirty="0"/>
            <a:t>Explicit</a:t>
          </a:r>
          <a:endParaRPr lang="en-IN" sz="3000" dirty="0"/>
        </a:p>
      </dgm:t>
    </dgm:pt>
    <dgm:pt modelId="{12EE5F6D-9819-42AA-8AB0-8F6B2E01B8F5}" type="parTrans" cxnId="{D06A57CD-80E8-43ED-9CD7-E4B12A216D2F}">
      <dgm:prSet/>
      <dgm:spPr/>
      <dgm:t>
        <a:bodyPr/>
        <a:lstStyle/>
        <a:p>
          <a:endParaRPr lang="en-IN" sz="3000"/>
        </a:p>
      </dgm:t>
    </dgm:pt>
    <dgm:pt modelId="{37F46DA8-5295-49B2-B9B9-160431C446B9}" type="sibTrans" cxnId="{D06A57CD-80E8-43ED-9CD7-E4B12A216D2F}">
      <dgm:prSet/>
      <dgm:spPr/>
      <dgm:t>
        <a:bodyPr/>
        <a:lstStyle/>
        <a:p>
          <a:endParaRPr lang="en-IN" sz="3000"/>
        </a:p>
      </dgm:t>
    </dgm:pt>
    <dgm:pt modelId="{FF9A498B-5D64-4438-8A23-34447C9B64BD}">
      <dgm:prSet phldrT="[Text]" custT="1"/>
      <dgm:spPr/>
      <dgm:t>
        <a:bodyPr/>
        <a:lstStyle/>
        <a:p>
          <a:r>
            <a:rPr lang="en-US" sz="3000" dirty="0"/>
            <a:t>Compatible/large</a:t>
          </a:r>
          <a:endParaRPr lang="en-IN" sz="3000" dirty="0"/>
        </a:p>
      </dgm:t>
    </dgm:pt>
    <dgm:pt modelId="{36F5C13D-799E-4264-B430-9CBA10740E2E}" type="parTrans" cxnId="{7F4A1670-A8FB-4E06-80BC-B878B70B6ADD}">
      <dgm:prSet/>
      <dgm:spPr/>
      <dgm:t>
        <a:bodyPr/>
        <a:lstStyle/>
        <a:p>
          <a:endParaRPr lang="en-IN" sz="3000"/>
        </a:p>
      </dgm:t>
    </dgm:pt>
    <dgm:pt modelId="{87E38A12-7D47-4A76-82B3-E5D6D4B8AC06}" type="sibTrans" cxnId="{7F4A1670-A8FB-4E06-80BC-B878B70B6ADD}">
      <dgm:prSet/>
      <dgm:spPr/>
      <dgm:t>
        <a:bodyPr/>
        <a:lstStyle/>
        <a:p>
          <a:endParaRPr lang="en-IN" sz="3000"/>
        </a:p>
      </dgm:t>
    </dgm:pt>
    <dgm:pt modelId="{D44DB07E-9AEA-4CB5-85A8-86585C0B0734}">
      <dgm:prSet phldrT="[Text]" custT="1"/>
      <dgm:spPr/>
      <dgm:t>
        <a:bodyPr/>
        <a:lstStyle/>
        <a:p>
          <a:r>
            <a:rPr lang="en-US" sz="3000" dirty="0"/>
            <a:t>Widening</a:t>
          </a:r>
          <a:endParaRPr lang="en-IN" sz="3000" dirty="0"/>
        </a:p>
      </dgm:t>
    </dgm:pt>
    <dgm:pt modelId="{DAFF32CE-BE11-4398-BE8E-C13466DF6906}" type="parTrans" cxnId="{67656E36-7806-484E-8F97-C818083267D9}">
      <dgm:prSet/>
      <dgm:spPr/>
      <dgm:t>
        <a:bodyPr/>
        <a:lstStyle/>
        <a:p>
          <a:endParaRPr lang="en-IN" sz="3000"/>
        </a:p>
      </dgm:t>
    </dgm:pt>
    <dgm:pt modelId="{37FC2119-5AD5-4BB9-9D90-05FE562BC5E5}" type="sibTrans" cxnId="{67656E36-7806-484E-8F97-C818083267D9}">
      <dgm:prSet/>
      <dgm:spPr/>
      <dgm:t>
        <a:bodyPr/>
        <a:lstStyle/>
        <a:p>
          <a:endParaRPr lang="en-IN" sz="3000"/>
        </a:p>
      </dgm:t>
    </dgm:pt>
    <dgm:pt modelId="{4F859EF4-CB2C-4A0C-92F9-AD2A41E498A2}">
      <dgm:prSet custT="1"/>
      <dgm:spPr/>
      <dgm:t>
        <a:bodyPr/>
        <a:lstStyle/>
        <a:p>
          <a:r>
            <a:rPr lang="en-US" sz="3000" dirty="0"/>
            <a:t>Incompatible</a:t>
          </a:r>
          <a:endParaRPr lang="en-IN" sz="3000" dirty="0"/>
        </a:p>
      </dgm:t>
    </dgm:pt>
    <dgm:pt modelId="{E42D0AAC-079D-4CC1-9157-3DA66608E6BC}" type="parTrans" cxnId="{CD5A6A90-4373-4237-82FF-6B2D04C3512B}">
      <dgm:prSet/>
      <dgm:spPr/>
      <dgm:t>
        <a:bodyPr/>
        <a:lstStyle/>
        <a:p>
          <a:endParaRPr lang="en-IN" sz="3000"/>
        </a:p>
      </dgm:t>
    </dgm:pt>
    <dgm:pt modelId="{38E6EA2E-7C37-4E0E-A962-0597F1727158}" type="sibTrans" cxnId="{CD5A6A90-4373-4237-82FF-6B2D04C3512B}">
      <dgm:prSet/>
      <dgm:spPr/>
      <dgm:t>
        <a:bodyPr/>
        <a:lstStyle/>
        <a:p>
          <a:endParaRPr lang="en-IN" sz="3000"/>
        </a:p>
      </dgm:t>
    </dgm:pt>
    <dgm:pt modelId="{1E21DC75-168B-444B-B981-8C81F8C2EF90}">
      <dgm:prSet custT="1"/>
      <dgm:spPr/>
      <dgm:t>
        <a:bodyPr/>
        <a:lstStyle/>
        <a:p>
          <a:r>
            <a:rPr lang="en-US" sz="3000" dirty="0"/>
            <a:t>Narrowing</a:t>
          </a:r>
          <a:endParaRPr lang="en-IN" sz="3000" dirty="0"/>
        </a:p>
      </dgm:t>
    </dgm:pt>
    <dgm:pt modelId="{8A036FA7-35BA-44BD-A22C-EA3616049185}" type="parTrans" cxnId="{8D0A5A10-FD78-4EDE-B48B-F95FFC90DD6D}">
      <dgm:prSet/>
      <dgm:spPr/>
      <dgm:t>
        <a:bodyPr/>
        <a:lstStyle/>
        <a:p>
          <a:endParaRPr lang="en-IN" sz="3000"/>
        </a:p>
      </dgm:t>
    </dgm:pt>
    <dgm:pt modelId="{43607093-E137-4E27-A736-A801E7FBFA9E}" type="sibTrans" cxnId="{8D0A5A10-FD78-4EDE-B48B-F95FFC90DD6D}">
      <dgm:prSet/>
      <dgm:spPr/>
      <dgm:t>
        <a:bodyPr/>
        <a:lstStyle/>
        <a:p>
          <a:endParaRPr lang="en-IN" sz="3000"/>
        </a:p>
      </dgm:t>
    </dgm:pt>
    <dgm:pt modelId="{08880DA3-761E-450D-90E8-1B75199518D8}" type="pres">
      <dgm:prSet presAssocID="{73B253CA-08EF-4684-9931-7D22696997A1}" presName="Name0" presStyleCnt="0">
        <dgm:presLayoutVars>
          <dgm:dir/>
          <dgm:animLvl val="lvl"/>
          <dgm:resizeHandles val="exact"/>
        </dgm:presLayoutVars>
      </dgm:prSet>
      <dgm:spPr/>
    </dgm:pt>
    <dgm:pt modelId="{58D5D641-8DB6-4353-9A2C-8B2314494D9C}" type="pres">
      <dgm:prSet presAssocID="{B4ECEF0F-27F4-4053-B1E7-E4893F55D7C6}" presName="linNode" presStyleCnt="0"/>
      <dgm:spPr/>
    </dgm:pt>
    <dgm:pt modelId="{375E3B33-FFA2-4BCA-92D7-6548CD75B9A1}" type="pres">
      <dgm:prSet presAssocID="{B4ECEF0F-27F4-4053-B1E7-E4893F55D7C6}" presName="parTx" presStyleLbl="revTx" presStyleIdx="0" presStyleCnt="2" custScaleX="157359">
        <dgm:presLayoutVars>
          <dgm:chMax val="1"/>
          <dgm:bulletEnabled val="1"/>
        </dgm:presLayoutVars>
      </dgm:prSet>
      <dgm:spPr/>
    </dgm:pt>
    <dgm:pt modelId="{659809CD-D262-4F1F-9ED6-F37739955E20}" type="pres">
      <dgm:prSet presAssocID="{B4ECEF0F-27F4-4053-B1E7-E4893F55D7C6}" presName="bracket" presStyleLbl="parChTrans1D1" presStyleIdx="0" presStyleCnt="2"/>
      <dgm:spPr>
        <a:ln>
          <a:solidFill>
            <a:srgbClr val="FFFF00"/>
          </a:solidFill>
        </a:ln>
      </dgm:spPr>
    </dgm:pt>
    <dgm:pt modelId="{5E588223-D793-4649-AAF2-5E8EF1EA8C9F}" type="pres">
      <dgm:prSet presAssocID="{B4ECEF0F-27F4-4053-B1E7-E4893F55D7C6}" presName="spH" presStyleCnt="0"/>
      <dgm:spPr/>
    </dgm:pt>
    <dgm:pt modelId="{B68757C7-5A81-416A-9AC7-A546CE0C0E03}" type="pres">
      <dgm:prSet presAssocID="{B4ECEF0F-27F4-4053-B1E7-E4893F55D7C6}" presName="desTx" presStyleLbl="node1" presStyleIdx="0" presStyleCnt="2" custScaleY="109909" custLinFactNeighborX="28783" custLinFactNeighborY="-38188">
        <dgm:presLayoutVars>
          <dgm:bulletEnabled val="1"/>
        </dgm:presLayoutVars>
      </dgm:prSet>
      <dgm:spPr/>
    </dgm:pt>
    <dgm:pt modelId="{80CAA687-5017-4E77-A4D7-59D51E7D1FE0}" type="pres">
      <dgm:prSet presAssocID="{62515D1E-BF46-4C6D-9B45-98E69859FDE5}" presName="spV" presStyleCnt="0"/>
      <dgm:spPr/>
    </dgm:pt>
    <dgm:pt modelId="{7634C071-D4A2-409C-8EE4-DEF85B9D0C1C}" type="pres">
      <dgm:prSet presAssocID="{DED84FDC-B062-4787-81EE-A037FC73B79C}" presName="linNode" presStyleCnt="0"/>
      <dgm:spPr/>
    </dgm:pt>
    <dgm:pt modelId="{24987442-1686-439A-9EE0-C9878F846839}" type="pres">
      <dgm:prSet presAssocID="{DED84FDC-B062-4787-81EE-A037FC73B79C}" presName="parTx" presStyleLbl="revTx" presStyleIdx="1" presStyleCnt="2" custLinFactX="1132" custLinFactNeighborX="100000" custLinFactNeighborY="1526">
        <dgm:presLayoutVars>
          <dgm:chMax val="1"/>
          <dgm:bulletEnabled val="1"/>
        </dgm:presLayoutVars>
      </dgm:prSet>
      <dgm:spPr/>
    </dgm:pt>
    <dgm:pt modelId="{52FE95DB-73AB-4ABC-938A-3C5E4D6AF504}" type="pres">
      <dgm:prSet presAssocID="{DED84FDC-B062-4787-81EE-A037FC73B79C}" presName="bracket" presStyleLbl="parChTrans1D1" presStyleIdx="1" presStyleCnt="2" custLinFactX="100000" custLinFactNeighborX="133648" custLinFactNeighborY="1085"/>
      <dgm:spPr>
        <a:ln>
          <a:solidFill>
            <a:srgbClr val="FFFF00"/>
          </a:solidFill>
        </a:ln>
      </dgm:spPr>
    </dgm:pt>
    <dgm:pt modelId="{D30DBE54-420F-4088-8CB5-4288CF9724FC}" type="pres">
      <dgm:prSet presAssocID="{DED84FDC-B062-4787-81EE-A037FC73B79C}" presName="spH" presStyleCnt="0"/>
      <dgm:spPr/>
    </dgm:pt>
    <dgm:pt modelId="{522F1354-BD08-494D-AD64-A924C6E19046}" type="pres">
      <dgm:prSet presAssocID="{DED84FDC-B062-4787-81EE-A037FC73B79C}" presName="desTx" presStyleLbl="node1" presStyleIdx="1" presStyleCnt="2" custScaleX="76471" custLinFactX="9811" custLinFactNeighborX="100000" custLinFactNeighborY="1628">
        <dgm:presLayoutVars>
          <dgm:bulletEnabled val="1"/>
        </dgm:presLayoutVars>
      </dgm:prSet>
      <dgm:spPr/>
    </dgm:pt>
  </dgm:ptLst>
  <dgm:cxnLst>
    <dgm:cxn modelId="{8D0A5A10-FD78-4EDE-B48B-F95FFC90DD6D}" srcId="{DED84FDC-B062-4787-81EE-A037FC73B79C}" destId="{1E21DC75-168B-444B-B981-8C81F8C2EF90}" srcOrd="2" destOrd="0" parTransId="{8A036FA7-35BA-44BD-A22C-EA3616049185}" sibTransId="{43607093-E137-4E27-A736-A801E7FBFA9E}"/>
    <dgm:cxn modelId="{15ECA128-5F88-4D53-BD3E-22095D4D0251}" srcId="{73B253CA-08EF-4684-9931-7D22696997A1}" destId="{B4ECEF0F-27F4-4053-B1E7-E4893F55D7C6}" srcOrd="0" destOrd="0" parTransId="{4C46BABA-5FA1-471D-A0F1-FA9331136065}" sibTransId="{62515D1E-BF46-4C6D-9B45-98E69859FDE5}"/>
    <dgm:cxn modelId="{67656E36-7806-484E-8F97-C818083267D9}" srcId="{B4ECEF0F-27F4-4053-B1E7-E4893F55D7C6}" destId="{D44DB07E-9AEA-4CB5-85A8-86585C0B0734}" srcOrd="2" destOrd="0" parTransId="{DAFF32CE-BE11-4398-BE8E-C13466DF6906}" sibTransId="{37FC2119-5AD5-4BB9-9D90-05FE562BC5E5}"/>
    <dgm:cxn modelId="{116CD536-F244-4652-A463-FA6A251C20F4}" type="presOf" srcId="{1E21DC75-168B-444B-B981-8C81F8C2EF90}" destId="{522F1354-BD08-494D-AD64-A924C6E19046}" srcOrd="0" destOrd="2" presId="urn:diagrams.loki3.com/BracketList"/>
    <dgm:cxn modelId="{88146D38-E742-47B2-84BF-BA545967B786}" type="presOf" srcId="{FF9A498B-5D64-4438-8A23-34447C9B64BD}" destId="{B68757C7-5A81-416A-9AC7-A546CE0C0E03}" srcOrd="0" destOrd="1" presId="urn:diagrams.loki3.com/BracketList"/>
    <dgm:cxn modelId="{5CA1BE42-E29E-4317-82A0-78F7B5141356}" srcId="{B4ECEF0F-27F4-4053-B1E7-E4893F55D7C6}" destId="{B7638E40-C431-4010-AC7B-174FDD134375}" srcOrd="0" destOrd="0" parTransId="{9A6BAB6B-34F1-4B6F-AF98-E97E8E646210}" sibTransId="{4E63913A-E881-4D64-93E0-590FA02F18CC}"/>
    <dgm:cxn modelId="{7F4A1670-A8FB-4E06-80BC-B878B70B6ADD}" srcId="{B4ECEF0F-27F4-4053-B1E7-E4893F55D7C6}" destId="{FF9A498B-5D64-4438-8A23-34447C9B64BD}" srcOrd="1" destOrd="0" parTransId="{36F5C13D-799E-4264-B430-9CBA10740E2E}" sibTransId="{87E38A12-7D47-4A76-82B3-E5D6D4B8AC06}"/>
    <dgm:cxn modelId="{33F46C81-AA3E-4367-8AD6-7464B7EF0D78}" type="presOf" srcId="{73B253CA-08EF-4684-9931-7D22696997A1}" destId="{08880DA3-761E-450D-90E8-1B75199518D8}" srcOrd="0" destOrd="0" presId="urn:diagrams.loki3.com/BracketList"/>
    <dgm:cxn modelId="{B2FE8387-4B47-4A3B-970E-BB99E4DE94EF}" srcId="{73B253CA-08EF-4684-9931-7D22696997A1}" destId="{DED84FDC-B062-4787-81EE-A037FC73B79C}" srcOrd="1" destOrd="0" parTransId="{F23FD267-0BB9-4822-9BF1-3CA859AE7680}" sibTransId="{548DCD3F-5CCA-4FAE-A337-5FBE256990C7}"/>
    <dgm:cxn modelId="{94BDDC8F-6F7D-4D59-9912-691DD2E15A6A}" type="presOf" srcId="{D44DB07E-9AEA-4CB5-85A8-86585C0B0734}" destId="{B68757C7-5A81-416A-9AC7-A546CE0C0E03}" srcOrd="0" destOrd="2" presId="urn:diagrams.loki3.com/BracketList"/>
    <dgm:cxn modelId="{CD5A6A90-4373-4237-82FF-6B2D04C3512B}" srcId="{DED84FDC-B062-4787-81EE-A037FC73B79C}" destId="{4F859EF4-CB2C-4A0C-92F9-AD2A41E498A2}" srcOrd="1" destOrd="0" parTransId="{E42D0AAC-079D-4CC1-9157-3DA66608E6BC}" sibTransId="{38E6EA2E-7C37-4E0E-A962-0597F1727158}"/>
    <dgm:cxn modelId="{B85377AF-6C31-4799-B2F4-47535E3090A8}" type="presOf" srcId="{B7638E40-C431-4010-AC7B-174FDD134375}" destId="{B68757C7-5A81-416A-9AC7-A546CE0C0E03}" srcOrd="0" destOrd="0" presId="urn:diagrams.loki3.com/BracketList"/>
    <dgm:cxn modelId="{E99FEAB1-2CEF-43C0-8925-69CBD27A22C3}" type="presOf" srcId="{BE2BBD60-C944-4869-AE5C-D858832EB295}" destId="{522F1354-BD08-494D-AD64-A924C6E19046}" srcOrd="0" destOrd="0" presId="urn:diagrams.loki3.com/BracketList"/>
    <dgm:cxn modelId="{13DD08C4-D67F-4A10-9183-F455E041E78A}" type="presOf" srcId="{4F859EF4-CB2C-4A0C-92F9-AD2A41E498A2}" destId="{522F1354-BD08-494D-AD64-A924C6E19046}" srcOrd="0" destOrd="1" presId="urn:diagrams.loki3.com/BracketList"/>
    <dgm:cxn modelId="{FBF636C5-F65C-4C03-90DA-9FB48A23B860}" type="presOf" srcId="{DED84FDC-B062-4787-81EE-A037FC73B79C}" destId="{24987442-1686-439A-9EE0-C9878F846839}" srcOrd="0" destOrd="0" presId="urn:diagrams.loki3.com/BracketList"/>
    <dgm:cxn modelId="{D06A57CD-80E8-43ED-9CD7-E4B12A216D2F}" srcId="{DED84FDC-B062-4787-81EE-A037FC73B79C}" destId="{BE2BBD60-C944-4869-AE5C-D858832EB295}" srcOrd="0" destOrd="0" parTransId="{12EE5F6D-9819-42AA-8AB0-8F6B2E01B8F5}" sibTransId="{37F46DA8-5295-49B2-B9B9-160431C446B9}"/>
    <dgm:cxn modelId="{6EEB8BED-16D2-4628-9EC6-4F1245F079E8}" type="presOf" srcId="{B4ECEF0F-27F4-4053-B1E7-E4893F55D7C6}" destId="{375E3B33-FFA2-4BCA-92D7-6548CD75B9A1}" srcOrd="0" destOrd="0" presId="urn:diagrams.loki3.com/BracketList"/>
    <dgm:cxn modelId="{67267673-6595-4931-91FE-A46043AD2A08}" type="presParOf" srcId="{08880DA3-761E-450D-90E8-1B75199518D8}" destId="{58D5D641-8DB6-4353-9A2C-8B2314494D9C}" srcOrd="0" destOrd="0" presId="urn:diagrams.loki3.com/BracketList"/>
    <dgm:cxn modelId="{26C78413-3224-4B19-B85C-E7DEB60DA68C}" type="presParOf" srcId="{58D5D641-8DB6-4353-9A2C-8B2314494D9C}" destId="{375E3B33-FFA2-4BCA-92D7-6548CD75B9A1}" srcOrd="0" destOrd="0" presId="urn:diagrams.loki3.com/BracketList"/>
    <dgm:cxn modelId="{BCD303F2-1989-472A-BF2F-5BB395D08C40}" type="presParOf" srcId="{58D5D641-8DB6-4353-9A2C-8B2314494D9C}" destId="{659809CD-D262-4F1F-9ED6-F37739955E20}" srcOrd="1" destOrd="0" presId="urn:diagrams.loki3.com/BracketList"/>
    <dgm:cxn modelId="{1E57D30C-ECF7-4B05-A71D-63C2A7FD1D90}" type="presParOf" srcId="{58D5D641-8DB6-4353-9A2C-8B2314494D9C}" destId="{5E588223-D793-4649-AAF2-5E8EF1EA8C9F}" srcOrd="2" destOrd="0" presId="urn:diagrams.loki3.com/BracketList"/>
    <dgm:cxn modelId="{2F35FCA8-CBE6-469C-882F-16ADC679A36D}" type="presParOf" srcId="{58D5D641-8DB6-4353-9A2C-8B2314494D9C}" destId="{B68757C7-5A81-416A-9AC7-A546CE0C0E03}" srcOrd="3" destOrd="0" presId="urn:diagrams.loki3.com/BracketList"/>
    <dgm:cxn modelId="{CD6E2695-2685-462C-B7EC-202C1D4F0B33}" type="presParOf" srcId="{08880DA3-761E-450D-90E8-1B75199518D8}" destId="{80CAA687-5017-4E77-A4D7-59D51E7D1FE0}" srcOrd="1" destOrd="0" presId="urn:diagrams.loki3.com/BracketList"/>
    <dgm:cxn modelId="{04717D8F-68F9-4159-8C68-49D6A30E0063}" type="presParOf" srcId="{08880DA3-761E-450D-90E8-1B75199518D8}" destId="{7634C071-D4A2-409C-8EE4-DEF85B9D0C1C}" srcOrd="2" destOrd="0" presId="urn:diagrams.loki3.com/BracketList"/>
    <dgm:cxn modelId="{C575DAA6-A9FB-4B88-A615-21D14E7DC388}" type="presParOf" srcId="{7634C071-D4A2-409C-8EE4-DEF85B9D0C1C}" destId="{24987442-1686-439A-9EE0-C9878F846839}" srcOrd="0" destOrd="0" presId="urn:diagrams.loki3.com/BracketList"/>
    <dgm:cxn modelId="{8573DB5F-C04B-4A65-80B8-8406DA4E86F9}" type="presParOf" srcId="{7634C071-D4A2-409C-8EE4-DEF85B9D0C1C}" destId="{52FE95DB-73AB-4ABC-938A-3C5E4D6AF504}" srcOrd="1" destOrd="0" presId="urn:diagrams.loki3.com/BracketList"/>
    <dgm:cxn modelId="{ED43137E-ADE7-4987-BC55-0B7264B7392E}" type="presParOf" srcId="{7634C071-D4A2-409C-8EE4-DEF85B9D0C1C}" destId="{D30DBE54-420F-4088-8CB5-4288CF9724FC}" srcOrd="2" destOrd="0" presId="urn:diagrams.loki3.com/BracketList"/>
    <dgm:cxn modelId="{534E2DE6-84D4-4370-AEC9-C2C0C209E8E3}" type="presParOf" srcId="{7634C071-D4A2-409C-8EE4-DEF85B9D0C1C}" destId="{522F1354-BD08-494D-AD64-A924C6E19046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E3B33-FFA2-4BCA-92D7-6548CD75B9A1}">
      <dsp:nvSpPr>
        <dsp:cNvPr id="0" name=""/>
        <dsp:cNvSpPr/>
      </dsp:nvSpPr>
      <dsp:spPr>
        <a:xfrm>
          <a:off x="2271" y="617861"/>
          <a:ext cx="2426725" cy="58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76200" rIns="21336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Automatic</a:t>
          </a:r>
          <a:endParaRPr lang="en-IN" sz="3000" kern="1200" dirty="0"/>
        </a:p>
      </dsp:txBody>
      <dsp:txXfrm>
        <a:off x="2271" y="617861"/>
        <a:ext cx="2426725" cy="581625"/>
      </dsp:txXfrm>
    </dsp:sp>
    <dsp:sp modelId="{659809CD-D262-4F1F-9ED6-F37739955E20}">
      <dsp:nvSpPr>
        <dsp:cNvPr id="0" name=""/>
        <dsp:cNvSpPr/>
      </dsp:nvSpPr>
      <dsp:spPr>
        <a:xfrm>
          <a:off x="2428997" y="90764"/>
          <a:ext cx="308431" cy="163582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757C7-5A81-416A-9AC7-A546CE0C0E03}">
      <dsp:nvSpPr>
        <dsp:cNvPr id="0" name=""/>
        <dsp:cNvSpPr/>
      </dsp:nvSpPr>
      <dsp:spPr>
        <a:xfrm>
          <a:off x="2863073" y="0"/>
          <a:ext cx="4194672" cy="17979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Automatic</a:t>
          </a:r>
          <a:endParaRPr lang="en-IN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Compatible/large</a:t>
          </a:r>
          <a:endParaRPr lang="en-IN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Widening</a:t>
          </a:r>
          <a:endParaRPr lang="en-IN" sz="3000" kern="1200" dirty="0"/>
        </a:p>
      </dsp:txBody>
      <dsp:txXfrm>
        <a:off x="2863073" y="0"/>
        <a:ext cx="4194672" cy="1797913"/>
      </dsp:txXfrm>
    </dsp:sp>
    <dsp:sp modelId="{24987442-1686-439A-9EE0-C9878F846839}">
      <dsp:nvSpPr>
        <dsp:cNvPr id="0" name=""/>
        <dsp:cNvSpPr/>
      </dsp:nvSpPr>
      <dsp:spPr>
        <a:xfrm>
          <a:off x="375132" y="2361604"/>
          <a:ext cx="1764436" cy="58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76200" rIns="21336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Explicit</a:t>
          </a:r>
          <a:endParaRPr lang="en-IN" sz="3000" kern="1200" dirty="0"/>
        </a:p>
      </dsp:txBody>
      <dsp:txXfrm>
        <a:off x="375132" y="2361604"/>
        <a:ext cx="1764436" cy="581625"/>
      </dsp:txXfrm>
    </dsp:sp>
    <dsp:sp modelId="{52FE95DB-73AB-4ABC-938A-3C5E4D6AF504}">
      <dsp:nvSpPr>
        <dsp:cNvPr id="0" name=""/>
        <dsp:cNvSpPr/>
      </dsp:nvSpPr>
      <dsp:spPr>
        <a:xfrm>
          <a:off x="2308246" y="1835348"/>
          <a:ext cx="352887" cy="163582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F1354-BD08-494D-AD64-A924C6E19046}">
      <dsp:nvSpPr>
        <dsp:cNvPr id="0" name=""/>
        <dsp:cNvSpPr/>
      </dsp:nvSpPr>
      <dsp:spPr>
        <a:xfrm>
          <a:off x="2872761" y="1835348"/>
          <a:ext cx="3670047" cy="16358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Explicit</a:t>
          </a:r>
          <a:endParaRPr lang="en-IN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Incompatible</a:t>
          </a:r>
          <a:endParaRPr lang="en-IN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Narrowing</a:t>
          </a:r>
          <a:endParaRPr lang="en-IN" sz="3000" kern="1200" dirty="0"/>
        </a:p>
      </dsp:txBody>
      <dsp:txXfrm>
        <a:off x="2872761" y="1835348"/>
        <a:ext cx="3670047" cy="1635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301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28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8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46115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5431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76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13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092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225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1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1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9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9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38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9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07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1"/>
            <a:ext cx="2551461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0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78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452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ava Fundamentals: Part 2. This document highlights some of the… | by Vijay  Bala | Medium">
            <a:extLst>
              <a:ext uri="{FF2B5EF4-FFF2-40B4-BE49-F238E27FC236}">
                <a16:creationId xmlns:a16="http://schemas.microsoft.com/office/drawing/2014/main" id="{B85BF1DB-0EB4-8EA8-A769-0F982A44D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55" y="366047"/>
            <a:ext cx="4321399" cy="43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6522DF-A61A-C8DC-5230-C13AB31B6AC2}"/>
              </a:ext>
            </a:extLst>
          </p:cNvPr>
          <p:cNvSpPr/>
          <p:nvPr/>
        </p:nvSpPr>
        <p:spPr>
          <a:xfrm>
            <a:off x="1349406" y="4847208"/>
            <a:ext cx="6693763" cy="10209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lgerian" panose="04020705040A02060702" pitchFamily="82" charset="0"/>
              </a:rPr>
              <a:t>OBJECT ORIENTED PROGRAMMING WITH JAVA</a:t>
            </a:r>
            <a:endParaRPr lang="en-IN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1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B5087F-D967-B6DD-7533-5D1DBB691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15" y="668229"/>
            <a:ext cx="7621370" cy="485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18905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3671B-181C-6138-F3DF-F4843AAD6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70" y="266744"/>
            <a:ext cx="7796628" cy="56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90734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98963-1642-B349-913C-5CD7E2FF1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1841"/>
            <a:ext cx="8839200" cy="58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B8D092-B497-4A50-392A-E691766F6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68" y="79667"/>
            <a:ext cx="7492264" cy="64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4278BB6-9B9B-D8AF-6034-C3603754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8" y="969052"/>
            <a:ext cx="7696477" cy="457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62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.7: OOP Inheritance - Engineering LibreTexts">
            <a:extLst>
              <a:ext uri="{FF2B5EF4-FFF2-40B4-BE49-F238E27FC236}">
                <a16:creationId xmlns:a16="http://schemas.microsoft.com/office/drawing/2014/main" id="{CBF35BC3-FB32-8A12-B3C0-D9248B2A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9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3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32C64A-DF27-D0BB-8C76-8961434BE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217271"/>
            <a:ext cx="897255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8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6387E5-C2E0-495F-58B7-1AED56378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42" y="124288"/>
            <a:ext cx="8905116" cy="59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34004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E9635-267E-9CAD-8E8D-7E77D9AB9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3" y="124287"/>
            <a:ext cx="7470094" cy="645036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BF161EE-ABDD-7D78-F8FA-C09036E83DDD}"/>
              </a:ext>
            </a:extLst>
          </p:cNvPr>
          <p:cNvSpPr/>
          <p:nvPr/>
        </p:nvSpPr>
        <p:spPr>
          <a:xfrm rot="3789884">
            <a:off x="5003505" y="470619"/>
            <a:ext cx="1401730" cy="227788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8F5EEC-8116-01BA-E3F8-529C3A68A050}"/>
              </a:ext>
            </a:extLst>
          </p:cNvPr>
          <p:cNvSpPr/>
          <p:nvPr/>
        </p:nvSpPr>
        <p:spPr>
          <a:xfrm rot="3789884">
            <a:off x="3592671" y="1684451"/>
            <a:ext cx="1401730" cy="22597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431B7-A0EF-78DD-E41E-8A4D40FAC14C}"/>
              </a:ext>
            </a:extLst>
          </p:cNvPr>
          <p:cNvSpPr txBox="1"/>
          <p:nvPr/>
        </p:nvSpPr>
        <p:spPr>
          <a:xfrm>
            <a:off x="186431" y="309488"/>
            <a:ext cx="4474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lgerian" panose="04020705040A02060702" pitchFamily="82" charset="0"/>
              </a:rPr>
              <a:t>SUPER CLASS AND SUBCLASS</a:t>
            </a:r>
            <a:endParaRPr lang="en-IN" sz="32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23C81-FEDA-F01B-D4D1-7F2AE8DB9C76}"/>
              </a:ext>
            </a:extLst>
          </p:cNvPr>
          <p:cNvSpPr txBox="1"/>
          <p:nvPr/>
        </p:nvSpPr>
        <p:spPr>
          <a:xfrm>
            <a:off x="81373" y="1518331"/>
            <a:ext cx="4474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lgerian" panose="04020705040A02060702" pitchFamily="82" charset="0"/>
              </a:rPr>
              <a:t>PARENT AND CHILD</a:t>
            </a:r>
            <a:endParaRPr lang="en-IN" sz="32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65D3CE-B246-305B-A8A1-D2E9B4C3054F}"/>
              </a:ext>
            </a:extLst>
          </p:cNvPr>
          <p:cNvSpPr txBox="1"/>
          <p:nvPr/>
        </p:nvSpPr>
        <p:spPr>
          <a:xfrm>
            <a:off x="270208" y="2234731"/>
            <a:ext cx="2979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lgerian" panose="04020705040A02060702" pitchFamily="82" charset="0"/>
              </a:rPr>
              <a:t>BASE AND DERIVED</a:t>
            </a:r>
            <a:endParaRPr lang="en-IN" sz="32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2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25A0B1-793A-FDA9-6F30-0FF438324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347" y="0"/>
            <a:ext cx="5231305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6190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7E26B-1238-BBCA-2968-F56B38195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62" y="224161"/>
            <a:ext cx="6003524" cy="600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8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17F93-FD98-5829-9E77-56C81D105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27" y="126369"/>
            <a:ext cx="1936535" cy="2665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B9260-C0DB-A763-D52B-DB82B54F1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216" y="126369"/>
            <a:ext cx="2447329" cy="2665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C16593-2D90-7178-42B0-CA22E642B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099" y="190962"/>
            <a:ext cx="2000303" cy="2516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F6B316-E99D-6732-FA9C-391F364C8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26" y="3303326"/>
            <a:ext cx="2028825" cy="2914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18812F-6E22-5F97-25AD-B01354FEC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216" y="3303326"/>
            <a:ext cx="3256731" cy="2914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EF0EC-FB50-C7D3-7444-9A99661A2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6203" y="3200910"/>
            <a:ext cx="2139353" cy="301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3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F6154-FA0D-953D-1947-604018350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85" y="112126"/>
            <a:ext cx="2419835" cy="2400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FC741-49CD-0C0F-1EF5-038AE0ABE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126" y="112126"/>
            <a:ext cx="2634134" cy="2501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DEBBA5-0AE3-B637-4ACD-745AE7B0E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99" y="2859471"/>
            <a:ext cx="2030906" cy="2971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94D69C-B667-08F1-6E13-EA1C3AE07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799" y="2901643"/>
            <a:ext cx="2798155" cy="262026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449CC3F9-C8A5-A611-6F77-3D78DE6D35DF}"/>
              </a:ext>
            </a:extLst>
          </p:cNvPr>
          <p:cNvSpPr/>
          <p:nvPr/>
        </p:nvSpPr>
        <p:spPr>
          <a:xfrm>
            <a:off x="5663954" y="2396971"/>
            <a:ext cx="3329125" cy="279646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lgerian" panose="04020705040A02060702" pitchFamily="82" charset="0"/>
              </a:rPr>
              <a:t>POLY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lgerian" panose="04020705040A02060702" pitchFamily="82" charset="0"/>
              </a:rPr>
              <a:t>MORPHISM</a:t>
            </a:r>
            <a:endParaRPr lang="en-IN" sz="32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8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43CF79-F765-7209-D49B-1C5245D6D162}"/>
              </a:ext>
            </a:extLst>
          </p:cNvPr>
          <p:cNvSpPr txBox="1"/>
          <p:nvPr/>
        </p:nvSpPr>
        <p:spPr>
          <a:xfrm>
            <a:off x="878889" y="958788"/>
            <a:ext cx="6216766" cy="3712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Book Antiqua" panose="02040602050305030304" pitchFamily="18" charset="0"/>
              </a:rPr>
              <a:t>Example polymorphic situations: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latin typeface="Book Antiqua" panose="02040602050305030304" pitchFamily="18" charset="0"/>
              </a:rPr>
              <a:t>Area of geometrical shapes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3200" dirty="0">
                <a:latin typeface="Book Antiqua" panose="02040602050305030304" pitchFamily="18" charset="0"/>
              </a:rPr>
              <a:t>Speaking of various animals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3200" dirty="0">
                <a:latin typeface="Book Antiqua" panose="02040602050305030304" pitchFamily="18" charset="0"/>
              </a:rPr>
              <a:t>Currency of countries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3200" dirty="0">
                <a:latin typeface="Book Antiqua" panose="02040602050305030304" pitchFamily="18" charset="0"/>
              </a:rPr>
              <a:t>Use of </a:t>
            </a:r>
            <a:r>
              <a:rPr lang="en-IN" sz="3200" dirty="0" err="1">
                <a:latin typeface="Book Antiqua" panose="02040602050305030304" pitchFamily="18" charset="0"/>
              </a:rPr>
              <a:t>chalkpiece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90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agnetic Disk 2">
            <a:extLst>
              <a:ext uri="{FF2B5EF4-FFF2-40B4-BE49-F238E27FC236}">
                <a16:creationId xmlns:a16="http://schemas.microsoft.com/office/drawing/2014/main" id="{8DB5A26D-92A3-7F1B-0B96-DD10A280EE04}"/>
              </a:ext>
            </a:extLst>
          </p:cNvPr>
          <p:cNvSpPr/>
          <p:nvPr/>
        </p:nvSpPr>
        <p:spPr>
          <a:xfrm>
            <a:off x="1609816" y="337352"/>
            <a:ext cx="1589103" cy="3091648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  <a:endParaRPr lang="en-IN" sz="3600" b="1" dirty="0"/>
          </a:p>
        </p:txBody>
      </p:sp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id="{16F3A8AA-81AA-FF97-9A81-EC27CDCE480F}"/>
              </a:ext>
            </a:extLst>
          </p:cNvPr>
          <p:cNvSpPr/>
          <p:nvPr/>
        </p:nvSpPr>
        <p:spPr>
          <a:xfrm>
            <a:off x="6357890" y="107274"/>
            <a:ext cx="1589103" cy="3091648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</a:t>
            </a:r>
            <a:endParaRPr lang="en-IN" sz="3600" b="1" dirty="0"/>
          </a:p>
        </p:txBody>
      </p:sp>
      <p:sp>
        <p:nvSpPr>
          <p:cNvPr id="5" name="Flowchart: Magnetic Disk 4">
            <a:extLst>
              <a:ext uri="{FF2B5EF4-FFF2-40B4-BE49-F238E27FC236}">
                <a16:creationId xmlns:a16="http://schemas.microsoft.com/office/drawing/2014/main" id="{A8C1434C-3636-60A1-EB83-AC450D9D2AF3}"/>
              </a:ext>
            </a:extLst>
          </p:cNvPr>
          <p:cNvSpPr/>
          <p:nvPr/>
        </p:nvSpPr>
        <p:spPr>
          <a:xfrm>
            <a:off x="1546193" y="3605815"/>
            <a:ext cx="1589103" cy="3091648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I</a:t>
            </a:r>
            <a:endParaRPr lang="en-IN" sz="3600" b="1" dirty="0"/>
          </a:p>
        </p:txBody>
      </p:sp>
      <p:sp>
        <p:nvSpPr>
          <p:cNvPr id="6" name="Flowchart: Magnetic Disk 5">
            <a:extLst>
              <a:ext uri="{FF2B5EF4-FFF2-40B4-BE49-F238E27FC236}">
                <a16:creationId xmlns:a16="http://schemas.microsoft.com/office/drawing/2014/main" id="{6A2F3DCC-E68C-52EB-505B-206B513EAD88}"/>
              </a:ext>
            </a:extLst>
          </p:cNvPr>
          <p:cNvSpPr/>
          <p:nvPr/>
        </p:nvSpPr>
        <p:spPr>
          <a:xfrm>
            <a:off x="6286869" y="3766352"/>
            <a:ext cx="1589103" cy="3091648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</a:t>
            </a:r>
            <a:endParaRPr lang="en-IN" sz="3600" b="1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B7FE0C2-8121-2064-ADBF-3E66DCCCF867}"/>
              </a:ext>
            </a:extLst>
          </p:cNvPr>
          <p:cNvSpPr/>
          <p:nvPr/>
        </p:nvSpPr>
        <p:spPr>
          <a:xfrm>
            <a:off x="3440189" y="2596905"/>
            <a:ext cx="2789992" cy="268068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ook Antiqua" panose="02040602050305030304" pitchFamily="18" charset="0"/>
              </a:rPr>
              <a:t>OOP</a:t>
            </a:r>
            <a:endParaRPr lang="en-IN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7AC800C9-AAB0-6E04-C227-72D9C5F4512E}"/>
              </a:ext>
            </a:extLst>
          </p:cNvPr>
          <p:cNvCxnSpPr>
            <a:cxnSpLocks/>
          </p:cNvCxnSpPr>
          <p:nvPr/>
        </p:nvCxnSpPr>
        <p:spPr>
          <a:xfrm flipV="1">
            <a:off x="2975497" y="4705165"/>
            <a:ext cx="563735" cy="38655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F6531341-E24D-C4FE-DC8A-0EC0746980B6}"/>
              </a:ext>
            </a:extLst>
          </p:cNvPr>
          <p:cNvCxnSpPr>
            <a:cxnSpLocks/>
            <a:stCxn id="4" idx="2"/>
          </p:cNvCxnSpPr>
          <p:nvPr/>
        </p:nvCxnSpPr>
        <p:spPr>
          <a:xfrm rot="10800000" flipV="1">
            <a:off x="5708342" y="1653097"/>
            <a:ext cx="649548" cy="94380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2596B524-F151-9A10-29C6-5A436D2B3AF6}"/>
              </a:ext>
            </a:extLst>
          </p:cNvPr>
          <p:cNvCxnSpPr>
            <a:cxnSpLocks/>
          </p:cNvCxnSpPr>
          <p:nvPr/>
        </p:nvCxnSpPr>
        <p:spPr>
          <a:xfrm>
            <a:off x="3198919" y="1883176"/>
            <a:ext cx="680623" cy="103757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C9A4C7A2-22DB-3B09-7DEA-44A1FAF62F1F}"/>
              </a:ext>
            </a:extLst>
          </p:cNvPr>
          <p:cNvCxnSpPr>
            <a:cxnSpLocks/>
            <a:stCxn id="6" idx="2"/>
          </p:cNvCxnSpPr>
          <p:nvPr/>
        </p:nvCxnSpPr>
        <p:spPr>
          <a:xfrm rot="10800000">
            <a:off x="5583505" y="4932006"/>
            <a:ext cx="703365" cy="38017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43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Start Exercising and Commit to It - Fitness World">
            <a:extLst>
              <a:ext uri="{FF2B5EF4-FFF2-40B4-BE49-F238E27FC236}">
                <a16:creationId xmlns:a16="http://schemas.microsoft.com/office/drawing/2014/main" id="{63F823EA-FA9D-4DC2-69A6-234FCBEE2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5" y="143522"/>
            <a:ext cx="8602463" cy="556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D3BD01-3450-4A5F-2804-CBF44A856DBB}"/>
              </a:ext>
            </a:extLst>
          </p:cNvPr>
          <p:cNvSpPr txBox="1"/>
          <p:nvPr/>
        </p:nvSpPr>
        <p:spPr>
          <a:xfrm>
            <a:off x="168675" y="266330"/>
            <a:ext cx="3876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Lets start exercising</a:t>
            </a:r>
            <a:endParaRPr lang="en-IN" sz="32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7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7D6480-C248-22C0-BE39-67231C951553}"/>
              </a:ext>
            </a:extLst>
          </p:cNvPr>
          <p:cNvSpPr/>
          <p:nvPr/>
        </p:nvSpPr>
        <p:spPr>
          <a:xfrm>
            <a:off x="408373" y="363984"/>
            <a:ext cx="3409025" cy="10830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First program: Greeting 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7A8197-2888-76C8-282B-768B339E32EF}"/>
              </a:ext>
            </a:extLst>
          </p:cNvPr>
          <p:cNvSpPr/>
          <p:nvPr/>
        </p:nvSpPr>
        <p:spPr>
          <a:xfrm>
            <a:off x="408373" y="1794768"/>
            <a:ext cx="6951215" cy="10830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Second program: Greeting someone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B47278-F07E-2636-70D4-9C2349194306}"/>
              </a:ext>
            </a:extLst>
          </p:cNvPr>
          <p:cNvSpPr/>
          <p:nvPr/>
        </p:nvSpPr>
        <p:spPr>
          <a:xfrm>
            <a:off x="408372" y="3173765"/>
            <a:ext cx="7838983" cy="10830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Third program: Greeting anyone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543B69-B62F-DB2E-5353-A13DC374B63E}"/>
              </a:ext>
            </a:extLst>
          </p:cNvPr>
          <p:cNvSpPr/>
          <p:nvPr/>
        </p:nvSpPr>
        <p:spPr>
          <a:xfrm>
            <a:off x="408372" y="4604549"/>
            <a:ext cx="7838983" cy="10830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Fourth program: Who is taller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7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892E5C-C09F-322E-2A8D-28A793295FE6}"/>
              </a:ext>
            </a:extLst>
          </p:cNvPr>
          <p:cNvSpPr/>
          <p:nvPr/>
        </p:nvSpPr>
        <p:spPr>
          <a:xfrm>
            <a:off x="426128" y="1959003"/>
            <a:ext cx="7838983" cy="10830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Fifth program: Who is tallest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1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6DCC2C5-5955-F950-A856-DC0D93EA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52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726E5BF-510E-928D-D38D-E890B9DB7F12}"/>
              </a:ext>
            </a:extLst>
          </p:cNvPr>
          <p:cNvSpPr/>
          <p:nvPr/>
        </p:nvSpPr>
        <p:spPr>
          <a:xfrm>
            <a:off x="104312" y="3844030"/>
            <a:ext cx="1731145" cy="123399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byte</a:t>
            </a:r>
          </a:p>
          <a:p>
            <a:pPr algn="ctr"/>
            <a:r>
              <a:rPr lang="en-IN" sz="3000" dirty="0">
                <a:latin typeface="Book Antiqua" panose="02040602050305030304" pitchFamily="18" charset="0"/>
              </a:rPr>
              <a:t>8bits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5C2068-DB19-AAA9-1A3D-87104A00D210}"/>
              </a:ext>
            </a:extLst>
          </p:cNvPr>
          <p:cNvSpPr/>
          <p:nvPr/>
        </p:nvSpPr>
        <p:spPr>
          <a:xfrm>
            <a:off x="1835458" y="3346882"/>
            <a:ext cx="1731146" cy="173114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short</a:t>
            </a:r>
          </a:p>
          <a:p>
            <a:pPr algn="ctr"/>
            <a:r>
              <a:rPr lang="en-IN" sz="3000" dirty="0">
                <a:latin typeface="Book Antiqua" panose="02040602050305030304" pitchFamily="18" charset="0"/>
              </a:rPr>
              <a:t>16bits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5AF403-A521-813A-65CA-C2EE3EA42283}"/>
              </a:ext>
            </a:extLst>
          </p:cNvPr>
          <p:cNvSpPr/>
          <p:nvPr/>
        </p:nvSpPr>
        <p:spPr>
          <a:xfrm>
            <a:off x="3566604" y="2547890"/>
            <a:ext cx="2079594" cy="253013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int</a:t>
            </a:r>
          </a:p>
          <a:p>
            <a:pPr algn="ctr"/>
            <a:r>
              <a:rPr lang="en-IN" sz="3000" dirty="0">
                <a:latin typeface="Book Antiqua" panose="02040602050305030304" pitchFamily="18" charset="0"/>
              </a:rPr>
              <a:t>32bits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0F59FD-132B-09CD-E134-DF0FA6C59436}"/>
              </a:ext>
            </a:extLst>
          </p:cNvPr>
          <p:cNvSpPr/>
          <p:nvPr/>
        </p:nvSpPr>
        <p:spPr>
          <a:xfrm>
            <a:off x="5646198" y="861134"/>
            <a:ext cx="2751337" cy="429679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long</a:t>
            </a:r>
          </a:p>
          <a:p>
            <a:pPr algn="ctr"/>
            <a:r>
              <a:rPr lang="en-IN" sz="3000" dirty="0">
                <a:latin typeface="Book Antiqua" panose="02040602050305030304" pitchFamily="18" charset="0"/>
              </a:rPr>
              <a:t>64bits</a:t>
            </a:r>
          </a:p>
        </p:txBody>
      </p:sp>
    </p:spTree>
    <p:extLst>
      <p:ext uri="{BB962C8B-B14F-4D97-AF65-F5344CB8AC3E}">
        <p14:creationId xmlns:p14="http://schemas.microsoft.com/office/powerpoint/2010/main" val="379399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is the true meaning of constant speed of light? Why is the Speed of  Light Constant? - YouTube">
            <a:extLst>
              <a:ext uri="{FF2B5EF4-FFF2-40B4-BE49-F238E27FC236}">
                <a16:creationId xmlns:a16="http://schemas.microsoft.com/office/drawing/2014/main" id="{B98D743D-910E-22D4-F1A7-F27146D12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80"/>
            <a:ext cx="9144000" cy="621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016FFA-6D03-01D7-CEEB-763E2C60A800}"/>
              </a:ext>
            </a:extLst>
          </p:cNvPr>
          <p:cNvSpPr txBox="1"/>
          <p:nvPr/>
        </p:nvSpPr>
        <p:spPr>
          <a:xfrm>
            <a:off x="514904" y="1429305"/>
            <a:ext cx="8105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Book Antiqua" panose="02040602050305030304" pitchFamily="18" charset="0"/>
              </a:rPr>
              <a:t>Compute the distance travelled for n days</a:t>
            </a:r>
            <a:endParaRPr lang="en-IN" sz="32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DD3FCA0D-70C9-2CFF-FC49-A25E2FEC68FA}"/>
              </a:ext>
            </a:extLst>
          </p:cNvPr>
          <p:cNvSpPr/>
          <p:nvPr/>
        </p:nvSpPr>
        <p:spPr>
          <a:xfrm>
            <a:off x="5584054" y="-1127464"/>
            <a:ext cx="177554" cy="1331650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4C157-F051-96A4-DDBB-1555D8CE4953}"/>
              </a:ext>
            </a:extLst>
          </p:cNvPr>
          <p:cNvSpPr txBox="1"/>
          <p:nvPr/>
        </p:nvSpPr>
        <p:spPr>
          <a:xfrm>
            <a:off x="2974019" y="4128116"/>
            <a:ext cx="5602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Given: speed of light=186000</a:t>
            </a:r>
            <a:endParaRPr lang="en-IN" sz="3200" b="1" i="1" dirty="0">
              <a:solidFill>
                <a:schemeClr val="accent5">
                  <a:lumMod val="20000"/>
                  <a:lumOff val="8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5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2CA4EA-4D6C-559B-EFAA-30C845F1E7F3}"/>
              </a:ext>
            </a:extLst>
          </p:cNvPr>
          <p:cNvSpPr/>
          <p:nvPr/>
        </p:nvSpPr>
        <p:spPr>
          <a:xfrm>
            <a:off x="2450237" y="248575"/>
            <a:ext cx="3133818" cy="13494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SOURCE CODE</a:t>
            </a: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(.java)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983332-685E-7DBB-0B3E-E48018F895B7}"/>
              </a:ext>
            </a:extLst>
          </p:cNvPr>
          <p:cNvSpPr/>
          <p:nvPr/>
        </p:nvSpPr>
        <p:spPr>
          <a:xfrm>
            <a:off x="2450237" y="2265286"/>
            <a:ext cx="3133818" cy="13494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COMPILE</a:t>
            </a: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(</a:t>
            </a:r>
            <a:r>
              <a:rPr lang="en-US" sz="3000" dirty="0" err="1">
                <a:latin typeface="Book Antiqua" panose="02040602050305030304" pitchFamily="18" charset="0"/>
              </a:rPr>
              <a:t>javac</a:t>
            </a:r>
            <a:r>
              <a:rPr lang="en-US" sz="3000" dirty="0">
                <a:latin typeface="Book Antiqua" panose="02040602050305030304" pitchFamily="18" charset="0"/>
              </a:rPr>
              <a:t>)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CAA2F-F3E2-A0ED-8638-E8225E6CDE63}"/>
              </a:ext>
            </a:extLst>
          </p:cNvPr>
          <p:cNvSpPr/>
          <p:nvPr/>
        </p:nvSpPr>
        <p:spPr>
          <a:xfrm>
            <a:off x="356587" y="4068934"/>
            <a:ext cx="2244570" cy="911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WINDOWS JVM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B7C6C-9740-2C3D-242E-4CB5581134DD}"/>
              </a:ext>
            </a:extLst>
          </p:cNvPr>
          <p:cNvSpPr/>
          <p:nvPr/>
        </p:nvSpPr>
        <p:spPr>
          <a:xfrm>
            <a:off x="3243309" y="4068934"/>
            <a:ext cx="2244570" cy="911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LINUX JVM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39588E-D75D-0B1D-5104-69AC5F2C90EB}"/>
              </a:ext>
            </a:extLst>
          </p:cNvPr>
          <p:cNvSpPr/>
          <p:nvPr/>
        </p:nvSpPr>
        <p:spPr>
          <a:xfrm>
            <a:off x="6192174" y="4068934"/>
            <a:ext cx="2244570" cy="911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MACOS JVM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38324A-3B9D-24E3-422D-2277C80D3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53" y="4920119"/>
            <a:ext cx="1505920" cy="14006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2106D8-7662-A05C-A4D3-5436B7ED0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254" y="4920118"/>
            <a:ext cx="1302680" cy="1400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EDFD9A-2DD3-32A1-5697-56965EEC0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679" y="4920118"/>
            <a:ext cx="1363560" cy="1349405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1FEB15CD-D32D-A3B8-160D-6E87A1CD5DDE}"/>
              </a:ext>
            </a:extLst>
          </p:cNvPr>
          <p:cNvSpPr/>
          <p:nvPr/>
        </p:nvSpPr>
        <p:spPr>
          <a:xfrm>
            <a:off x="3799643" y="1597980"/>
            <a:ext cx="257452" cy="66730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F920E84F-238F-9F16-8C5D-F96C0424C510}"/>
              </a:ext>
            </a:extLst>
          </p:cNvPr>
          <p:cNvSpPr/>
          <p:nvPr/>
        </p:nvSpPr>
        <p:spPr>
          <a:xfrm rot="3743347">
            <a:off x="2734732" y="3257361"/>
            <a:ext cx="295805" cy="102779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2084B354-7CBC-C5F3-425E-C9828C857F67}"/>
              </a:ext>
            </a:extLst>
          </p:cNvPr>
          <p:cNvSpPr/>
          <p:nvPr/>
        </p:nvSpPr>
        <p:spPr>
          <a:xfrm>
            <a:off x="3888420" y="3493567"/>
            <a:ext cx="257452" cy="66730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37D2E87A-3399-EBEB-33B4-67B4E6DF5783}"/>
              </a:ext>
            </a:extLst>
          </p:cNvPr>
          <p:cNvSpPr/>
          <p:nvPr/>
        </p:nvSpPr>
        <p:spPr>
          <a:xfrm rot="18184138">
            <a:off x="5772135" y="3366660"/>
            <a:ext cx="295805" cy="102779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Wave 18">
            <a:extLst>
              <a:ext uri="{FF2B5EF4-FFF2-40B4-BE49-F238E27FC236}">
                <a16:creationId xmlns:a16="http://schemas.microsoft.com/office/drawing/2014/main" id="{A9DBC06B-14EB-0791-66B0-C90C808AF4E1}"/>
              </a:ext>
            </a:extLst>
          </p:cNvPr>
          <p:cNvSpPr/>
          <p:nvPr/>
        </p:nvSpPr>
        <p:spPr>
          <a:xfrm>
            <a:off x="5016934" y="2358131"/>
            <a:ext cx="2539014" cy="1163714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.class file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2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63F7DC6-3FFB-33A5-FAF8-C6B43EB23816}"/>
              </a:ext>
            </a:extLst>
          </p:cNvPr>
          <p:cNvSpPr/>
          <p:nvPr/>
        </p:nvSpPr>
        <p:spPr>
          <a:xfrm>
            <a:off x="1038687" y="1781448"/>
            <a:ext cx="2414727" cy="233482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float</a:t>
            </a:r>
          </a:p>
          <a:p>
            <a:pPr algn="ctr"/>
            <a:r>
              <a:rPr lang="en-IN" sz="3000" dirty="0">
                <a:latin typeface="Book Antiqua" panose="02040602050305030304" pitchFamily="18" charset="0"/>
              </a:rPr>
              <a:t>32bits</a:t>
            </a:r>
          </a:p>
          <a:p>
            <a:pPr algn="ctr"/>
            <a:r>
              <a:rPr lang="en-IN" sz="3000" i="1" dirty="0">
                <a:latin typeface="Book Antiqua" panose="02040602050305030304" pitchFamily="18" charset="0"/>
              </a:rPr>
              <a:t>Single precision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AF493F6-0207-0407-B84A-A80FC9CAB6FB}"/>
              </a:ext>
            </a:extLst>
          </p:cNvPr>
          <p:cNvSpPr/>
          <p:nvPr/>
        </p:nvSpPr>
        <p:spPr>
          <a:xfrm>
            <a:off x="3897300" y="442398"/>
            <a:ext cx="2707690" cy="36738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>
              <a:latin typeface="Book Antiqua" panose="02040602050305030304" pitchFamily="18" charset="0"/>
            </a:endParaRP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double</a:t>
            </a:r>
          </a:p>
          <a:p>
            <a:pPr algn="ctr"/>
            <a:r>
              <a:rPr lang="en-IN" sz="3000" dirty="0">
                <a:latin typeface="Book Antiqua" panose="02040602050305030304" pitchFamily="18" charset="0"/>
              </a:rPr>
              <a:t>64bits</a:t>
            </a:r>
          </a:p>
          <a:p>
            <a:pPr algn="ctr"/>
            <a:r>
              <a:rPr lang="en-IN" sz="3000" i="1" dirty="0">
                <a:latin typeface="Book Antiqua" panose="02040602050305030304" pitchFamily="18" charset="0"/>
              </a:rPr>
              <a:t>Double precision</a:t>
            </a:r>
          </a:p>
          <a:p>
            <a:pPr algn="ctr"/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E2643B-E203-3EC8-E863-B9629A8EF23F}"/>
              </a:ext>
            </a:extLst>
          </p:cNvPr>
          <p:cNvSpPr/>
          <p:nvPr/>
        </p:nvSpPr>
        <p:spPr>
          <a:xfrm>
            <a:off x="346229" y="4116277"/>
            <a:ext cx="7838983" cy="8019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Area of circle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31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CF3164-5943-E22B-903E-2A0FB8B31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0" y="0"/>
            <a:ext cx="5415380" cy="486052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841439-FCAF-9A47-E34B-EE1E406AF230}"/>
              </a:ext>
            </a:extLst>
          </p:cNvPr>
          <p:cNvSpPr/>
          <p:nvPr/>
        </p:nvSpPr>
        <p:spPr>
          <a:xfrm>
            <a:off x="5832630" y="1115623"/>
            <a:ext cx="3124940" cy="101501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Characters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7FAA1-4A6A-9427-63D6-87176B998BE2}"/>
              </a:ext>
            </a:extLst>
          </p:cNvPr>
          <p:cNvSpPr txBox="1"/>
          <p:nvPr/>
        </p:nvSpPr>
        <p:spPr>
          <a:xfrm>
            <a:off x="6312023" y="2450237"/>
            <a:ext cx="2716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dirty="0">
                <a:latin typeface="Book Antiqua" panose="02040602050305030304" pitchFamily="18" charset="0"/>
              </a:rPr>
              <a:t>16 bits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dirty="0">
                <a:latin typeface="Book Antiqua" panose="02040602050305030304" pitchFamily="18" charset="0"/>
              </a:rPr>
              <a:t>Unicode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dirty="0">
                <a:latin typeface="Book Antiqua" panose="02040602050305030304" pitchFamily="18" charset="0"/>
              </a:rPr>
              <a:t>No negative characters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48F030-E9AF-996E-AE5A-D24F558BE26B}"/>
              </a:ext>
            </a:extLst>
          </p:cNvPr>
          <p:cNvSpPr/>
          <p:nvPr/>
        </p:nvSpPr>
        <p:spPr>
          <a:xfrm>
            <a:off x="186430" y="4860524"/>
            <a:ext cx="7838983" cy="7412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Print all English alphabets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6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oleans in Python - Python Geeks">
            <a:extLst>
              <a:ext uri="{FF2B5EF4-FFF2-40B4-BE49-F238E27FC236}">
                <a16:creationId xmlns:a16="http://schemas.microsoft.com/office/drawing/2014/main" id="{791AD67E-3194-C465-4DF1-883468581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52" y="376585"/>
            <a:ext cx="8244933" cy="281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B4DEE6-6815-CC45-557A-1E54CAFF3D46}"/>
              </a:ext>
            </a:extLst>
          </p:cNvPr>
          <p:cNvSpPr/>
          <p:nvPr/>
        </p:nvSpPr>
        <p:spPr>
          <a:xfrm>
            <a:off x="550416" y="3429000"/>
            <a:ext cx="7838983" cy="10830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Report Boolean answer PASS or FAIL based on marks of a student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58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D1E895-EA16-84ED-9FF0-327C93F49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54" y="1079423"/>
            <a:ext cx="8414941" cy="5046169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AB912EA3-BBA2-38E2-D9D1-E87A1F3C405E}"/>
              </a:ext>
            </a:extLst>
          </p:cNvPr>
          <p:cNvSpPr/>
          <p:nvPr/>
        </p:nvSpPr>
        <p:spPr>
          <a:xfrm>
            <a:off x="7740867" y="1225117"/>
            <a:ext cx="843379" cy="7457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48E22E2C-13B8-CD9D-ADED-2A5F9290E5B2}"/>
              </a:ext>
            </a:extLst>
          </p:cNvPr>
          <p:cNvSpPr/>
          <p:nvPr/>
        </p:nvSpPr>
        <p:spPr>
          <a:xfrm>
            <a:off x="7740867" y="2116536"/>
            <a:ext cx="843379" cy="7457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3DED0F2B-BD85-AD2F-800B-41D2801AFB03}"/>
              </a:ext>
            </a:extLst>
          </p:cNvPr>
          <p:cNvSpPr/>
          <p:nvPr/>
        </p:nvSpPr>
        <p:spPr>
          <a:xfrm>
            <a:off x="7857756" y="3007955"/>
            <a:ext cx="843379" cy="7457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131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6A2108-A6F2-A224-2C89-8327C1DBEAC4}"/>
              </a:ext>
            </a:extLst>
          </p:cNvPr>
          <p:cNvSpPr/>
          <p:nvPr/>
        </p:nvSpPr>
        <p:spPr>
          <a:xfrm>
            <a:off x="568170" y="130203"/>
            <a:ext cx="7838983" cy="9262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ok Antiqua" panose="02040602050305030304" pitchFamily="18" charset="0"/>
              </a:rPr>
              <a:t>Dynamic Initialization of variables</a:t>
            </a:r>
            <a:endParaRPr lang="en-IN" sz="3600" dirty="0">
              <a:latin typeface="Book Antiqua" panose="02040602050305030304" pitchFamily="18" charset="0"/>
            </a:endParaRPr>
          </a:p>
        </p:txBody>
      </p:sp>
      <p:pic>
        <p:nvPicPr>
          <p:cNvPr id="1026" name="Picture 2" descr="Hypotenuse Calculator - Six Hypotenuse Formulas - Inch Calculator">
            <a:extLst>
              <a:ext uri="{FF2B5EF4-FFF2-40B4-BE49-F238E27FC236}">
                <a16:creationId xmlns:a16="http://schemas.microsoft.com/office/drawing/2014/main" id="{7DDDBD13-3773-33AA-5876-BB73F9C2A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11" y="1148872"/>
            <a:ext cx="7345620" cy="490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3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CB62E2-5E11-0615-86C7-6A29A6A0A237}"/>
              </a:ext>
            </a:extLst>
          </p:cNvPr>
          <p:cNvSpPr/>
          <p:nvPr/>
        </p:nvSpPr>
        <p:spPr>
          <a:xfrm>
            <a:off x="568170" y="130203"/>
            <a:ext cx="7838983" cy="9262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ok Antiqua" panose="02040602050305030304" pitchFamily="18" charset="0"/>
              </a:rPr>
              <a:t>Scope and Lifetime of variables</a:t>
            </a:r>
            <a:endParaRPr lang="en-IN" sz="36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3802F-84F6-4EAE-34B1-26A38A545596}"/>
              </a:ext>
            </a:extLst>
          </p:cNvPr>
          <p:cNvSpPr txBox="1"/>
          <p:nvPr/>
        </p:nvSpPr>
        <p:spPr>
          <a:xfrm>
            <a:off x="778660" y="1298359"/>
            <a:ext cx="76284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Scope of variable – Area of the code where variable is visible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Lifetime of variable – Duration when variable exists in the memory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1291C5-004D-857A-ADE2-CF860DB9ACAB}"/>
              </a:ext>
            </a:extLst>
          </p:cNvPr>
          <p:cNvSpPr/>
          <p:nvPr/>
        </p:nvSpPr>
        <p:spPr>
          <a:xfrm>
            <a:off x="3835153" y="3614066"/>
            <a:ext cx="4572000" cy="17534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Demonstrating the scope and lifetime of variable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BE47DB-0292-768B-1248-1E69D241FD02}"/>
              </a:ext>
            </a:extLst>
          </p:cNvPr>
          <p:cNvSpPr/>
          <p:nvPr/>
        </p:nvSpPr>
        <p:spPr>
          <a:xfrm>
            <a:off x="1473604" y="3257450"/>
            <a:ext cx="1819656" cy="7132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lgerian" panose="04020705040A02060702" pitchFamily="82" charset="0"/>
              </a:rPr>
              <a:t>Block</a:t>
            </a:r>
            <a:endParaRPr lang="en-IN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D5CFD-AE80-ED36-9A20-5538D4A8A602}"/>
              </a:ext>
            </a:extLst>
          </p:cNvPr>
          <p:cNvSpPr/>
          <p:nvPr/>
        </p:nvSpPr>
        <p:spPr>
          <a:xfrm>
            <a:off x="1473604" y="3970682"/>
            <a:ext cx="1819656" cy="7132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lgerian" panose="04020705040A02060702" pitchFamily="82" charset="0"/>
              </a:rPr>
              <a:t>METHOD</a:t>
            </a:r>
            <a:endParaRPr lang="en-IN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AC2F7-A963-1AED-110F-FDADEE3611C2}"/>
              </a:ext>
            </a:extLst>
          </p:cNvPr>
          <p:cNvSpPr/>
          <p:nvPr/>
        </p:nvSpPr>
        <p:spPr>
          <a:xfrm>
            <a:off x="1473604" y="4686100"/>
            <a:ext cx="1819656" cy="7132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lgerian" panose="04020705040A02060702" pitchFamily="82" charset="0"/>
              </a:rPr>
              <a:t>CLASS</a:t>
            </a:r>
            <a:endParaRPr lang="en-IN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8DC5231-2D49-FAF7-4575-157FF5F9C7F7}"/>
              </a:ext>
            </a:extLst>
          </p:cNvPr>
          <p:cNvSpPr/>
          <p:nvPr/>
        </p:nvSpPr>
        <p:spPr>
          <a:xfrm>
            <a:off x="868680" y="3257450"/>
            <a:ext cx="384048" cy="221066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3AD3A-0544-F29A-E180-DC1E12F994D9}"/>
              </a:ext>
            </a:extLst>
          </p:cNvPr>
          <p:cNvSpPr txBox="1"/>
          <p:nvPr/>
        </p:nvSpPr>
        <p:spPr>
          <a:xfrm>
            <a:off x="952396" y="5587073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Types of Scope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60650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F727EC-3EF8-97D7-6E29-53264BF641B2}"/>
              </a:ext>
            </a:extLst>
          </p:cNvPr>
          <p:cNvSpPr/>
          <p:nvPr/>
        </p:nvSpPr>
        <p:spPr>
          <a:xfrm>
            <a:off x="523782" y="218980"/>
            <a:ext cx="7838983" cy="9262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ok Antiqua" panose="02040602050305030304" pitchFamily="18" charset="0"/>
              </a:rPr>
              <a:t>Type conversion and casting</a:t>
            </a:r>
            <a:endParaRPr lang="en-IN" sz="3600" dirty="0">
              <a:latin typeface="Book Antiqua" panose="0204060205030503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9864FEE-3169-2E70-91D7-629CDE9D47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1459949"/>
              </p:ext>
            </p:extLst>
          </p:nvPr>
        </p:nvGraphicFramePr>
        <p:xfrm>
          <a:off x="932155" y="1267286"/>
          <a:ext cx="7057746" cy="3471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695903-B2AF-2482-30B2-CC58D0008D8C}"/>
              </a:ext>
            </a:extLst>
          </p:cNvPr>
          <p:cNvSpPr/>
          <p:nvPr/>
        </p:nvSpPr>
        <p:spPr>
          <a:xfrm>
            <a:off x="523781" y="4930804"/>
            <a:ext cx="7838983" cy="6599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Demonstrate type casting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05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59809CD-D262-4F1F-9ED6-F37739955E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659809CD-D262-4F1F-9ED6-F37739955E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5E3B33-FFA2-4BCA-92D7-6548CD75B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375E3B33-FFA2-4BCA-92D7-6548CD75B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FE95DB-73AB-4ABC-938A-3C5E4D6AF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52FE95DB-73AB-4ABC-938A-3C5E4D6AF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987442-1686-439A-9EE0-C9878F8468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24987442-1686-439A-9EE0-C9878F8468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8757C7-5A81-416A-9AC7-A546CE0C0E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B68757C7-5A81-416A-9AC7-A546CE0C0E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2F1354-BD08-494D-AD64-A924C6E190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522F1354-BD08-494D-AD64-A924C6E190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DD30B9-D25D-D7F6-A86A-A52B7E05CFDA}"/>
              </a:ext>
            </a:extLst>
          </p:cNvPr>
          <p:cNvSpPr/>
          <p:nvPr/>
        </p:nvSpPr>
        <p:spPr>
          <a:xfrm>
            <a:off x="443882" y="2871185"/>
            <a:ext cx="7865617" cy="12543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Demonstrate Automatic Type promotions in expression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6F34F-F221-BC61-DFFA-E0731AC70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9" y="1"/>
            <a:ext cx="9065580" cy="257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4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E8377-7A18-8743-0FD9-C7264762A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88312"/>
            <a:ext cx="8867775" cy="25431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7CAE23-F998-F673-C336-0BECDE531AAA}"/>
              </a:ext>
            </a:extLst>
          </p:cNvPr>
          <p:cNvSpPr/>
          <p:nvPr/>
        </p:nvSpPr>
        <p:spPr>
          <a:xfrm>
            <a:off x="501078" y="2631487"/>
            <a:ext cx="7865617" cy="14966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latin typeface="Book Antiqua" panose="02040602050305030304" pitchFamily="18" charset="0"/>
              </a:rPr>
              <a:t>Declaring arrays – 2 ways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latin typeface="Book Antiqua" panose="02040602050305030304" pitchFamily="18" charset="0"/>
              </a:rPr>
              <a:t>Memory allocation only using new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latin typeface="Book Antiqua" panose="02040602050305030304" pitchFamily="18" charset="0"/>
              </a:rPr>
              <a:t>Initialization possible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9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283203-4F04-A4D7-C685-7F9183625CC3}"/>
              </a:ext>
            </a:extLst>
          </p:cNvPr>
          <p:cNvSpPr/>
          <p:nvPr/>
        </p:nvSpPr>
        <p:spPr>
          <a:xfrm>
            <a:off x="390615" y="669523"/>
            <a:ext cx="7865617" cy="12543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Find average of a double array of 5 elements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B8B2BD-CA8B-17B3-A07A-D042F7A80E7C}"/>
              </a:ext>
            </a:extLst>
          </p:cNvPr>
          <p:cNvSpPr/>
          <p:nvPr/>
        </p:nvSpPr>
        <p:spPr>
          <a:xfrm>
            <a:off x="390616" y="2641845"/>
            <a:ext cx="7865617" cy="9003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Demonstration of a 3D array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65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580C57A-C9D0-E765-914A-33B2382C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660" y="228187"/>
            <a:ext cx="2490730" cy="20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C9AA8-A0C1-9387-5A0E-8791D6058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080" y="205708"/>
            <a:ext cx="1636265" cy="2029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ED3BB1-D32F-A7A9-D1AD-E95F2C2BAC55}"/>
              </a:ext>
            </a:extLst>
          </p:cNvPr>
          <p:cNvSpPr txBox="1"/>
          <p:nvPr/>
        </p:nvSpPr>
        <p:spPr>
          <a:xfrm>
            <a:off x="947692" y="2234892"/>
            <a:ext cx="75926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i="1" dirty="0">
                <a:latin typeface="Book Antiqua" panose="02040602050305030304" pitchFamily="18" charset="0"/>
              </a:rPr>
              <a:t>Java was designed to run on consumer electronic devices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i="1" dirty="0">
                <a:latin typeface="Book Antiqua" panose="02040602050305030304" pitchFamily="18" charset="0"/>
              </a:rPr>
              <a:t>JAMES GOSLING-&gt;Green Team to design new language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i="1" dirty="0">
                <a:latin typeface="Book Antiqua" panose="02040602050305030304" pitchFamily="18" charset="0"/>
              </a:rPr>
              <a:t>Original name Green Talk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i="1" dirty="0">
                <a:latin typeface="Book Antiqua" panose="02040602050305030304" pitchFamily="18" charset="0"/>
              </a:rPr>
              <a:t>Renamed as Oak-symbol of strength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i="1" dirty="0">
                <a:latin typeface="Book Antiqua" panose="02040602050305030304" pitchFamily="18" charset="0"/>
              </a:rPr>
              <a:t>Legal snags let to a new name – came Coffee Java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90+ Jagged Teeth Illustrations, Royalty-Free Vector Graphics &amp; Clip Art -  iStock">
            <a:extLst>
              <a:ext uri="{FF2B5EF4-FFF2-40B4-BE49-F238E27FC236}">
                <a16:creationId xmlns:a16="http://schemas.microsoft.com/office/drawing/2014/main" id="{998129CB-9354-E9C5-81B9-37D9FEF48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6" y="251441"/>
            <a:ext cx="6893498" cy="430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991C7-311F-3307-F3DE-30F196CB9A29}"/>
              </a:ext>
            </a:extLst>
          </p:cNvPr>
          <p:cNvSpPr txBox="1"/>
          <p:nvPr/>
        </p:nvSpPr>
        <p:spPr>
          <a:xfrm>
            <a:off x="2399446" y="2208110"/>
            <a:ext cx="2550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Book Antiqua" panose="02040602050305030304" pitchFamily="18" charset="0"/>
              </a:rPr>
              <a:t>Jagged Teeth</a:t>
            </a:r>
            <a:endParaRPr lang="en-IN" sz="32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60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5C1C8D-D42A-0B01-632A-45040A9CDBB9}"/>
              </a:ext>
            </a:extLst>
          </p:cNvPr>
          <p:cNvSpPr/>
          <p:nvPr/>
        </p:nvSpPr>
        <p:spPr>
          <a:xfrm>
            <a:off x="426129" y="4045371"/>
            <a:ext cx="7865617" cy="9003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Create Jagged Array as shown above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pic>
        <p:nvPicPr>
          <p:cNvPr id="3074" name="Picture 2" descr="Jagged Arrays in C++ - GeeksforGeeks">
            <a:extLst>
              <a:ext uri="{FF2B5EF4-FFF2-40B4-BE49-F238E27FC236}">
                <a16:creationId xmlns:a16="http://schemas.microsoft.com/office/drawing/2014/main" id="{7284763C-B9C0-DDE5-22DA-AB7249084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8" y="312938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8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994E3BB-78A0-54DC-F688-863166455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8" y="141331"/>
            <a:ext cx="7959401" cy="616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5076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5CB00E-F0EF-0B28-CF38-DC24F2A52861}"/>
              </a:ext>
            </a:extLst>
          </p:cNvPr>
          <p:cNvSpPr/>
          <p:nvPr/>
        </p:nvSpPr>
        <p:spPr>
          <a:xfrm>
            <a:off x="639191" y="2580555"/>
            <a:ext cx="7865617" cy="11036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To demonstrate var keyword for inference and as a variable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88F7F-6C8A-762F-258D-AC9171312BB2}"/>
              </a:ext>
            </a:extLst>
          </p:cNvPr>
          <p:cNvSpPr txBox="1"/>
          <p:nvPr/>
        </p:nvSpPr>
        <p:spPr>
          <a:xfrm>
            <a:off x="815637" y="1031575"/>
            <a:ext cx="77257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Book Antiqua" panose="02040602050305030304" pitchFamily="18" charset="0"/>
              </a:rPr>
              <a:t>Type Inference with Local Variables.</a:t>
            </a:r>
            <a:endParaRPr lang="en-IN" sz="40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15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C6A4B-3089-6820-1748-36E244458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332"/>
            <a:ext cx="9144000" cy="548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728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FD403C-81D2-34C2-18F7-EB22FDCC795C}"/>
              </a:ext>
            </a:extLst>
          </p:cNvPr>
          <p:cNvSpPr/>
          <p:nvPr/>
        </p:nvSpPr>
        <p:spPr>
          <a:xfrm>
            <a:off x="541536" y="325627"/>
            <a:ext cx="7865617" cy="11036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To demonstrate modulus operator for both integer and double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762955-3935-B0F5-9509-5C54C0FECE44}"/>
              </a:ext>
            </a:extLst>
          </p:cNvPr>
          <p:cNvSpPr/>
          <p:nvPr/>
        </p:nvSpPr>
        <p:spPr>
          <a:xfrm>
            <a:off x="541535" y="1880698"/>
            <a:ext cx="7865617" cy="11036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To demonstrate pre and post increment operators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5A5F9B-F868-021C-3076-95F1AF97C87B}"/>
              </a:ext>
            </a:extLst>
          </p:cNvPr>
          <p:cNvSpPr/>
          <p:nvPr/>
        </p:nvSpPr>
        <p:spPr>
          <a:xfrm>
            <a:off x="541535" y="3215936"/>
            <a:ext cx="7865617" cy="9388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To demonstrate bitwise operators &amp;,|,~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2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B2AEE2-A120-F0AB-B713-CD55EA705569}"/>
              </a:ext>
            </a:extLst>
          </p:cNvPr>
          <p:cNvSpPr/>
          <p:nvPr/>
        </p:nvSpPr>
        <p:spPr>
          <a:xfrm>
            <a:off x="532657" y="551160"/>
            <a:ext cx="7865617" cy="10024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To demonstrate bitwise operators &lt;&lt;(left shift)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B1C790-3F99-365D-DCCE-3D20B9CE5A60}"/>
              </a:ext>
            </a:extLst>
          </p:cNvPr>
          <p:cNvSpPr/>
          <p:nvPr/>
        </p:nvSpPr>
        <p:spPr>
          <a:xfrm>
            <a:off x="639191" y="2097353"/>
            <a:ext cx="7865617" cy="16401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WAJP: To demonstrate bitwise operators &gt;&gt;(right shift)</a:t>
            </a:r>
          </a:p>
          <a:p>
            <a:pPr algn="ctr"/>
            <a:r>
              <a:rPr lang="en-US" sz="3200" dirty="0">
                <a:latin typeface="Book Antiqua" panose="02040602050305030304" pitchFamily="18" charset="0"/>
              </a:rPr>
              <a:t>&gt;&gt;&gt; (unsigned right shift)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ort circuit">
            <a:extLst>
              <a:ext uri="{FF2B5EF4-FFF2-40B4-BE49-F238E27FC236}">
                <a16:creationId xmlns:a16="http://schemas.microsoft.com/office/drawing/2014/main" id="{CB78C37B-E68D-396C-F50D-2A926C8B4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2" y="343270"/>
            <a:ext cx="6590264" cy="575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060A2AE-7320-F04D-1CD6-638271FAEF13}"/>
              </a:ext>
            </a:extLst>
          </p:cNvPr>
          <p:cNvSpPr/>
          <p:nvPr/>
        </p:nvSpPr>
        <p:spPr>
          <a:xfrm>
            <a:off x="4358935" y="3221114"/>
            <a:ext cx="4234648" cy="2192785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Short Circuit operators -&amp;&amp;, ||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6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EE3E44-EF1D-B182-581A-CD8BD070A1A4}"/>
              </a:ext>
            </a:extLst>
          </p:cNvPr>
          <p:cNvSpPr/>
          <p:nvPr/>
        </p:nvSpPr>
        <p:spPr>
          <a:xfrm>
            <a:off x="710212" y="301841"/>
            <a:ext cx="7492755" cy="8788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Book Antiqua" panose="02040602050305030304" pitchFamily="18" charset="0"/>
              </a:rPr>
              <a:t>WAJP: To demonstrate guarded division</a:t>
            </a:r>
            <a:endParaRPr lang="en-IN" sz="3300" dirty="0"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4504B-BE62-B5B0-920D-C51419132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41" y="1409700"/>
            <a:ext cx="6761412" cy="3384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78D068-AFC7-7EE9-3F2B-37A371AA1371}"/>
              </a:ext>
            </a:extLst>
          </p:cNvPr>
          <p:cNvSpPr/>
          <p:nvPr/>
        </p:nvSpPr>
        <p:spPr>
          <a:xfrm>
            <a:off x="710211" y="5008855"/>
            <a:ext cx="7492755" cy="8788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Book Antiqua" panose="02040602050305030304" pitchFamily="18" charset="0"/>
              </a:rPr>
              <a:t>WAJP: To find absolute value of number</a:t>
            </a:r>
            <a:endParaRPr lang="en-IN" sz="33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1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0FA35B-889D-64B9-B0A0-C0D4E673361A}"/>
              </a:ext>
            </a:extLst>
          </p:cNvPr>
          <p:cNvSpPr/>
          <p:nvPr/>
        </p:nvSpPr>
        <p:spPr>
          <a:xfrm>
            <a:off x="488268" y="534509"/>
            <a:ext cx="7492755" cy="11611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Book Antiqua" panose="02040602050305030304" pitchFamily="18" charset="0"/>
              </a:rPr>
              <a:t>WAJP: To find mid point of 2 numbers using while loop with null statement</a:t>
            </a:r>
            <a:endParaRPr lang="en-IN" sz="33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AF780-6CDA-011F-04A8-B1BBF2C1F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909" y="2228295"/>
            <a:ext cx="3757474" cy="37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7E9445-9D32-F214-7EF6-97684E9F5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56" y="1404704"/>
            <a:ext cx="6053091" cy="5164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4CCF7A-4C54-6958-C7CA-9A5687DD2294}"/>
              </a:ext>
            </a:extLst>
          </p:cNvPr>
          <p:cNvSpPr txBox="1"/>
          <p:nvPr/>
        </p:nvSpPr>
        <p:spPr>
          <a:xfrm>
            <a:off x="612559" y="81264"/>
            <a:ext cx="7155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Book Antiqua" panose="02040602050305030304" pitchFamily="18" charset="0"/>
              </a:rPr>
              <a:t>The two paradigms of programming</a:t>
            </a:r>
            <a:endParaRPr lang="en-IN" sz="40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F2B867-E423-CA16-789C-6B5F84F85C68}"/>
              </a:ext>
            </a:extLst>
          </p:cNvPr>
          <p:cNvSpPr/>
          <p:nvPr/>
        </p:nvSpPr>
        <p:spPr>
          <a:xfrm>
            <a:off x="381737" y="303689"/>
            <a:ext cx="7492755" cy="11611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Book Antiqua" panose="02040602050305030304" pitchFamily="18" charset="0"/>
              </a:rPr>
              <a:t>Variations of for loop</a:t>
            </a:r>
            <a:endParaRPr lang="en-IN" sz="3300" dirty="0">
              <a:latin typeface="Book Antiqua" panose="0204060205030503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F32221-9963-9A32-ED19-4F3711E29B66}"/>
              </a:ext>
            </a:extLst>
          </p:cNvPr>
          <p:cNvSpPr/>
          <p:nvPr/>
        </p:nvSpPr>
        <p:spPr>
          <a:xfrm>
            <a:off x="381737" y="2169479"/>
            <a:ext cx="7492755" cy="11611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Book Antiqua" panose="02040602050305030304" pitchFamily="18" charset="0"/>
              </a:rPr>
              <a:t>for loop dedicated for an array without indexing</a:t>
            </a:r>
            <a:endParaRPr lang="en-IN" sz="3300" dirty="0">
              <a:latin typeface="Book Antiqua" panose="0204060205030503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C31FA0-BC26-92C7-C518-E96F610DDBED}"/>
              </a:ext>
            </a:extLst>
          </p:cNvPr>
          <p:cNvSpPr/>
          <p:nvPr/>
        </p:nvSpPr>
        <p:spPr>
          <a:xfrm>
            <a:off x="312196" y="3902104"/>
            <a:ext cx="7492755" cy="7853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Book Antiqua" panose="02040602050305030304" pitchFamily="18" charset="0"/>
              </a:rPr>
              <a:t>Demonstration of break and continue</a:t>
            </a:r>
            <a:endParaRPr lang="en-IN" sz="3300" dirty="0">
              <a:latin typeface="Book Antiqua" panose="0204060205030503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445531-159A-406E-464B-C03E55CC4217}"/>
              </a:ext>
            </a:extLst>
          </p:cNvPr>
          <p:cNvSpPr/>
          <p:nvPr/>
        </p:nvSpPr>
        <p:spPr>
          <a:xfrm>
            <a:off x="381737" y="5048802"/>
            <a:ext cx="7492755" cy="1161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Book Antiqua" panose="02040602050305030304" pitchFamily="18" charset="0"/>
              </a:rPr>
              <a:t>Demonstration of labelled break and continue</a:t>
            </a:r>
            <a:endParaRPr lang="en-IN" sz="33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2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92CD26-D5F9-30E1-7968-E704D5B4CEA7}"/>
              </a:ext>
            </a:extLst>
          </p:cNvPr>
          <p:cNvSpPr/>
          <p:nvPr/>
        </p:nvSpPr>
        <p:spPr>
          <a:xfrm>
            <a:off x="346226" y="370270"/>
            <a:ext cx="7492755" cy="1161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Book Antiqua" panose="02040602050305030304" pitchFamily="18" charset="0"/>
              </a:rPr>
              <a:t>Local variable type inference in for loop</a:t>
            </a:r>
            <a:endParaRPr lang="en-IN" sz="3300" dirty="0"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B5399-180B-0120-E673-8D4DD8853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83" y="1531395"/>
            <a:ext cx="2988843" cy="448354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E8A5878-71CB-104A-C1AF-7594C8A8A19E}"/>
              </a:ext>
            </a:extLst>
          </p:cNvPr>
          <p:cNvSpPr/>
          <p:nvPr/>
        </p:nvSpPr>
        <p:spPr>
          <a:xfrm>
            <a:off x="3628126" y="3337842"/>
            <a:ext cx="1290103" cy="71021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FEAA613-76BE-B9B8-B771-1540EE87D4F2}"/>
              </a:ext>
            </a:extLst>
          </p:cNvPr>
          <p:cNvSpPr/>
          <p:nvPr/>
        </p:nvSpPr>
        <p:spPr>
          <a:xfrm>
            <a:off x="4771966" y="1961965"/>
            <a:ext cx="3690006" cy="324470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Pattern Generation program</a:t>
            </a:r>
            <a:endParaRPr lang="en-IN" sz="32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5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F5AE76FB-45AC-DA7C-C73D-7EC5AD4950CC}"/>
              </a:ext>
            </a:extLst>
          </p:cNvPr>
          <p:cNvSpPr/>
          <p:nvPr/>
        </p:nvSpPr>
        <p:spPr>
          <a:xfrm>
            <a:off x="363982" y="932156"/>
            <a:ext cx="4172505" cy="4536489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Code divided into procedures/functions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Top down approach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Communication via function calls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Less reusable (function)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Less flexible (function)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No data security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C142E88D-0921-D60A-0A5A-5A9461DC51EF}"/>
              </a:ext>
            </a:extLst>
          </p:cNvPr>
          <p:cNvSpPr/>
          <p:nvPr/>
        </p:nvSpPr>
        <p:spPr>
          <a:xfrm>
            <a:off x="4884197" y="932156"/>
            <a:ext cx="4172505" cy="4536489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Code divided into classes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Bottom up approach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Objects communicate with message passing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More </a:t>
            </a:r>
            <a:r>
              <a:rPr lang="en-US" sz="2800" dirty="0" err="1">
                <a:latin typeface="Book Antiqua" panose="02040602050305030304" pitchFamily="18" charset="0"/>
              </a:rPr>
              <a:t>resuable</a:t>
            </a:r>
            <a:r>
              <a:rPr lang="en-US" sz="2800" dirty="0">
                <a:latin typeface="Book Antiqua" panose="02040602050305030304" pitchFamily="18" charset="0"/>
              </a:rPr>
              <a:t> (class)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More flexible (class)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ook Antiqua" panose="02040602050305030304" pitchFamily="18" charset="0"/>
              </a:rPr>
              <a:t>Provides data security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C63B2-5D03-2081-7D3E-DFDC580CED98}"/>
              </a:ext>
            </a:extLst>
          </p:cNvPr>
          <p:cNvSpPr txBox="1"/>
          <p:nvPr/>
        </p:nvSpPr>
        <p:spPr>
          <a:xfrm>
            <a:off x="-88777" y="17756"/>
            <a:ext cx="8069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Book Antiqua" panose="02040602050305030304" pitchFamily="18" charset="0"/>
              </a:rPr>
              <a:t>Differences between 2 paradigms</a:t>
            </a:r>
            <a:endParaRPr lang="en-IN" sz="40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47CAA4-FF32-1207-EBBB-9FB3368C0615}"/>
              </a:ext>
            </a:extLst>
          </p:cNvPr>
          <p:cNvSpPr/>
          <p:nvPr/>
        </p:nvSpPr>
        <p:spPr>
          <a:xfrm>
            <a:off x="266328" y="5447614"/>
            <a:ext cx="4305672" cy="9564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STRUCTURED/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PROCEDURAL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B71092-F44E-2868-5ACD-F5F70231713F}"/>
              </a:ext>
            </a:extLst>
          </p:cNvPr>
          <p:cNvSpPr/>
          <p:nvPr/>
        </p:nvSpPr>
        <p:spPr>
          <a:xfrm>
            <a:off x="4751030" y="5342561"/>
            <a:ext cx="4305672" cy="956460"/>
          </a:xfrm>
          <a:prstGeom prst="round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OBJECT ORIENTED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6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 is a machine_ - Funny scene _ 3 Idiots _ Aamir Khan _ R Madhavan _ Sharman Joshi (1080p)">
            <a:hlinkClick r:id="" action="ppaction://media"/>
            <a:extLst>
              <a:ext uri="{FF2B5EF4-FFF2-40B4-BE49-F238E27FC236}">
                <a16:creationId xmlns:a16="http://schemas.microsoft.com/office/drawing/2014/main" id="{FB25B654-E7A1-3324-E806-B935741E8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6431"/>
            <a:ext cx="9144000" cy="63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C6CC80-9753-903B-282B-3C8E0A4879A9}"/>
              </a:ext>
            </a:extLst>
          </p:cNvPr>
          <p:cNvSpPr txBox="1"/>
          <p:nvPr/>
        </p:nvSpPr>
        <p:spPr>
          <a:xfrm>
            <a:off x="-88777" y="17756"/>
            <a:ext cx="8069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Book Antiqua" panose="02040602050305030304" pitchFamily="18" charset="0"/>
              </a:rPr>
              <a:t>Abstraction</a:t>
            </a:r>
            <a:endParaRPr lang="en-IN" sz="40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67D41-2118-B032-0C0D-9054E89BC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06" y="685984"/>
            <a:ext cx="8433620" cy="580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9FF68-8EB9-3B67-E553-F89FAD0B9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309562"/>
            <a:ext cx="673417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6941"/>
      </p:ext>
    </p:extLst>
  </p:cSld>
  <p:clrMapOvr>
    <a:masterClrMapping/>
  </p:clrMapOvr>
  <p:transition spd="slow">
    <p:randomBar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1242</TotalTime>
  <Words>505</Words>
  <Application>Microsoft Office PowerPoint</Application>
  <PresentationFormat>On-screen Show (4:3)</PresentationFormat>
  <Paragraphs>122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Algerian</vt:lpstr>
      <vt:lpstr>Arial</vt:lpstr>
      <vt:lpstr>Book Antiqua</vt:lpstr>
      <vt:lpstr>Century Gothic</vt:lpstr>
      <vt:lpstr>Wingdings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JNNCE JAMS</dc:creator>
  <cp:lastModifiedBy>JNNCE JAMS</cp:lastModifiedBy>
  <cp:revision>96</cp:revision>
  <dcterms:created xsi:type="dcterms:W3CDTF">2023-11-16T13:55:17Z</dcterms:created>
  <dcterms:modified xsi:type="dcterms:W3CDTF">2023-12-15T03:53:10Z</dcterms:modified>
</cp:coreProperties>
</file>